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ngesInfos/changesInfo1.xml" ContentType="application/vnd.ms-powerpoint.changes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2" showSpecialPlsOnTitleSld="0" saveSubsetFonts="1" autoCompressPictures="0">
  <p:sldMasterIdLst>
    <p:sldMasterId id="2147483670" r:id="rId4"/>
    <p:sldMasterId id="2147484415" r:id="rId5"/>
  </p:sldMasterIdLst>
  <p:notesMasterIdLst>
    <p:notesMasterId r:id="rId28"/>
  </p:notesMasterIdLst>
  <p:sldIdLst>
    <p:sldId id="2147475094" r:id="rId6"/>
    <p:sldId id="2147475175" r:id="rId7"/>
    <p:sldId id="2147475176" r:id="rId8"/>
    <p:sldId id="2147475177" r:id="rId9"/>
    <p:sldId id="2147475178" r:id="rId10"/>
    <p:sldId id="2147475104" r:id="rId11"/>
    <p:sldId id="2147475105" r:id="rId12"/>
    <p:sldId id="2147475142" r:id="rId13"/>
    <p:sldId id="2147475148" r:id="rId14"/>
    <p:sldId id="2147475103" r:id="rId15"/>
    <p:sldId id="2147475150" r:id="rId16"/>
    <p:sldId id="2147475151" r:id="rId17"/>
    <p:sldId id="2147475179" r:id="rId18"/>
    <p:sldId id="2147475180" r:id="rId19"/>
    <p:sldId id="2147475181" r:id="rId20"/>
    <p:sldId id="2147475182" r:id="rId21"/>
    <p:sldId id="2147475183" r:id="rId22"/>
    <p:sldId id="2147475184" r:id="rId23"/>
    <p:sldId id="2147475185" r:id="rId24"/>
    <p:sldId id="2147475186" r:id="rId25"/>
    <p:sldId id="2147475171" r:id="rId26"/>
    <p:sldId id="2147475144" r:id="rId27"/>
  </p:sldIdLst>
  <p:sldSz cx="12192000" cy="6858000"/>
  <p:notesSz cx="6810375" cy="9942513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kcja domyślna" id="{AACFA49C-2828-4E46-AC2C-3F7473530E82}">
          <p14:sldIdLst>
            <p14:sldId id="2147475094"/>
            <p14:sldId id="2147475175"/>
            <p14:sldId id="2147475176"/>
            <p14:sldId id="2147475177"/>
            <p14:sldId id="2147475178"/>
            <p14:sldId id="2147475104"/>
            <p14:sldId id="2147475105"/>
            <p14:sldId id="2147475142"/>
            <p14:sldId id="2147475148"/>
            <p14:sldId id="2147475103"/>
            <p14:sldId id="2147475150"/>
            <p14:sldId id="2147475151"/>
            <p14:sldId id="2147475179"/>
            <p14:sldId id="2147475180"/>
            <p14:sldId id="2147475181"/>
            <p14:sldId id="2147475182"/>
            <p14:sldId id="2147475183"/>
            <p14:sldId id="2147475184"/>
            <p14:sldId id="2147475185"/>
            <p14:sldId id="2147475186"/>
            <p14:sldId id="2147475171"/>
            <p14:sldId id="2147475144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76B52326-7AB7-1B2C-C02D-8534BB4C14E3}" name="Studio Otwarte" initials="SO" userId="6ae018aa230af38d" providerId="Windows Live"/>
  <p188:author id="{9949CC8B-8134-9CD5-7C2A-B8BBF7BE43F6}" name="Katarzyna Ożarowska" initials="KO" userId="S::florczykowskak@forte.com.pl::b0b77767-c68c-4669-9c9b-60ffbae142bb" providerId="AD"/>
  <p188:author id="{012955A1-F5ED-B855-139F-160CF8150449}" name="Marcin Jesiotr" initials="MJ" userId="S::jesiotrm@forte.com.pl::45c0afb1-28ed-4511-8b87-fb0997d35612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sta Jurgeleviciute" initials="AJ" lastIdx="1" clrIdx="0">
    <p:extLst>
      <p:ext uri="{19B8F6BF-5375-455C-9EA6-DF929625EA0E}">
        <p15:presenceInfo xmlns:p15="http://schemas.microsoft.com/office/powerpoint/2012/main" userId="S::jurgeleviciutea@forte.com.pl::3fc71d20-a895-4bee-b5a5-a48b8a334503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8FBD9"/>
    <a:srgbClr val="4D3326"/>
    <a:srgbClr val="232C51"/>
    <a:srgbClr val="26334D"/>
    <a:srgbClr val="FFFFFF"/>
    <a:srgbClr val="4D2633"/>
    <a:srgbClr val="60473A"/>
    <a:srgbClr val="FFFDF4"/>
    <a:srgbClr val="995C85"/>
    <a:srgbClr val="99705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Styl pośredni 2 — Ak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F2DE63D5-997A-4646-A377-4702673A728D}" styleName="Styl jasny 2 — Ak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5A111915-BE36-4E01-A7E5-04B1672EAD32}" styleName="Styl jasny 2 — Ak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69012ECD-51FC-41F1-AA8D-1B2483CD663E}" styleName="Styl jasny 2 — Ak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4587" autoAdjust="0"/>
    <p:restoredTop sz="86395" autoAdjust="0"/>
  </p:normalViewPr>
  <p:slideViewPr>
    <p:cSldViewPr snapToGrid="0" showGuides="1">
      <p:cViewPr varScale="1">
        <p:scale>
          <a:sx n="57" d="100"/>
          <a:sy n="57" d="100"/>
        </p:scale>
        <p:origin x="268" y="40"/>
      </p:cViewPr>
      <p:guideLst/>
    </p:cSldViewPr>
  </p:slideViewPr>
  <p:outlineViewPr>
    <p:cViewPr>
      <p:scale>
        <a:sx n="33" d="100"/>
        <a:sy n="33" d="100"/>
      </p:scale>
      <p:origin x="0" y="-544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34" Type="http://schemas.microsoft.com/office/2016/11/relationships/changesInfo" Target="changesInfos/changesInfo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commentAuthors" Target="commentAuthor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theme" Target="theme/theme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presProps" Target="presProps.xml"/><Relationship Id="rId35" Type="http://schemas.microsoft.com/office/2018/10/relationships/authors" Target="author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atarzyna Ożarowska" userId="b0b77767-c68c-4669-9c9b-60ffbae142bb" providerId="ADAL" clId="{131D6E45-D46E-496E-87F1-DAAE54A4042A}"/>
    <pc:docChg chg="delSld modSection">
      <pc:chgData name="Katarzyna Ożarowska" userId="b0b77767-c68c-4669-9c9b-60ffbae142bb" providerId="ADAL" clId="{131D6E45-D46E-496E-87F1-DAAE54A4042A}" dt="2025-12-12T04:17:07.967" v="1" actId="2696"/>
      <pc:docMkLst>
        <pc:docMk/>
      </pc:docMkLst>
      <pc:sldChg chg="del">
        <pc:chgData name="Katarzyna Ożarowska" userId="b0b77767-c68c-4669-9c9b-60ffbae142bb" providerId="ADAL" clId="{131D6E45-D46E-496E-87F1-DAAE54A4042A}" dt="2025-12-12T04:17:07.967" v="1" actId="2696"/>
        <pc:sldMkLst>
          <pc:docMk/>
          <pc:sldMk cId="1250551544" sldId="2147475043"/>
        </pc:sldMkLst>
      </pc:sldChg>
      <pc:sldChg chg="del">
        <pc:chgData name="Katarzyna Ożarowska" userId="b0b77767-c68c-4669-9c9b-60ffbae142bb" providerId="ADAL" clId="{131D6E45-D46E-496E-87F1-DAAE54A4042A}" dt="2025-12-12T04:15:29.314" v="0" actId="47"/>
        <pc:sldMkLst>
          <pc:docMk/>
          <pc:sldMk cId="1830538907" sldId="2147475099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51163" cy="49885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57636" y="0"/>
            <a:ext cx="2951163" cy="49885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15DCE95-5317-1E4E-8E68-8D0C2C687D82}" type="datetimeFigureOut">
              <a:rPr lang="pl-PL" smtClean="0"/>
              <a:t>20.10.2026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3013"/>
            <a:ext cx="5965825" cy="33559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1038" y="4784835"/>
            <a:ext cx="5448300" cy="391486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9443662"/>
            <a:ext cx="2951163" cy="49885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57636" y="9443662"/>
            <a:ext cx="2951163" cy="49885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CC8A3D2-6939-ED49-BE2D-613B053EED0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7752589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  <p:extLst>
    <p:ext uri="{620B2872-D7B9-4A21-9093-7833F8D536E1}">
      <p15:sldGuideLst xmlns:p15="http://schemas.microsoft.com/office/powerpoint/2012/main">
        <p15:guide id="1" orient="horz" pos="3132" userDrawn="1">
          <p15:clr>
            <a:srgbClr val="F26B43"/>
          </p15:clr>
        </p15:guide>
        <p15:guide id="2" pos="2145" userDrawn="1">
          <p15:clr>
            <a:srgbClr val="F26B43"/>
          </p15:clr>
        </p15:guide>
      </p15:sldGuideLst>
    </p:ext>
  </p:extLst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6EE598-8CCC-0C5A-A2B2-50B3FB52F9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>
            <a:extLst>
              <a:ext uri="{FF2B5EF4-FFF2-40B4-BE49-F238E27FC236}">
                <a16:creationId xmlns:a16="http://schemas.microsoft.com/office/drawing/2014/main" id="{6B062C55-ABBE-750F-84A6-117807BDF06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ymbol zastępczy notatek 2">
            <a:extLst>
              <a:ext uri="{FF2B5EF4-FFF2-40B4-BE49-F238E27FC236}">
                <a16:creationId xmlns:a16="http://schemas.microsoft.com/office/drawing/2014/main" id="{A2ED1771-7B4C-2828-1CF6-DB776B5CF1B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168F6CD9-A3DA-7BA6-FB96-2DDF0400443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CC8A3D2-6939-ED49-BE2D-613B053EED06}" type="slidenum">
              <a:rPr lang="pl-PL" smtClean="0"/>
              <a:t>2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3093836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kaidrės vaizdo vietos rezervavimo ženkla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astabų vietos rezervavimo ženkl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CC8A3D2-6939-ED49-BE2D-613B053EED06}" type="slidenum">
              <a:rPr lang="pl-PL" smtClean="0"/>
              <a:t>3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56439182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kaidrės vaizdo vietos rezervavimo ženkla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astabų vietos rezervavimo ženkl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CC8A3D2-6939-ED49-BE2D-613B053EED06}" type="slidenum">
              <a:rPr lang="pl-PL" smtClean="0"/>
              <a:t>4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40806446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kaidrės vaizdo vietos rezervavimo ženkla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astabų vietos rezervavimo ženkl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CC8A3D2-6939-ED49-BE2D-613B053EED06}" type="slidenum">
              <a:rPr lang="pl-PL" smtClean="0"/>
              <a:t>22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3341147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2.xml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2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-pa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rostokąt 5">
            <a:extLst>
              <a:ext uri="{FF2B5EF4-FFF2-40B4-BE49-F238E27FC236}">
                <a16:creationId xmlns:a16="http://schemas.microsoft.com/office/drawing/2014/main" id="{5B3BA4C5-FCB0-96EE-A91F-80E6858D5CD5}"/>
              </a:ext>
            </a:extLst>
          </p:cNvPr>
          <p:cNvSpPr/>
          <p:nvPr userDrawn="1"/>
        </p:nvSpPr>
        <p:spPr>
          <a:xfrm>
            <a:off x="0" y="6165850"/>
            <a:ext cx="1854200" cy="6921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3" name="Obraz 2" descr="Obraz zawierający wzór, Symetria, zrzut ekranu, kwadrat&#10;&#10;Opis wygenerowany automatycznie">
            <a:extLst>
              <a:ext uri="{FF2B5EF4-FFF2-40B4-BE49-F238E27FC236}">
                <a16:creationId xmlns:a16="http://schemas.microsoft.com/office/drawing/2014/main" id="{787805FC-F887-8D27-D066-A2A04C94235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936737" y="-1"/>
            <a:ext cx="7255263" cy="6858001"/>
          </a:xfrm>
          <a:prstGeom prst="rect">
            <a:avLst/>
          </a:prstGeom>
        </p:spPr>
      </p:pic>
      <p:sp>
        <p:nvSpPr>
          <p:cNvPr id="4" name="Tytuł 1">
            <a:extLst>
              <a:ext uri="{FF2B5EF4-FFF2-40B4-BE49-F238E27FC236}">
                <a16:creationId xmlns:a16="http://schemas.microsoft.com/office/drawing/2014/main" id="{690752A3-CD0A-2D9D-424E-897449C0D42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87374" y="495664"/>
            <a:ext cx="5153026" cy="1836844"/>
          </a:xfrm>
        </p:spPr>
        <p:txBody>
          <a:bodyPr wrap="square" lIns="0" tIns="0" rIns="0" bIns="36000" anchor="t" anchorCtr="0">
            <a:spAutoFit/>
          </a:bodyPr>
          <a:lstStyle>
            <a:lvl1pPr algn="l">
              <a:defRPr sz="6500" b="0" i="0">
                <a:latin typeface="IvyPresto Headline Light" panose="020B0404020101010102" pitchFamily="34" charset="0"/>
                <a:cs typeface="IvyPresto Headline Light" panose="020B0404020101010102" pitchFamily="34" charset="0"/>
              </a:defRPr>
            </a:lvl1pPr>
          </a:lstStyle>
          <a:p>
            <a:r>
              <a:rPr lang="pl-PL" dirty="0"/>
              <a:t>Title of </a:t>
            </a:r>
            <a:r>
              <a:rPr lang="pl-PL" dirty="0" err="1"/>
              <a:t>presentation</a:t>
            </a:r>
            <a:endParaRPr lang="pl-PL" dirty="0"/>
          </a:p>
        </p:txBody>
      </p:sp>
      <p:sp>
        <p:nvSpPr>
          <p:cNvPr id="16" name="Symbol zastępczy tekstu 15">
            <a:extLst>
              <a:ext uri="{FF2B5EF4-FFF2-40B4-BE49-F238E27FC236}">
                <a16:creationId xmlns:a16="http://schemas.microsoft.com/office/drawing/2014/main" id="{3586BB25-5E3A-AC33-C002-265C6502F58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28198" y="5638631"/>
            <a:ext cx="2871788" cy="787063"/>
          </a:xfrm>
        </p:spPr>
        <p:txBody>
          <a:bodyPr lIns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pl-PL"/>
              <a:t>Warsaw</a:t>
            </a:r>
          </a:p>
          <a:p>
            <a:pPr lvl="0"/>
            <a:r>
              <a:rPr lang="pl-PL"/>
              <a:t>01.01.2025</a:t>
            </a:r>
          </a:p>
        </p:txBody>
      </p:sp>
      <p:pic>
        <p:nvPicPr>
          <p:cNvPr id="2" name="Obraz 1" descr="Obraz zawierający czarne, ciemność&#10;&#10;Opis wygenerowany automatycznie">
            <a:extLst>
              <a:ext uri="{FF2B5EF4-FFF2-40B4-BE49-F238E27FC236}">
                <a16:creationId xmlns:a16="http://schemas.microsoft.com/office/drawing/2014/main" id="{1C8205DE-1B1F-9CD7-C3C0-5FD98774286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674101" y="5662520"/>
            <a:ext cx="2381998" cy="688486"/>
          </a:xfrm>
          <a:prstGeom prst="rect">
            <a:avLst/>
          </a:prstGeom>
        </p:spPr>
      </p:pic>
      <p:sp>
        <p:nvSpPr>
          <p:cNvPr id="5" name="Prostokąt: zaokrąglone rogi 4" hidden="1">
            <a:extLst>
              <a:ext uri="{FF2B5EF4-FFF2-40B4-BE49-F238E27FC236}">
                <a16:creationId xmlns:a16="http://schemas.microsoft.com/office/drawing/2014/main" id="{4BD40B10-2134-5828-130E-5E728FFDA462}"/>
              </a:ext>
            </a:extLst>
          </p:cNvPr>
          <p:cNvSpPr/>
          <p:nvPr userDrawn="1"/>
        </p:nvSpPr>
        <p:spPr>
          <a:xfrm>
            <a:off x="4936737" y="2986088"/>
            <a:ext cx="3102363" cy="4338637"/>
          </a:xfrm>
          <a:prstGeom prst="roundRect">
            <a:avLst>
              <a:gd name="adj" fmla="val 15729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26048860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0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B6FEEE2A-80FE-944C-D01C-7CF79091356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r"/>
            <a:fld id="{76B766F9-E2CC-2D4B-895E-4BD7A40F2C53}" type="slidenum">
              <a:rPr lang="pl-PL" smtClean="0"/>
              <a:pPr algn="r"/>
              <a:t>‹#›</a:t>
            </a:fld>
            <a:endParaRPr lang="pl-PL"/>
          </a:p>
        </p:txBody>
      </p:sp>
      <p:sp>
        <p:nvSpPr>
          <p:cNvPr id="6" name="Tytuł 5">
            <a:extLst>
              <a:ext uri="{FF2B5EF4-FFF2-40B4-BE49-F238E27FC236}">
                <a16:creationId xmlns:a16="http://schemas.microsoft.com/office/drawing/2014/main" id="{28631E95-9DAC-A174-70B3-FE6BA1F8B7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556519"/>
            <a:ext cx="10993095" cy="761926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14" name="Symbol zastępczy zawartości 13">
            <a:extLst>
              <a:ext uri="{FF2B5EF4-FFF2-40B4-BE49-F238E27FC236}">
                <a16:creationId xmlns:a16="http://schemas.microsoft.com/office/drawing/2014/main" id="{6D302822-2ABB-6843-B473-2F7554750290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0" y="1360967"/>
            <a:ext cx="11605094" cy="4804883"/>
          </a:xfrm>
          <a:custGeom>
            <a:avLst/>
            <a:gdLst>
              <a:gd name="connsiteX0" fmla="*/ 0 w 11504429"/>
              <a:gd name="connsiteY0" fmla="*/ 0 h 4804883"/>
              <a:gd name="connsiteX1" fmla="*/ 800831 w 11504429"/>
              <a:gd name="connsiteY1" fmla="*/ 0 h 4804883"/>
              <a:gd name="connsiteX2" fmla="*/ 3911600 w 11504429"/>
              <a:gd name="connsiteY2" fmla="*/ 0 h 4804883"/>
              <a:gd name="connsiteX3" fmla="*/ 10703599 w 11504429"/>
              <a:gd name="connsiteY3" fmla="*/ 0 h 4804883"/>
              <a:gd name="connsiteX4" fmla="*/ 11504429 w 11504429"/>
              <a:gd name="connsiteY4" fmla="*/ 800830 h 4804883"/>
              <a:gd name="connsiteX5" fmla="*/ 11504429 w 11504429"/>
              <a:gd name="connsiteY5" fmla="*/ 4004053 h 4804883"/>
              <a:gd name="connsiteX6" fmla="*/ 10703599 w 11504429"/>
              <a:gd name="connsiteY6" fmla="*/ 4804883 h 4804883"/>
              <a:gd name="connsiteX7" fmla="*/ 3911600 w 11504429"/>
              <a:gd name="connsiteY7" fmla="*/ 4804883 h 4804883"/>
              <a:gd name="connsiteX8" fmla="*/ 800831 w 11504429"/>
              <a:gd name="connsiteY8" fmla="*/ 4804883 h 4804883"/>
              <a:gd name="connsiteX9" fmla="*/ 0 w 11504429"/>
              <a:gd name="connsiteY9" fmla="*/ 4804883 h 48048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1504429" h="4804883">
                <a:moveTo>
                  <a:pt x="0" y="0"/>
                </a:moveTo>
                <a:lnTo>
                  <a:pt x="800831" y="0"/>
                </a:lnTo>
                <a:lnTo>
                  <a:pt x="3911600" y="0"/>
                </a:lnTo>
                <a:lnTo>
                  <a:pt x="10703599" y="0"/>
                </a:lnTo>
                <a:cubicBezTo>
                  <a:pt x="11145885" y="0"/>
                  <a:pt x="11504429" y="358544"/>
                  <a:pt x="11504429" y="800830"/>
                </a:cubicBezTo>
                <a:lnTo>
                  <a:pt x="11504429" y="4004053"/>
                </a:lnTo>
                <a:cubicBezTo>
                  <a:pt x="11504429" y="4446339"/>
                  <a:pt x="11145885" y="4804883"/>
                  <a:pt x="10703599" y="4804883"/>
                </a:cubicBezTo>
                <a:lnTo>
                  <a:pt x="3911600" y="4804883"/>
                </a:lnTo>
                <a:lnTo>
                  <a:pt x="800831" y="4804883"/>
                </a:lnTo>
                <a:lnTo>
                  <a:pt x="0" y="4804883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 wrap="square" lIns="576000" tIns="360000" rIns="540000" bIns="360000">
            <a:noAutofit/>
          </a:bodyPr>
          <a:lstStyle>
            <a:lvl1pPr marL="893763" indent="-542925">
              <a:spcBef>
                <a:spcPts val="0"/>
              </a:spcBef>
              <a:spcAft>
                <a:spcPts val="1200"/>
              </a:spcAft>
              <a:buSzPct val="100000"/>
              <a:buFont typeface="+mj-lt"/>
              <a:buAutoNum type="arabicPeriod"/>
              <a:defRPr sz="2400"/>
            </a:lvl1pPr>
            <a:lvl2pPr marL="1257300" indent="-317500">
              <a:spcAft>
                <a:spcPts val="600"/>
              </a:spcAft>
              <a:buFont typeface="+mj-lt"/>
              <a:buAutoNum type="arabicPeriod"/>
              <a:defRPr sz="2000"/>
            </a:lvl2pPr>
            <a:lvl3pPr marL="1701800" indent="-317500">
              <a:spcAft>
                <a:spcPts val="600"/>
              </a:spcAft>
              <a:buFont typeface="+mj-lt"/>
              <a:buAutoNum type="arabicPeriod"/>
              <a:defRPr sz="1800"/>
            </a:lvl3pPr>
            <a:lvl4pPr marL="2062163" indent="-360363">
              <a:spcAft>
                <a:spcPts val="600"/>
              </a:spcAft>
              <a:buFont typeface="+mj-lt"/>
              <a:buAutoNum type="arabicPeriod"/>
              <a:defRPr/>
            </a:lvl4pPr>
            <a:lvl5pPr marL="2509838" indent="-312738">
              <a:spcAft>
                <a:spcPts val="600"/>
              </a:spcAft>
              <a:buFont typeface="+mj-lt"/>
              <a:buAutoNum type="arabicPeriod"/>
              <a:defRPr/>
            </a:lvl5pPr>
          </a:lstStyle>
          <a:p>
            <a:pPr lvl="0"/>
            <a:r>
              <a:rPr lang="pl-PL"/>
              <a:t>Kliknij, aby edytować style wzorca tekstu</a:t>
            </a:r>
          </a:p>
        </p:txBody>
      </p:sp>
    </p:spTree>
    <p:extLst>
      <p:ext uri="{BB962C8B-B14F-4D97-AF65-F5344CB8AC3E}">
        <p14:creationId xmlns:p14="http://schemas.microsoft.com/office/powerpoint/2010/main" val="5678539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pecial text in bullets poi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B6FEEE2A-80FE-944C-D01C-7CF79091356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r"/>
            <a:fld id="{76B766F9-E2CC-2D4B-895E-4BD7A40F2C53}" type="slidenum">
              <a:rPr lang="pl-PL" smtClean="0"/>
              <a:pPr algn="r"/>
              <a:t>‹#›</a:t>
            </a:fld>
            <a:endParaRPr lang="pl-PL"/>
          </a:p>
        </p:txBody>
      </p:sp>
      <p:sp>
        <p:nvSpPr>
          <p:cNvPr id="6" name="Tytuł 5">
            <a:extLst>
              <a:ext uri="{FF2B5EF4-FFF2-40B4-BE49-F238E27FC236}">
                <a16:creationId xmlns:a16="http://schemas.microsoft.com/office/drawing/2014/main" id="{28631E95-9DAC-A174-70B3-FE6BA1F8B7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556519"/>
            <a:ext cx="10993095" cy="761926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14" name="Symbol zastępczy zawartości 13">
            <a:extLst>
              <a:ext uri="{FF2B5EF4-FFF2-40B4-BE49-F238E27FC236}">
                <a16:creationId xmlns:a16="http://schemas.microsoft.com/office/drawing/2014/main" id="{6D302822-2ABB-6843-B473-2F7554750290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0" y="1360967"/>
            <a:ext cx="11605094" cy="4804883"/>
          </a:xfrm>
          <a:custGeom>
            <a:avLst/>
            <a:gdLst>
              <a:gd name="connsiteX0" fmla="*/ 0 w 11504429"/>
              <a:gd name="connsiteY0" fmla="*/ 0 h 4804883"/>
              <a:gd name="connsiteX1" fmla="*/ 800831 w 11504429"/>
              <a:gd name="connsiteY1" fmla="*/ 0 h 4804883"/>
              <a:gd name="connsiteX2" fmla="*/ 3911600 w 11504429"/>
              <a:gd name="connsiteY2" fmla="*/ 0 h 4804883"/>
              <a:gd name="connsiteX3" fmla="*/ 10703599 w 11504429"/>
              <a:gd name="connsiteY3" fmla="*/ 0 h 4804883"/>
              <a:gd name="connsiteX4" fmla="*/ 11504429 w 11504429"/>
              <a:gd name="connsiteY4" fmla="*/ 800830 h 4804883"/>
              <a:gd name="connsiteX5" fmla="*/ 11504429 w 11504429"/>
              <a:gd name="connsiteY5" fmla="*/ 4004053 h 4804883"/>
              <a:gd name="connsiteX6" fmla="*/ 10703599 w 11504429"/>
              <a:gd name="connsiteY6" fmla="*/ 4804883 h 4804883"/>
              <a:gd name="connsiteX7" fmla="*/ 3911600 w 11504429"/>
              <a:gd name="connsiteY7" fmla="*/ 4804883 h 4804883"/>
              <a:gd name="connsiteX8" fmla="*/ 800831 w 11504429"/>
              <a:gd name="connsiteY8" fmla="*/ 4804883 h 4804883"/>
              <a:gd name="connsiteX9" fmla="*/ 0 w 11504429"/>
              <a:gd name="connsiteY9" fmla="*/ 4804883 h 48048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1504429" h="4804883">
                <a:moveTo>
                  <a:pt x="0" y="0"/>
                </a:moveTo>
                <a:lnTo>
                  <a:pt x="800831" y="0"/>
                </a:lnTo>
                <a:lnTo>
                  <a:pt x="3911600" y="0"/>
                </a:lnTo>
                <a:lnTo>
                  <a:pt x="10703599" y="0"/>
                </a:lnTo>
                <a:cubicBezTo>
                  <a:pt x="11145885" y="0"/>
                  <a:pt x="11504429" y="358544"/>
                  <a:pt x="11504429" y="800830"/>
                </a:cubicBezTo>
                <a:lnTo>
                  <a:pt x="11504429" y="4004053"/>
                </a:lnTo>
                <a:cubicBezTo>
                  <a:pt x="11504429" y="4446339"/>
                  <a:pt x="11145885" y="4804883"/>
                  <a:pt x="10703599" y="4804883"/>
                </a:cubicBezTo>
                <a:lnTo>
                  <a:pt x="3911600" y="4804883"/>
                </a:lnTo>
                <a:lnTo>
                  <a:pt x="800831" y="4804883"/>
                </a:lnTo>
                <a:lnTo>
                  <a:pt x="0" y="4804883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 wrap="square" lIns="576000" tIns="360000" rIns="720000" bIns="360000">
            <a:noAutofit/>
          </a:bodyPr>
          <a:lstStyle>
            <a:lvl1pPr marL="893763" indent="-542925">
              <a:spcBef>
                <a:spcPts val="0"/>
              </a:spcBef>
              <a:spcAft>
                <a:spcPts val="1200"/>
              </a:spcAft>
              <a:defRPr sz="2400"/>
            </a:lvl1pPr>
            <a:lvl2pPr marL="1257300" indent="-317500">
              <a:spcBef>
                <a:spcPts val="0"/>
              </a:spcBef>
              <a:spcAft>
                <a:spcPts val="1200"/>
              </a:spcAft>
              <a:defRPr sz="2000"/>
            </a:lvl2pPr>
            <a:lvl3pPr marL="1701800" indent="-317500">
              <a:spcBef>
                <a:spcPts val="0"/>
              </a:spcBef>
              <a:spcAft>
                <a:spcPts val="1200"/>
              </a:spcAft>
              <a:defRPr sz="1800"/>
            </a:lvl3pPr>
            <a:lvl4pPr marL="2062163" indent="-360363">
              <a:spcBef>
                <a:spcPts val="0"/>
              </a:spcBef>
              <a:spcAft>
                <a:spcPts val="1200"/>
              </a:spcAft>
              <a:defRPr/>
            </a:lvl4pPr>
            <a:lvl5pPr marL="2509838" indent="-312738">
              <a:spcBef>
                <a:spcPts val="0"/>
              </a:spcBef>
              <a:spcAft>
                <a:spcPts val="1200"/>
              </a:spcAft>
              <a:defRPr/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</p:spTree>
    <p:extLst>
      <p:ext uri="{BB962C8B-B14F-4D97-AF65-F5344CB8AC3E}">
        <p14:creationId xmlns:p14="http://schemas.microsoft.com/office/powerpoint/2010/main" val="35399758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pecial text in bullets points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B6FEEE2A-80FE-944C-D01C-7CF79091356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r"/>
            <a:fld id="{76B766F9-E2CC-2D4B-895E-4BD7A40F2C53}" type="slidenum">
              <a:rPr lang="pl-PL" smtClean="0"/>
              <a:pPr algn="r"/>
              <a:t>‹#›</a:t>
            </a:fld>
            <a:endParaRPr lang="pl-PL"/>
          </a:p>
        </p:txBody>
      </p:sp>
      <p:sp>
        <p:nvSpPr>
          <p:cNvPr id="6" name="Tytuł 5">
            <a:extLst>
              <a:ext uri="{FF2B5EF4-FFF2-40B4-BE49-F238E27FC236}">
                <a16:creationId xmlns:a16="http://schemas.microsoft.com/office/drawing/2014/main" id="{28631E95-9DAC-A174-70B3-FE6BA1F8B7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556519"/>
            <a:ext cx="10993095" cy="761926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14" name="Symbol zastępczy zawartości 13">
            <a:extLst>
              <a:ext uri="{FF2B5EF4-FFF2-40B4-BE49-F238E27FC236}">
                <a16:creationId xmlns:a16="http://schemas.microsoft.com/office/drawing/2014/main" id="{6D302822-2ABB-6843-B473-2F7554750290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0" y="1360967"/>
            <a:ext cx="11605094" cy="4804883"/>
          </a:xfrm>
          <a:custGeom>
            <a:avLst/>
            <a:gdLst>
              <a:gd name="connsiteX0" fmla="*/ 0 w 11504429"/>
              <a:gd name="connsiteY0" fmla="*/ 0 h 4804883"/>
              <a:gd name="connsiteX1" fmla="*/ 800831 w 11504429"/>
              <a:gd name="connsiteY1" fmla="*/ 0 h 4804883"/>
              <a:gd name="connsiteX2" fmla="*/ 3911600 w 11504429"/>
              <a:gd name="connsiteY2" fmla="*/ 0 h 4804883"/>
              <a:gd name="connsiteX3" fmla="*/ 10703599 w 11504429"/>
              <a:gd name="connsiteY3" fmla="*/ 0 h 4804883"/>
              <a:gd name="connsiteX4" fmla="*/ 11504429 w 11504429"/>
              <a:gd name="connsiteY4" fmla="*/ 800830 h 4804883"/>
              <a:gd name="connsiteX5" fmla="*/ 11504429 w 11504429"/>
              <a:gd name="connsiteY5" fmla="*/ 4004053 h 4804883"/>
              <a:gd name="connsiteX6" fmla="*/ 10703599 w 11504429"/>
              <a:gd name="connsiteY6" fmla="*/ 4804883 h 4804883"/>
              <a:gd name="connsiteX7" fmla="*/ 3911600 w 11504429"/>
              <a:gd name="connsiteY7" fmla="*/ 4804883 h 4804883"/>
              <a:gd name="connsiteX8" fmla="*/ 800831 w 11504429"/>
              <a:gd name="connsiteY8" fmla="*/ 4804883 h 4804883"/>
              <a:gd name="connsiteX9" fmla="*/ 0 w 11504429"/>
              <a:gd name="connsiteY9" fmla="*/ 4804883 h 48048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1504429" h="4804883">
                <a:moveTo>
                  <a:pt x="0" y="0"/>
                </a:moveTo>
                <a:lnTo>
                  <a:pt x="800831" y="0"/>
                </a:lnTo>
                <a:lnTo>
                  <a:pt x="3911600" y="0"/>
                </a:lnTo>
                <a:lnTo>
                  <a:pt x="10703599" y="0"/>
                </a:lnTo>
                <a:cubicBezTo>
                  <a:pt x="11145885" y="0"/>
                  <a:pt x="11504429" y="358544"/>
                  <a:pt x="11504429" y="800830"/>
                </a:cubicBezTo>
                <a:lnTo>
                  <a:pt x="11504429" y="4004053"/>
                </a:lnTo>
                <a:cubicBezTo>
                  <a:pt x="11504429" y="4446339"/>
                  <a:pt x="11145885" y="4804883"/>
                  <a:pt x="10703599" y="4804883"/>
                </a:cubicBezTo>
                <a:lnTo>
                  <a:pt x="3911600" y="4804883"/>
                </a:lnTo>
                <a:lnTo>
                  <a:pt x="800831" y="4804883"/>
                </a:lnTo>
                <a:lnTo>
                  <a:pt x="0" y="4804883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wrap="square" lIns="576000" tIns="360000" rIns="720000" bIns="360000">
            <a:noAutofit/>
          </a:bodyPr>
          <a:lstStyle>
            <a:lvl1pPr marL="893763" indent="-542925">
              <a:spcBef>
                <a:spcPts val="0"/>
              </a:spcBef>
              <a:spcAft>
                <a:spcPts val="1200"/>
              </a:spcAft>
              <a:defRPr sz="2400"/>
            </a:lvl1pPr>
            <a:lvl2pPr marL="1257300" indent="-317500">
              <a:spcBef>
                <a:spcPts val="0"/>
              </a:spcBef>
              <a:spcAft>
                <a:spcPts val="1200"/>
              </a:spcAft>
              <a:defRPr sz="2000"/>
            </a:lvl2pPr>
            <a:lvl3pPr marL="1701800" indent="-317500">
              <a:spcBef>
                <a:spcPts val="0"/>
              </a:spcBef>
              <a:spcAft>
                <a:spcPts val="1200"/>
              </a:spcAft>
              <a:defRPr sz="1800"/>
            </a:lvl3pPr>
            <a:lvl4pPr marL="2062163" indent="-360363">
              <a:spcBef>
                <a:spcPts val="0"/>
              </a:spcBef>
              <a:spcAft>
                <a:spcPts val="1200"/>
              </a:spcAft>
              <a:defRPr/>
            </a:lvl4pPr>
            <a:lvl5pPr marL="2509838" indent="-312738">
              <a:spcBef>
                <a:spcPts val="0"/>
              </a:spcBef>
              <a:spcAft>
                <a:spcPts val="1200"/>
              </a:spcAft>
              <a:defRPr/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</p:spTree>
    <p:extLst>
      <p:ext uri="{BB962C8B-B14F-4D97-AF65-F5344CB8AC3E}">
        <p14:creationId xmlns:p14="http://schemas.microsoft.com/office/powerpoint/2010/main" val="18735502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pecial text in bullets points_3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B6FEEE2A-80FE-944C-D01C-7CF79091356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r"/>
            <a:fld id="{76B766F9-E2CC-2D4B-895E-4BD7A40F2C53}" type="slidenum">
              <a:rPr lang="pl-PL" smtClean="0"/>
              <a:pPr algn="r"/>
              <a:t>‹#›</a:t>
            </a:fld>
            <a:endParaRPr lang="pl-PL"/>
          </a:p>
        </p:txBody>
      </p:sp>
      <p:sp>
        <p:nvSpPr>
          <p:cNvPr id="6" name="Tytuł 5">
            <a:extLst>
              <a:ext uri="{FF2B5EF4-FFF2-40B4-BE49-F238E27FC236}">
                <a16:creationId xmlns:a16="http://schemas.microsoft.com/office/drawing/2014/main" id="{28631E95-9DAC-A174-70B3-FE6BA1F8B7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556519"/>
            <a:ext cx="10993095" cy="761926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14" name="Symbol zastępczy zawartości 13">
            <a:extLst>
              <a:ext uri="{FF2B5EF4-FFF2-40B4-BE49-F238E27FC236}">
                <a16:creationId xmlns:a16="http://schemas.microsoft.com/office/drawing/2014/main" id="{6D302822-2ABB-6843-B473-2F7554750290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880946" y="1360967"/>
            <a:ext cx="10724147" cy="4804883"/>
          </a:xfrm>
          <a:prstGeom prst="rect">
            <a:avLst/>
          </a:prstGeom>
          <a:noFill/>
          <a:ln>
            <a:noFill/>
          </a:ln>
        </p:spPr>
        <p:txBody>
          <a:bodyPr wrap="square" lIns="0" tIns="360000" rIns="540000" bIns="360000">
            <a:noAutofit/>
          </a:bodyPr>
          <a:lstStyle>
            <a:lvl1pPr marL="534988" indent="-534988">
              <a:spcBef>
                <a:spcPts val="0"/>
              </a:spcBef>
              <a:spcAft>
                <a:spcPts val="1200"/>
              </a:spcAft>
              <a:defRPr sz="2400"/>
            </a:lvl1pPr>
            <a:lvl2pPr marL="981075" indent="-357188">
              <a:spcBef>
                <a:spcPts val="0"/>
              </a:spcBef>
              <a:spcAft>
                <a:spcPts val="1200"/>
              </a:spcAft>
              <a:defRPr sz="2000"/>
            </a:lvl2pPr>
            <a:lvl3pPr marL="1438275" indent="-317500">
              <a:spcBef>
                <a:spcPts val="0"/>
              </a:spcBef>
              <a:spcAft>
                <a:spcPts val="1200"/>
              </a:spcAft>
              <a:defRPr sz="1800"/>
            </a:lvl3pPr>
            <a:lvl4pPr marL="1795463" indent="-361950">
              <a:spcBef>
                <a:spcPts val="0"/>
              </a:spcBef>
              <a:spcAft>
                <a:spcPts val="1200"/>
              </a:spcAft>
              <a:defRPr/>
            </a:lvl4pPr>
            <a:lvl5pPr marL="2152650" indent="-312738">
              <a:spcBef>
                <a:spcPts val="0"/>
              </a:spcBef>
              <a:spcAft>
                <a:spcPts val="1200"/>
              </a:spcAft>
              <a:defRPr/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</p:spTree>
    <p:extLst>
      <p:ext uri="{BB962C8B-B14F-4D97-AF65-F5344CB8AC3E}">
        <p14:creationId xmlns:p14="http://schemas.microsoft.com/office/powerpoint/2010/main" val="31846465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pecial text in bullets points_3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B6FEEE2A-80FE-944C-D01C-7CF79091356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r"/>
            <a:fld id="{76B766F9-E2CC-2D4B-895E-4BD7A40F2C53}" type="slidenum">
              <a:rPr lang="pl-PL" smtClean="0"/>
              <a:pPr algn="r"/>
              <a:t>‹#›</a:t>
            </a:fld>
            <a:endParaRPr lang="pl-PL"/>
          </a:p>
        </p:txBody>
      </p:sp>
      <p:sp>
        <p:nvSpPr>
          <p:cNvPr id="6" name="Tytuł 5">
            <a:extLst>
              <a:ext uri="{FF2B5EF4-FFF2-40B4-BE49-F238E27FC236}">
                <a16:creationId xmlns:a16="http://schemas.microsoft.com/office/drawing/2014/main" id="{28631E95-9DAC-A174-70B3-FE6BA1F8B7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556519"/>
            <a:ext cx="10993095" cy="761926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14" name="Symbol zastępczy zawartości 13">
            <a:extLst>
              <a:ext uri="{FF2B5EF4-FFF2-40B4-BE49-F238E27FC236}">
                <a16:creationId xmlns:a16="http://schemas.microsoft.com/office/drawing/2014/main" id="{6D302822-2ABB-6843-B473-2F7554750290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880946" y="1360967"/>
            <a:ext cx="10724147" cy="4804883"/>
          </a:xfrm>
          <a:prstGeom prst="rect">
            <a:avLst/>
          </a:prstGeom>
          <a:noFill/>
          <a:ln>
            <a:noFill/>
          </a:ln>
        </p:spPr>
        <p:txBody>
          <a:bodyPr wrap="square" lIns="0" tIns="360000" rIns="540000" bIns="360000">
            <a:noAutofit/>
          </a:bodyPr>
          <a:lstStyle>
            <a:lvl1pPr marL="534988" indent="-534988">
              <a:spcBef>
                <a:spcPts val="0"/>
              </a:spcBef>
              <a:spcAft>
                <a:spcPts val="1200"/>
              </a:spcAft>
              <a:defRPr sz="2400"/>
            </a:lvl1pPr>
            <a:lvl2pPr marL="981075" indent="-357188">
              <a:spcBef>
                <a:spcPts val="0"/>
              </a:spcBef>
              <a:spcAft>
                <a:spcPts val="1200"/>
              </a:spcAft>
              <a:defRPr sz="2000"/>
            </a:lvl2pPr>
            <a:lvl3pPr marL="1438275" indent="-317500">
              <a:spcBef>
                <a:spcPts val="0"/>
              </a:spcBef>
              <a:spcAft>
                <a:spcPts val="1200"/>
              </a:spcAft>
              <a:defRPr sz="1800"/>
            </a:lvl3pPr>
            <a:lvl4pPr marL="1795463" indent="-361950">
              <a:spcBef>
                <a:spcPts val="0"/>
              </a:spcBef>
              <a:spcAft>
                <a:spcPts val="1200"/>
              </a:spcAft>
              <a:defRPr/>
            </a:lvl4pPr>
            <a:lvl5pPr marL="2152650" indent="-312738">
              <a:spcBef>
                <a:spcPts val="0"/>
              </a:spcBef>
              <a:spcAft>
                <a:spcPts val="1200"/>
              </a:spcAft>
              <a:defRPr/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</p:spTree>
    <p:extLst>
      <p:ext uri="{BB962C8B-B14F-4D97-AF65-F5344CB8AC3E}">
        <p14:creationId xmlns:p14="http://schemas.microsoft.com/office/powerpoint/2010/main" val="27634565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amount of content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rostokąt: zaokrąglone rogi 6">
            <a:extLst>
              <a:ext uri="{FF2B5EF4-FFF2-40B4-BE49-F238E27FC236}">
                <a16:creationId xmlns:a16="http://schemas.microsoft.com/office/drawing/2014/main" id="{7F7DA530-47B8-9A4B-F348-BFFBD7192B2D}"/>
              </a:ext>
            </a:extLst>
          </p:cNvPr>
          <p:cNvSpPr/>
          <p:nvPr userDrawn="1"/>
        </p:nvSpPr>
        <p:spPr>
          <a:xfrm>
            <a:off x="308344" y="249767"/>
            <a:ext cx="10175358" cy="999066"/>
          </a:xfrm>
          <a:prstGeom prst="roundRect">
            <a:avLst>
              <a:gd name="adj" fmla="val 28108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0" name="Symbol zastępczy tekstu 8">
            <a:extLst>
              <a:ext uri="{FF2B5EF4-FFF2-40B4-BE49-F238E27FC236}">
                <a16:creationId xmlns:a16="http://schemas.microsoft.com/office/drawing/2014/main" id="{6E3469D7-9C4B-87BE-E395-4D915F47700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11999" y="791009"/>
            <a:ext cx="9655952" cy="365126"/>
          </a:xfrm>
        </p:spPr>
        <p:txBody>
          <a:bodyPr/>
          <a:lstStyle>
            <a:lvl1pPr>
              <a:buNone/>
              <a:defRPr sz="2000"/>
            </a:lvl1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B6FEEE2A-80FE-944C-D01C-7CF79091356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r"/>
            <a:fld id="{76B766F9-E2CC-2D4B-895E-4BD7A40F2C53}" type="slidenum">
              <a:rPr lang="pl-PL" smtClean="0"/>
              <a:pPr algn="r"/>
              <a:t>‹#›</a:t>
            </a:fld>
            <a:endParaRPr lang="pl-PL"/>
          </a:p>
        </p:txBody>
      </p:sp>
      <p:sp>
        <p:nvSpPr>
          <p:cNvPr id="6" name="Tytuł 5">
            <a:extLst>
              <a:ext uri="{FF2B5EF4-FFF2-40B4-BE49-F238E27FC236}">
                <a16:creationId xmlns:a16="http://schemas.microsoft.com/office/drawing/2014/main" id="{28631E95-9DAC-A174-70B3-FE6BA1F8B7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356351"/>
            <a:ext cx="9655951" cy="555983"/>
          </a:xfrm>
        </p:spPr>
        <p:txBody>
          <a:bodyPr/>
          <a:lstStyle>
            <a:lvl1pPr>
              <a:defRPr sz="3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9" name="Symbol zastępczy tekstu 8">
            <a:extLst>
              <a:ext uri="{FF2B5EF4-FFF2-40B4-BE49-F238E27FC236}">
                <a16:creationId xmlns:a16="http://schemas.microsoft.com/office/drawing/2014/main" id="{550464FE-3445-28CA-49D5-5CF380DB732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11998" y="1498600"/>
            <a:ext cx="10993095" cy="4667249"/>
          </a:xfrm>
        </p:spPr>
        <p:txBody>
          <a:bodyPr/>
          <a:lstStyle>
            <a:lvl1pPr>
              <a:spcBef>
                <a:spcPts val="0"/>
              </a:spcBef>
              <a:spcAft>
                <a:spcPts val="600"/>
              </a:spcAft>
              <a:buNone/>
              <a:defRPr sz="2000"/>
            </a:lvl1pPr>
          </a:lstStyle>
          <a:p>
            <a:pPr lvl="0"/>
            <a:r>
              <a:rPr lang="pl-PL"/>
              <a:t>Kliknij, aby edytować style wzorca tekstu</a:t>
            </a:r>
          </a:p>
        </p:txBody>
      </p:sp>
    </p:spTree>
    <p:extLst>
      <p:ext uri="{BB962C8B-B14F-4D97-AF65-F5344CB8AC3E}">
        <p14:creationId xmlns:p14="http://schemas.microsoft.com/office/powerpoint/2010/main" val="16649472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amount of content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rostokąt: zaokrąglone rogi 6">
            <a:extLst>
              <a:ext uri="{FF2B5EF4-FFF2-40B4-BE49-F238E27FC236}">
                <a16:creationId xmlns:a16="http://schemas.microsoft.com/office/drawing/2014/main" id="{7F7DA530-47B8-9A4B-F348-BFFBD7192B2D}"/>
              </a:ext>
            </a:extLst>
          </p:cNvPr>
          <p:cNvSpPr/>
          <p:nvPr userDrawn="1"/>
        </p:nvSpPr>
        <p:spPr>
          <a:xfrm>
            <a:off x="308344" y="249767"/>
            <a:ext cx="10175358" cy="999066"/>
          </a:xfrm>
          <a:prstGeom prst="roundRect">
            <a:avLst>
              <a:gd name="adj" fmla="val 28108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0" name="Symbol zastępczy tekstu 8">
            <a:extLst>
              <a:ext uri="{FF2B5EF4-FFF2-40B4-BE49-F238E27FC236}">
                <a16:creationId xmlns:a16="http://schemas.microsoft.com/office/drawing/2014/main" id="{6E3469D7-9C4B-87BE-E395-4D915F47700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11999" y="791009"/>
            <a:ext cx="9655952" cy="365126"/>
          </a:xfrm>
        </p:spPr>
        <p:txBody>
          <a:bodyPr/>
          <a:lstStyle>
            <a:lvl1pPr>
              <a:buNone/>
              <a:defRPr sz="2000"/>
            </a:lvl1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B6FEEE2A-80FE-944C-D01C-7CF79091356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r"/>
            <a:fld id="{76B766F9-E2CC-2D4B-895E-4BD7A40F2C53}" type="slidenum">
              <a:rPr lang="pl-PL" smtClean="0"/>
              <a:pPr algn="r"/>
              <a:t>‹#›</a:t>
            </a:fld>
            <a:endParaRPr lang="pl-PL"/>
          </a:p>
        </p:txBody>
      </p:sp>
      <p:sp>
        <p:nvSpPr>
          <p:cNvPr id="6" name="Tytuł 5">
            <a:extLst>
              <a:ext uri="{FF2B5EF4-FFF2-40B4-BE49-F238E27FC236}">
                <a16:creationId xmlns:a16="http://schemas.microsoft.com/office/drawing/2014/main" id="{28631E95-9DAC-A174-70B3-FE6BA1F8B7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356351"/>
            <a:ext cx="9655951" cy="555983"/>
          </a:xfrm>
        </p:spPr>
        <p:txBody>
          <a:bodyPr/>
          <a:lstStyle>
            <a:lvl1pPr>
              <a:defRPr sz="3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9" name="Symbol zastępczy tekstu 8">
            <a:extLst>
              <a:ext uri="{FF2B5EF4-FFF2-40B4-BE49-F238E27FC236}">
                <a16:creationId xmlns:a16="http://schemas.microsoft.com/office/drawing/2014/main" id="{550464FE-3445-28CA-49D5-5CF380DB732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11998" y="1498600"/>
            <a:ext cx="10993095" cy="4667249"/>
          </a:xfrm>
        </p:spPr>
        <p:txBody>
          <a:bodyPr/>
          <a:lstStyle>
            <a:lvl1pPr>
              <a:spcBef>
                <a:spcPts val="0"/>
              </a:spcBef>
              <a:spcAft>
                <a:spcPts val="600"/>
              </a:spcAft>
              <a:buNone/>
              <a:defRPr sz="2000"/>
            </a:lvl1pPr>
          </a:lstStyle>
          <a:p>
            <a:pPr lvl="0"/>
            <a:r>
              <a:rPr lang="pl-PL"/>
              <a:t>Kliknij, aby edytować style wzorca tekstu</a:t>
            </a:r>
          </a:p>
        </p:txBody>
      </p:sp>
    </p:spTree>
    <p:extLst>
      <p:ext uri="{BB962C8B-B14F-4D97-AF65-F5344CB8AC3E}">
        <p14:creationId xmlns:p14="http://schemas.microsoft.com/office/powerpoint/2010/main" val="35196081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amount of content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rostokąt: zaokrąglone rogi 6">
            <a:extLst>
              <a:ext uri="{FF2B5EF4-FFF2-40B4-BE49-F238E27FC236}">
                <a16:creationId xmlns:a16="http://schemas.microsoft.com/office/drawing/2014/main" id="{7F7DA530-47B8-9A4B-F348-BFFBD7192B2D}"/>
              </a:ext>
            </a:extLst>
          </p:cNvPr>
          <p:cNvSpPr/>
          <p:nvPr userDrawn="1"/>
        </p:nvSpPr>
        <p:spPr>
          <a:xfrm>
            <a:off x="308344" y="249767"/>
            <a:ext cx="11591556" cy="999066"/>
          </a:xfrm>
          <a:prstGeom prst="roundRect">
            <a:avLst>
              <a:gd name="adj" fmla="val 41943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0" name="Symbol zastępczy tekstu 8">
            <a:extLst>
              <a:ext uri="{FF2B5EF4-FFF2-40B4-BE49-F238E27FC236}">
                <a16:creationId xmlns:a16="http://schemas.microsoft.com/office/drawing/2014/main" id="{6E3469D7-9C4B-87BE-E395-4D915F47700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11999" y="791009"/>
            <a:ext cx="10992626" cy="365126"/>
          </a:xfrm>
        </p:spPr>
        <p:txBody>
          <a:bodyPr/>
          <a:lstStyle>
            <a:lvl1pPr>
              <a:buNone/>
              <a:defRPr sz="2000"/>
            </a:lvl1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B6FEEE2A-80FE-944C-D01C-7CF79091356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r"/>
            <a:fld id="{76B766F9-E2CC-2D4B-895E-4BD7A40F2C53}" type="slidenum">
              <a:rPr lang="pl-PL" smtClean="0"/>
              <a:pPr algn="r"/>
              <a:t>‹#›</a:t>
            </a:fld>
            <a:endParaRPr lang="pl-PL"/>
          </a:p>
        </p:txBody>
      </p:sp>
      <p:sp>
        <p:nvSpPr>
          <p:cNvPr id="6" name="Tytuł 5">
            <a:extLst>
              <a:ext uri="{FF2B5EF4-FFF2-40B4-BE49-F238E27FC236}">
                <a16:creationId xmlns:a16="http://schemas.microsoft.com/office/drawing/2014/main" id="{28631E95-9DAC-A174-70B3-FE6BA1F8B7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356351"/>
            <a:ext cx="10992626" cy="555983"/>
          </a:xfrm>
        </p:spPr>
        <p:txBody>
          <a:bodyPr/>
          <a:lstStyle>
            <a:lvl1pPr>
              <a:defRPr sz="3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9" name="Symbol zastępczy tekstu 8">
            <a:extLst>
              <a:ext uri="{FF2B5EF4-FFF2-40B4-BE49-F238E27FC236}">
                <a16:creationId xmlns:a16="http://schemas.microsoft.com/office/drawing/2014/main" id="{550464FE-3445-28CA-49D5-5CF380DB732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11998" y="1498600"/>
            <a:ext cx="10993095" cy="4667249"/>
          </a:xfrm>
        </p:spPr>
        <p:txBody>
          <a:bodyPr/>
          <a:lstStyle>
            <a:lvl1pPr>
              <a:spcBef>
                <a:spcPts val="0"/>
              </a:spcBef>
              <a:spcAft>
                <a:spcPts val="600"/>
              </a:spcAft>
              <a:buNone/>
              <a:defRPr sz="2000"/>
            </a:lvl1pPr>
          </a:lstStyle>
          <a:p>
            <a:pPr lvl="0"/>
            <a:r>
              <a:rPr lang="pl-PL"/>
              <a:t>Kliknij, aby edytować style wzorca tekstu</a:t>
            </a:r>
          </a:p>
        </p:txBody>
      </p:sp>
    </p:spTree>
    <p:extLst>
      <p:ext uri="{BB962C8B-B14F-4D97-AF65-F5344CB8AC3E}">
        <p14:creationId xmlns:p14="http://schemas.microsoft.com/office/powerpoint/2010/main" val="18427142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amount of content_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B6FEEE2A-80FE-944C-D01C-7CF79091356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r"/>
            <a:fld id="{76B766F9-E2CC-2D4B-895E-4BD7A40F2C53}" type="slidenum">
              <a:rPr lang="pl-PL" smtClean="0"/>
              <a:pPr algn="r"/>
              <a:t>‹#›</a:t>
            </a:fld>
            <a:endParaRPr lang="pl-PL"/>
          </a:p>
        </p:txBody>
      </p:sp>
      <p:sp>
        <p:nvSpPr>
          <p:cNvPr id="6" name="Tytuł 5">
            <a:extLst>
              <a:ext uri="{FF2B5EF4-FFF2-40B4-BE49-F238E27FC236}">
                <a16:creationId xmlns:a16="http://schemas.microsoft.com/office/drawing/2014/main" id="{28631E95-9DAC-A174-70B3-FE6BA1F8B7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356351"/>
            <a:ext cx="10992626" cy="951748"/>
          </a:xfrm>
        </p:spPr>
        <p:txBody>
          <a:bodyPr/>
          <a:lstStyle>
            <a:lvl1pPr>
              <a:defRPr sz="3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9" name="Symbol zastępczy tekstu 8">
            <a:extLst>
              <a:ext uri="{FF2B5EF4-FFF2-40B4-BE49-F238E27FC236}">
                <a16:creationId xmlns:a16="http://schemas.microsoft.com/office/drawing/2014/main" id="{550464FE-3445-28CA-49D5-5CF380DB732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11998" y="1424764"/>
            <a:ext cx="10993095" cy="4741086"/>
          </a:xfrm>
        </p:spPr>
        <p:txBody>
          <a:bodyPr/>
          <a:lstStyle>
            <a:lvl1pPr>
              <a:spcBef>
                <a:spcPts val="0"/>
              </a:spcBef>
              <a:spcAft>
                <a:spcPts val="600"/>
              </a:spcAft>
              <a:buNone/>
              <a:defRPr sz="2000"/>
            </a:lvl1pPr>
          </a:lstStyle>
          <a:p>
            <a:pPr lvl="0"/>
            <a:r>
              <a:rPr lang="pl-PL"/>
              <a:t>Kliknij, aby edytować style wzorca tekstu</a:t>
            </a:r>
          </a:p>
        </p:txBody>
      </p:sp>
    </p:spTree>
    <p:extLst>
      <p:ext uri="{BB962C8B-B14F-4D97-AF65-F5344CB8AC3E}">
        <p14:creationId xmlns:p14="http://schemas.microsoft.com/office/powerpoint/2010/main" val="32984816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alf-page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B6FEEE2A-80FE-944C-D01C-7CF79091356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r"/>
            <a:fld id="{76B766F9-E2CC-2D4B-895E-4BD7A40F2C53}" type="slidenum">
              <a:rPr lang="pl-PL" smtClean="0"/>
              <a:pPr algn="r"/>
              <a:t>‹#›</a:t>
            </a:fld>
            <a:endParaRPr lang="pl-PL"/>
          </a:p>
        </p:txBody>
      </p:sp>
      <p:sp>
        <p:nvSpPr>
          <p:cNvPr id="6" name="Tytuł 5">
            <a:extLst>
              <a:ext uri="{FF2B5EF4-FFF2-40B4-BE49-F238E27FC236}">
                <a16:creationId xmlns:a16="http://schemas.microsoft.com/office/drawing/2014/main" id="{28631E95-9DAC-A174-70B3-FE6BA1F8B7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7375" y="2346407"/>
            <a:ext cx="4665562" cy="2381235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14" name="Symbol zastępczy zawartości 13">
            <a:extLst>
              <a:ext uri="{FF2B5EF4-FFF2-40B4-BE49-F238E27FC236}">
                <a16:creationId xmlns:a16="http://schemas.microsoft.com/office/drawing/2014/main" id="{6D302822-2ABB-6843-B473-2F7554750290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6096000" y="1"/>
            <a:ext cx="6096000" cy="685717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wrap="square" lIns="360000" tIns="972000" rIns="504000" bIns="540000">
            <a:noAutofit/>
          </a:bodyPr>
          <a:lstStyle>
            <a:lvl1pPr marL="534988" indent="-534988">
              <a:spcBef>
                <a:spcPts val="0"/>
              </a:spcBef>
              <a:spcAft>
                <a:spcPts val="600"/>
              </a:spcAft>
              <a:defRPr sz="2400"/>
            </a:lvl1pPr>
            <a:lvl2pPr marL="981075" indent="-357188">
              <a:spcBef>
                <a:spcPts val="0"/>
              </a:spcBef>
              <a:spcAft>
                <a:spcPts val="600"/>
              </a:spcAft>
              <a:defRPr sz="2000"/>
            </a:lvl2pPr>
            <a:lvl3pPr marL="1438275" indent="-317500">
              <a:spcBef>
                <a:spcPts val="0"/>
              </a:spcBef>
              <a:spcAft>
                <a:spcPts val="600"/>
              </a:spcAft>
              <a:defRPr sz="1800"/>
            </a:lvl3pPr>
            <a:lvl4pPr marL="1795463" indent="-361950">
              <a:spcBef>
                <a:spcPts val="0"/>
              </a:spcBef>
              <a:spcAft>
                <a:spcPts val="600"/>
              </a:spcAft>
              <a:defRPr/>
            </a:lvl4pPr>
            <a:lvl5pPr marL="2152650" indent="-312738">
              <a:spcBef>
                <a:spcPts val="0"/>
              </a:spcBef>
              <a:spcAft>
                <a:spcPts val="600"/>
              </a:spcAft>
              <a:defRPr/>
            </a:lvl5pPr>
          </a:lstStyle>
          <a:p>
            <a:pPr lvl="0"/>
            <a:r>
              <a:rPr lang="pl-PL"/>
              <a:t>Kliknij, aby edytować style wzorca</a:t>
            </a:r>
          </a:p>
        </p:txBody>
      </p:sp>
    </p:spTree>
    <p:extLst>
      <p:ext uri="{BB962C8B-B14F-4D97-AF65-F5344CB8AC3E}">
        <p14:creationId xmlns:p14="http://schemas.microsoft.com/office/powerpoint/2010/main" val="125853713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alf-page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B6FEEE2A-80FE-944C-D01C-7CF79091356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r"/>
            <a:fld id="{76B766F9-E2CC-2D4B-895E-4BD7A40F2C53}" type="slidenum">
              <a:rPr lang="pl-PL" smtClean="0"/>
              <a:pPr algn="r"/>
              <a:t>‹#›</a:t>
            </a:fld>
            <a:endParaRPr lang="pl-PL"/>
          </a:p>
        </p:txBody>
      </p:sp>
      <p:sp>
        <p:nvSpPr>
          <p:cNvPr id="6" name="Tytuł 5">
            <a:extLst>
              <a:ext uri="{FF2B5EF4-FFF2-40B4-BE49-F238E27FC236}">
                <a16:creationId xmlns:a16="http://schemas.microsoft.com/office/drawing/2014/main" id="{28631E95-9DAC-A174-70B3-FE6BA1F8B7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7375" y="2346407"/>
            <a:ext cx="4665562" cy="2381235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14" name="Symbol zastępczy zawartości 13">
            <a:extLst>
              <a:ext uri="{FF2B5EF4-FFF2-40B4-BE49-F238E27FC236}">
                <a16:creationId xmlns:a16="http://schemas.microsoft.com/office/drawing/2014/main" id="{6D302822-2ABB-6843-B473-2F7554750290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6096000" y="1"/>
            <a:ext cx="6096000" cy="685717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wrap="square" lIns="360000" tIns="972000" rIns="504000" bIns="540000">
            <a:noAutofit/>
          </a:bodyPr>
          <a:lstStyle>
            <a:lvl1pPr marL="534988" indent="-534988">
              <a:spcBef>
                <a:spcPts val="0"/>
              </a:spcBef>
              <a:spcAft>
                <a:spcPts val="600"/>
              </a:spcAft>
              <a:defRPr sz="2400"/>
            </a:lvl1pPr>
            <a:lvl2pPr marL="981075" indent="-357188">
              <a:spcBef>
                <a:spcPts val="0"/>
              </a:spcBef>
              <a:spcAft>
                <a:spcPts val="600"/>
              </a:spcAft>
              <a:defRPr sz="2000"/>
            </a:lvl2pPr>
            <a:lvl3pPr marL="1438275" indent="-317500">
              <a:spcBef>
                <a:spcPts val="0"/>
              </a:spcBef>
              <a:spcAft>
                <a:spcPts val="600"/>
              </a:spcAft>
              <a:defRPr sz="1800"/>
            </a:lvl3pPr>
            <a:lvl4pPr marL="1795463" indent="-361950">
              <a:spcBef>
                <a:spcPts val="0"/>
              </a:spcBef>
              <a:spcAft>
                <a:spcPts val="600"/>
              </a:spcAft>
              <a:defRPr/>
            </a:lvl4pPr>
            <a:lvl5pPr marL="2152650" indent="-312738">
              <a:spcBef>
                <a:spcPts val="0"/>
              </a:spcBef>
              <a:spcAft>
                <a:spcPts val="600"/>
              </a:spcAft>
              <a:defRPr/>
            </a:lvl5pPr>
          </a:lstStyle>
          <a:p>
            <a:pPr lvl="0"/>
            <a:r>
              <a:rPr lang="pl-PL"/>
              <a:t>Kliknij, aby edytować style wzorca</a:t>
            </a:r>
          </a:p>
        </p:txBody>
      </p:sp>
    </p:spTree>
    <p:extLst>
      <p:ext uri="{BB962C8B-B14F-4D97-AF65-F5344CB8AC3E}">
        <p14:creationId xmlns:p14="http://schemas.microsoft.com/office/powerpoint/2010/main" val="3747039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alf-page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ymbol zastępczy zawartości 13">
            <a:extLst>
              <a:ext uri="{FF2B5EF4-FFF2-40B4-BE49-F238E27FC236}">
                <a16:creationId xmlns:a16="http://schemas.microsoft.com/office/drawing/2014/main" id="{6D302822-2ABB-6843-B473-2F7554750290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6096000" y="1"/>
            <a:ext cx="6096000" cy="685717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wrap="square" lIns="360000" tIns="972000" rIns="504000" bIns="540000">
            <a:noAutofit/>
          </a:bodyPr>
          <a:lstStyle>
            <a:lvl1pPr marL="534988" indent="-534988">
              <a:spcBef>
                <a:spcPts val="0"/>
              </a:spcBef>
              <a:spcAft>
                <a:spcPts val="600"/>
              </a:spcAft>
              <a:defRPr sz="2400">
                <a:solidFill>
                  <a:schemeClr val="bg1"/>
                </a:solidFill>
              </a:defRPr>
            </a:lvl1pPr>
            <a:lvl2pPr marL="981075" indent="-357188">
              <a:spcBef>
                <a:spcPts val="0"/>
              </a:spcBef>
              <a:spcAft>
                <a:spcPts val="600"/>
              </a:spcAft>
              <a:defRPr sz="2000"/>
            </a:lvl2pPr>
            <a:lvl3pPr marL="1438275" indent="-317500">
              <a:spcBef>
                <a:spcPts val="0"/>
              </a:spcBef>
              <a:spcAft>
                <a:spcPts val="600"/>
              </a:spcAft>
              <a:defRPr sz="1800"/>
            </a:lvl3pPr>
            <a:lvl4pPr marL="1795463" indent="-361950">
              <a:spcBef>
                <a:spcPts val="0"/>
              </a:spcBef>
              <a:spcAft>
                <a:spcPts val="600"/>
              </a:spcAft>
              <a:defRPr/>
            </a:lvl4pPr>
            <a:lvl5pPr marL="2152650" indent="-312738">
              <a:spcBef>
                <a:spcPts val="0"/>
              </a:spcBef>
              <a:spcAft>
                <a:spcPts val="600"/>
              </a:spcAft>
              <a:defRPr/>
            </a:lvl5pPr>
          </a:lstStyle>
          <a:p>
            <a:pPr lvl="0"/>
            <a:r>
              <a:rPr lang="pl-PL"/>
              <a:t>Kliknij, aby edytować style wzorca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B6FEEE2A-80FE-944C-D01C-7CF79091356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6B766F9-E2CC-2D4B-895E-4BD7A40F2C53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6" name="Tytuł 5">
            <a:extLst>
              <a:ext uri="{FF2B5EF4-FFF2-40B4-BE49-F238E27FC236}">
                <a16:creationId xmlns:a16="http://schemas.microsoft.com/office/drawing/2014/main" id="{28631E95-9DAC-A174-70B3-FE6BA1F8B7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7375" y="2346407"/>
            <a:ext cx="4665562" cy="2381235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</a:lstStyle>
          <a:p>
            <a:r>
              <a:rPr lang="pl-PL"/>
              <a:t>Kliknij, aby edytować styl</a:t>
            </a:r>
          </a:p>
        </p:txBody>
      </p:sp>
    </p:spTree>
    <p:extLst>
      <p:ext uri="{BB962C8B-B14F-4D97-AF65-F5344CB8AC3E}">
        <p14:creationId xmlns:p14="http://schemas.microsoft.com/office/powerpoint/2010/main" val="63006525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alf-page_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ymbol zastępczy zawartości 13">
            <a:extLst>
              <a:ext uri="{FF2B5EF4-FFF2-40B4-BE49-F238E27FC236}">
                <a16:creationId xmlns:a16="http://schemas.microsoft.com/office/drawing/2014/main" id="{6D302822-2ABB-6843-B473-2F7554750290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6096000" y="1"/>
            <a:ext cx="6096000" cy="685717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wrap="square" lIns="360000" tIns="972000" rIns="504000" bIns="540000">
            <a:noAutofit/>
          </a:bodyPr>
          <a:lstStyle>
            <a:lvl1pPr marL="534988" indent="-534988">
              <a:spcBef>
                <a:spcPts val="0"/>
              </a:spcBef>
              <a:spcAft>
                <a:spcPts val="600"/>
              </a:spcAft>
              <a:defRPr sz="2400">
                <a:solidFill>
                  <a:schemeClr val="bg1"/>
                </a:solidFill>
              </a:defRPr>
            </a:lvl1pPr>
            <a:lvl2pPr marL="981075" indent="-357188">
              <a:spcBef>
                <a:spcPts val="0"/>
              </a:spcBef>
              <a:spcAft>
                <a:spcPts val="600"/>
              </a:spcAft>
              <a:defRPr sz="2000"/>
            </a:lvl2pPr>
            <a:lvl3pPr marL="1438275" indent="-317500">
              <a:spcBef>
                <a:spcPts val="0"/>
              </a:spcBef>
              <a:spcAft>
                <a:spcPts val="600"/>
              </a:spcAft>
              <a:defRPr sz="1800"/>
            </a:lvl3pPr>
            <a:lvl4pPr marL="1795463" indent="-361950">
              <a:spcBef>
                <a:spcPts val="0"/>
              </a:spcBef>
              <a:spcAft>
                <a:spcPts val="600"/>
              </a:spcAft>
              <a:defRPr/>
            </a:lvl4pPr>
            <a:lvl5pPr marL="2152650" indent="-312738">
              <a:spcBef>
                <a:spcPts val="0"/>
              </a:spcBef>
              <a:spcAft>
                <a:spcPts val="600"/>
              </a:spcAft>
              <a:defRPr/>
            </a:lvl5pPr>
          </a:lstStyle>
          <a:p>
            <a:pPr lvl="0"/>
            <a:r>
              <a:rPr lang="pl-PL"/>
              <a:t>Kliknij, aby edytować style wzorca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B6FEEE2A-80FE-944C-D01C-7CF79091356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6B766F9-E2CC-2D4B-895E-4BD7A40F2C53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6" name="Tytuł 5">
            <a:extLst>
              <a:ext uri="{FF2B5EF4-FFF2-40B4-BE49-F238E27FC236}">
                <a16:creationId xmlns:a16="http://schemas.microsoft.com/office/drawing/2014/main" id="{28631E95-9DAC-A174-70B3-FE6BA1F8B7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7375" y="2346407"/>
            <a:ext cx="4665562" cy="2381235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</a:lstStyle>
          <a:p>
            <a:r>
              <a:rPr lang="pl-PL"/>
              <a:t>Kliknij, aby edytować styl</a:t>
            </a:r>
          </a:p>
        </p:txBody>
      </p:sp>
    </p:spTree>
    <p:extLst>
      <p:ext uri="{BB962C8B-B14F-4D97-AF65-F5344CB8AC3E}">
        <p14:creationId xmlns:p14="http://schemas.microsoft.com/office/powerpoint/2010/main" val="47495744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with pictur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ymbol zastępczy obrazu 3">
            <a:extLst>
              <a:ext uri="{FF2B5EF4-FFF2-40B4-BE49-F238E27FC236}">
                <a16:creationId xmlns:a16="http://schemas.microsoft.com/office/drawing/2014/main" id="{E01C6137-E3C8-C6DF-4F0E-1D7ED6BE00B1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7988300" y="0"/>
            <a:ext cx="4203700" cy="6858000"/>
          </a:xfrm>
          <a:solidFill>
            <a:schemeClr val="bg2"/>
          </a:solidFill>
        </p:spPr>
        <p:txBody>
          <a:bodyPr/>
          <a:lstStyle/>
          <a:p>
            <a:endParaRPr lang="pl-PL"/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B6FEEE2A-80FE-944C-D01C-7CF79091356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r"/>
            <a:fld id="{76B766F9-E2CC-2D4B-895E-4BD7A40F2C53}" type="slidenum">
              <a:rPr lang="pl-PL" smtClean="0"/>
              <a:pPr algn="r"/>
              <a:t>‹#›</a:t>
            </a:fld>
            <a:endParaRPr lang="pl-PL"/>
          </a:p>
        </p:txBody>
      </p:sp>
      <p:sp>
        <p:nvSpPr>
          <p:cNvPr id="6" name="Tytuł 5">
            <a:extLst>
              <a:ext uri="{FF2B5EF4-FFF2-40B4-BE49-F238E27FC236}">
                <a16:creationId xmlns:a16="http://schemas.microsoft.com/office/drawing/2014/main" id="{28631E95-9DAC-A174-70B3-FE6BA1F8B7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000" y="556519"/>
            <a:ext cx="6550802" cy="761926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14" name="Symbol zastępczy zawartości 13">
            <a:extLst>
              <a:ext uri="{FF2B5EF4-FFF2-40B4-BE49-F238E27FC236}">
                <a16:creationId xmlns:a16="http://schemas.microsoft.com/office/drawing/2014/main" id="{6D302822-2ABB-6843-B473-2F7554750290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611999" y="1360967"/>
            <a:ext cx="6550802" cy="4804883"/>
          </a:xfrm>
          <a:prstGeom prst="rect">
            <a:avLst/>
          </a:prstGeom>
          <a:noFill/>
          <a:ln>
            <a:noFill/>
          </a:ln>
        </p:spPr>
        <p:txBody>
          <a:bodyPr wrap="square" lIns="0" tIns="360000" rIns="540000" bIns="360000">
            <a:noAutofit/>
          </a:bodyPr>
          <a:lstStyle>
            <a:lvl1pPr marL="534988" indent="-534988">
              <a:spcBef>
                <a:spcPts val="0"/>
              </a:spcBef>
              <a:spcAft>
                <a:spcPts val="1200"/>
              </a:spcAft>
              <a:defRPr sz="2400"/>
            </a:lvl1pPr>
            <a:lvl2pPr marL="981075" indent="-357188">
              <a:spcBef>
                <a:spcPts val="0"/>
              </a:spcBef>
              <a:spcAft>
                <a:spcPts val="1200"/>
              </a:spcAft>
              <a:defRPr sz="2000"/>
            </a:lvl2pPr>
            <a:lvl3pPr marL="1438275" indent="-317500">
              <a:spcBef>
                <a:spcPts val="0"/>
              </a:spcBef>
              <a:spcAft>
                <a:spcPts val="1200"/>
              </a:spcAft>
              <a:defRPr sz="1800"/>
            </a:lvl3pPr>
            <a:lvl4pPr marL="1795463" indent="-361950">
              <a:spcBef>
                <a:spcPts val="0"/>
              </a:spcBef>
              <a:spcAft>
                <a:spcPts val="1200"/>
              </a:spcAft>
              <a:defRPr/>
            </a:lvl4pPr>
            <a:lvl5pPr marL="2152650" indent="-312738">
              <a:spcBef>
                <a:spcPts val="0"/>
              </a:spcBef>
              <a:spcAft>
                <a:spcPts val="1200"/>
              </a:spcAft>
              <a:defRPr/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</p:spTree>
    <p:extLst>
      <p:ext uri="{BB962C8B-B14F-4D97-AF65-F5344CB8AC3E}">
        <p14:creationId xmlns:p14="http://schemas.microsoft.com/office/powerpoint/2010/main" val="290314528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ymbol zastępczy tekstu 9">
            <a:extLst>
              <a:ext uri="{FF2B5EF4-FFF2-40B4-BE49-F238E27FC236}">
                <a16:creationId xmlns:a16="http://schemas.microsoft.com/office/drawing/2014/main" id="{D18B0AAF-D161-341F-F6E3-3241D782766E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8062889" y="1613435"/>
            <a:ext cx="3620264" cy="4373999"/>
          </a:xfrm>
          <a:prstGeom prst="roundRect">
            <a:avLst>
              <a:gd name="adj" fmla="val 12116"/>
            </a:avLst>
          </a:prstGeom>
          <a:solidFill>
            <a:schemeClr val="accent1"/>
          </a:solidFill>
        </p:spPr>
        <p:txBody>
          <a:bodyPr lIns="108000" tIns="108000" rIns="108000" bIns="108000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2800">
                <a:latin typeface="+mj-lt"/>
              </a:defRPr>
            </a:lvl1pPr>
            <a:lvl2pPr marL="0" indent="0" algn="ctr">
              <a:spcBef>
                <a:spcPts val="1800"/>
              </a:spcBef>
              <a:buNone/>
              <a:defRPr/>
            </a:lvl2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</p:txBody>
      </p:sp>
      <p:sp>
        <p:nvSpPr>
          <p:cNvPr id="11" name="Symbol zastępczy tekstu 9">
            <a:extLst>
              <a:ext uri="{FF2B5EF4-FFF2-40B4-BE49-F238E27FC236}">
                <a16:creationId xmlns:a16="http://schemas.microsoft.com/office/drawing/2014/main" id="{C5E5473B-ADD9-802F-5941-D68140D0E0CD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4235893" y="1613435"/>
            <a:ext cx="3620264" cy="4373999"/>
          </a:xfrm>
          <a:prstGeom prst="roundRect">
            <a:avLst>
              <a:gd name="adj" fmla="val 3491"/>
            </a:avLst>
          </a:prstGeom>
          <a:solidFill>
            <a:schemeClr val="accent1"/>
          </a:solidFill>
        </p:spPr>
        <p:txBody>
          <a:bodyPr lIns="108000" tIns="108000" rIns="108000" bIns="108000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2800">
                <a:latin typeface="+mj-lt"/>
              </a:defRPr>
            </a:lvl1pPr>
            <a:lvl2pPr marL="0" indent="0" algn="ctr">
              <a:spcBef>
                <a:spcPts val="1800"/>
              </a:spcBef>
              <a:buNone/>
              <a:defRPr/>
            </a:lvl2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</p:txBody>
      </p:sp>
      <p:sp>
        <p:nvSpPr>
          <p:cNvPr id="10" name="Symbol zastępczy tekstu 9">
            <a:extLst>
              <a:ext uri="{FF2B5EF4-FFF2-40B4-BE49-F238E27FC236}">
                <a16:creationId xmlns:a16="http://schemas.microsoft.com/office/drawing/2014/main" id="{6DF6F0EA-EE11-0E58-83C9-781A382CAFD5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08896" y="1613435"/>
            <a:ext cx="3620264" cy="4373999"/>
          </a:xfrm>
          <a:prstGeom prst="roundRect">
            <a:avLst>
              <a:gd name="adj" fmla="val 22280"/>
            </a:avLst>
          </a:prstGeom>
          <a:solidFill>
            <a:schemeClr val="accent1"/>
          </a:solidFill>
        </p:spPr>
        <p:txBody>
          <a:bodyPr lIns="108000" tIns="108000" rIns="108000" bIns="108000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2800">
                <a:latin typeface="+mj-lt"/>
              </a:defRPr>
            </a:lvl1pPr>
            <a:lvl2pPr marL="0" indent="0" algn="ctr">
              <a:spcBef>
                <a:spcPts val="1800"/>
              </a:spcBef>
              <a:buNone/>
              <a:defRPr/>
            </a:lvl2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B6FEEE2A-80FE-944C-D01C-7CF79091356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r"/>
            <a:fld id="{76B766F9-E2CC-2D4B-895E-4BD7A40F2C53}" type="slidenum">
              <a:rPr lang="pl-PL" smtClean="0"/>
              <a:pPr algn="r"/>
              <a:t>‹#›</a:t>
            </a:fld>
            <a:endParaRPr lang="pl-PL"/>
          </a:p>
        </p:txBody>
      </p:sp>
      <p:sp>
        <p:nvSpPr>
          <p:cNvPr id="6" name="Tytuł 5">
            <a:extLst>
              <a:ext uri="{FF2B5EF4-FFF2-40B4-BE49-F238E27FC236}">
                <a16:creationId xmlns:a16="http://schemas.microsoft.com/office/drawing/2014/main" id="{28631E95-9DAC-A174-70B3-FE6BA1F8B7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556519"/>
            <a:ext cx="10993095" cy="761926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</p:spTree>
    <p:extLst>
      <p:ext uri="{BB962C8B-B14F-4D97-AF65-F5344CB8AC3E}">
        <p14:creationId xmlns:p14="http://schemas.microsoft.com/office/powerpoint/2010/main" val="387108926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ymbol zastępczy tekstu 9">
            <a:extLst>
              <a:ext uri="{FF2B5EF4-FFF2-40B4-BE49-F238E27FC236}">
                <a16:creationId xmlns:a16="http://schemas.microsoft.com/office/drawing/2014/main" id="{6DF6F0EA-EE11-0E58-83C9-781A382CAFD5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510496" y="1485901"/>
            <a:ext cx="2651804" cy="4508499"/>
          </a:xfrm>
          <a:prstGeom prst="roundRect">
            <a:avLst>
              <a:gd name="adj" fmla="val 8870"/>
            </a:avLst>
          </a:prstGeom>
          <a:solidFill>
            <a:schemeClr val="bg2"/>
          </a:solidFill>
        </p:spPr>
        <p:txBody>
          <a:bodyPr lIns="108000" tIns="360000" rIns="108000" bIns="108000" anchor="t">
            <a:noAutofit/>
          </a:bodyPr>
          <a:lstStyle>
            <a:lvl1pPr marL="0" indent="0" algn="ctr">
              <a:buNone/>
              <a:defRPr sz="2400">
                <a:latin typeface="+mn-lt"/>
              </a:defRPr>
            </a:lvl1pPr>
            <a:lvl2pPr marL="0" indent="0" algn="ctr">
              <a:spcBef>
                <a:spcPts val="1800"/>
              </a:spcBef>
              <a:buNone/>
              <a:defRPr/>
            </a:lvl2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B6FEEE2A-80FE-944C-D01C-7CF79091356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r"/>
            <a:fld id="{76B766F9-E2CC-2D4B-895E-4BD7A40F2C53}" type="slidenum">
              <a:rPr lang="pl-PL" smtClean="0"/>
              <a:pPr algn="r"/>
              <a:t>‹#›</a:t>
            </a:fld>
            <a:endParaRPr lang="pl-PL"/>
          </a:p>
        </p:txBody>
      </p:sp>
      <p:sp>
        <p:nvSpPr>
          <p:cNvPr id="6" name="Tytuł 5">
            <a:extLst>
              <a:ext uri="{FF2B5EF4-FFF2-40B4-BE49-F238E27FC236}">
                <a16:creationId xmlns:a16="http://schemas.microsoft.com/office/drawing/2014/main" id="{28631E95-9DAC-A174-70B3-FE6BA1F8B7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556519"/>
            <a:ext cx="10993095" cy="761926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5" name="Symbol zastępczy tekstu 9">
            <a:extLst>
              <a:ext uri="{FF2B5EF4-FFF2-40B4-BE49-F238E27FC236}">
                <a16:creationId xmlns:a16="http://schemas.microsoft.com/office/drawing/2014/main" id="{EE52EF5C-8EE8-8B5D-9D32-75E0D376E651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3350161" y="1485901"/>
            <a:ext cx="2651804" cy="4508499"/>
          </a:xfrm>
          <a:prstGeom prst="roundRect">
            <a:avLst>
              <a:gd name="adj" fmla="val 8870"/>
            </a:avLst>
          </a:prstGeom>
          <a:solidFill>
            <a:schemeClr val="bg2"/>
          </a:solidFill>
        </p:spPr>
        <p:txBody>
          <a:bodyPr lIns="108000" tIns="360000" rIns="108000" bIns="108000" anchor="t">
            <a:noAutofit/>
          </a:bodyPr>
          <a:lstStyle>
            <a:lvl1pPr marL="0" indent="0" algn="ctr">
              <a:buNone/>
              <a:defRPr sz="2400">
                <a:latin typeface="+mn-lt"/>
              </a:defRPr>
            </a:lvl1pPr>
            <a:lvl2pPr marL="0" indent="0" algn="ctr">
              <a:spcBef>
                <a:spcPts val="1800"/>
              </a:spcBef>
              <a:buNone/>
              <a:defRPr/>
            </a:lvl2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</p:txBody>
      </p:sp>
      <p:sp>
        <p:nvSpPr>
          <p:cNvPr id="7" name="Symbol zastępczy tekstu 9">
            <a:extLst>
              <a:ext uri="{FF2B5EF4-FFF2-40B4-BE49-F238E27FC236}">
                <a16:creationId xmlns:a16="http://schemas.microsoft.com/office/drawing/2014/main" id="{723715E6-AE46-802B-2093-92A1032B211B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6189826" y="1485901"/>
            <a:ext cx="2651804" cy="4508499"/>
          </a:xfrm>
          <a:prstGeom prst="roundRect">
            <a:avLst>
              <a:gd name="adj" fmla="val 8870"/>
            </a:avLst>
          </a:prstGeom>
          <a:solidFill>
            <a:schemeClr val="bg2"/>
          </a:solidFill>
        </p:spPr>
        <p:txBody>
          <a:bodyPr lIns="108000" tIns="360000" rIns="108000" bIns="108000" anchor="t">
            <a:noAutofit/>
          </a:bodyPr>
          <a:lstStyle>
            <a:lvl1pPr marL="0" indent="0" algn="ctr">
              <a:buNone/>
              <a:defRPr sz="2400">
                <a:latin typeface="+mn-lt"/>
              </a:defRPr>
            </a:lvl1pPr>
            <a:lvl2pPr marL="0" indent="0" algn="ctr">
              <a:spcBef>
                <a:spcPts val="1800"/>
              </a:spcBef>
              <a:buNone/>
              <a:defRPr/>
            </a:lvl2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</p:txBody>
      </p:sp>
      <p:sp>
        <p:nvSpPr>
          <p:cNvPr id="8" name="Symbol zastępczy tekstu 9">
            <a:extLst>
              <a:ext uri="{FF2B5EF4-FFF2-40B4-BE49-F238E27FC236}">
                <a16:creationId xmlns:a16="http://schemas.microsoft.com/office/drawing/2014/main" id="{A4CB30F8-897D-A23A-4A9D-7614507FD127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9029490" y="1485901"/>
            <a:ext cx="2651804" cy="4508499"/>
          </a:xfrm>
          <a:prstGeom prst="roundRect">
            <a:avLst>
              <a:gd name="adj" fmla="val 8870"/>
            </a:avLst>
          </a:prstGeom>
          <a:solidFill>
            <a:schemeClr val="bg2"/>
          </a:solidFill>
        </p:spPr>
        <p:txBody>
          <a:bodyPr lIns="108000" tIns="360000" rIns="108000" bIns="108000" anchor="t">
            <a:noAutofit/>
          </a:bodyPr>
          <a:lstStyle>
            <a:lvl1pPr marL="0" indent="0" algn="ctr">
              <a:buNone/>
              <a:defRPr sz="2400">
                <a:latin typeface="+mn-lt"/>
              </a:defRPr>
            </a:lvl1pPr>
            <a:lvl2pPr marL="0" indent="0" algn="ctr">
              <a:spcBef>
                <a:spcPts val="1800"/>
              </a:spcBef>
              <a:buNone/>
              <a:defRPr/>
            </a:lvl2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</p:txBody>
      </p:sp>
    </p:spTree>
    <p:extLst>
      <p:ext uri="{BB962C8B-B14F-4D97-AF65-F5344CB8AC3E}">
        <p14:creationId xmlns:p14="http://schemas.microsoft.com/office/powerpoint/2010/main" val="399673256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ve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ymbol zastępczy tekstu 9">
            <a:extLst>
              <a:ext uri="{FF2B5EF4-FFF2-40B4-BE49-F238E27FC236}">
                <a16:creationId xmlns:a16="http://schemas.microsoft.com/office/drawing/2014/main" id="{6DF6F0EA-EE11-0E58-83C9-781A382CAFD5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393696" y="1485901"/>
            <a:ext cx="2159000" cy="4508499"/>
          </a:xfrm>
          <a:prstGeom prst="roundRect">
            <a:avLst>
              <a:gd name="adj" fmla="val 8870"/>
            </a:avLst>
          </a:prstGeom>
          <a:solidFill>
            <a:schemeClr val="bg2"/>
          </a:solidFill>
        </p:spPr>
        <p:txBody>
          <a:bodyPr lIns="108000" tIns="360000" rIns="108000" bIns="108000" anchor="t">
            <a:noAutofit/>
          </a:bodyPr>
          <a:lstStyle>
            <a:lvl1pPr marL="0" indent="0" algn="ctr">
              <a:buNone/>
              <a:defRPr sz="5000">
                <a:latin typeface="+mj-lt"/>
              </a:defRPr>
            </a:lvl1pPr>
            <a:lvl2pPr marL="0" indent="0" algn="ctr">
              <a:spcBef>
                <a:spcPts val="1800"/>
              </a:spcBef>
              <a:buNone/>
              <a:defRPr/>
            </a:lvl2pPr>
          </a:lstStyle>
          <a:p>
            <a:pPr lvl="0"/>
            <a:r>
              <a:rPr lang="pl-PL"/>
              <a:t>Wstaw nr</a:t>
            </a:r>
          </a:p>
          <a:p>
            <a:pPr lvl="1"/>
            <a:r>
              <a:rPr lang="pl-PL"/>
              <a:t>Drugi poziom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B6FEEE2A-80FE-944C-D01C-7CF79091356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r"/>
            <a:fld id="{76B766F9-E2CC-2D4B-895E-4BD7A40F2C53}" type="slidenum">
              <a:rPr lang="pl-PL" smtClean="0"/>
              <a:pPr algn="r"/>
              <a:t>‹#›</a:t>
            </a:fld>
            <a:endParaRPr lang="pl-PL"/>
          </a:p>
        </p:txBody>
      </p:sp>
      <p:sp>
        <p:nvSpPr>
          <p:cNvPr id="6" name="Tytuł 5">
            <a:extLst>
              <a:ext uri="{FF2B5EF4-FFF2-40B4-BE49-F238E27FC236}">
                <a16:creationId xmlns:a16="http://schemas.microsoft.com/office/drawing/2014/main" id="{28631E95-9DAC-A174-70B3-FE6BA1F8B7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556519"/>
            <a:ext cx="10993095" cy="761926"/>
          </a:xfrm>
        </p:spPr>
        <p:txBody>
          <a:bodyPr/>
          <a:lstStyle>
            <a:lvl1pPr algn="l">
              <a:defRPr sz="4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9" name="Symbol zastępczy tekstu 9">
            <a:extLst>
              <a:ext uri="{FF2B5EF4-FFF2-40B4-BE49-F238E27FC236}">
                <a16:creationId xmlns:a16="http://schemas.microsoft.com/office/drawing/2014/main" id="{5FF5C032-2C26-B640-C283-CA3E51D22418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2705098" y="1485901"/>
            <a:ext cx="2159000" cy="4508499"/>
          </a:xfrm>
          <a:prstGeom prst="roundRect">
            <a:avLst>
              <a:gd name="adj" fmla="val 8870"/>
            </a:avLst>
          </a:prstGeom>
          <a:solidFill>
            <a:schemeClr val="bg2"/>
          </a:solidFill>
        </p:spPr>
        <p:txBody>
          <a:bodyPr lIns="108000" tIns="360000" rIns="108000" bIns="108000" anchor="t">
            <a:noAutofit/>
          </a:bodyPr>
          <a:lstStyle>
            <a:lvl1pPr marL="0" indent="0" algn="ctr">
              <a:buNone/>
              <a:defRPr sz="5000">
                <a:latin typeface="+mj-lt"/>
              </a:defRPr>
            </a:lvl1pPr>
            <a:lvl2pPr marL="0" indent="0" algn="ctr">
              <a:spcBef>
                <a:spcPts val="1800"/>
              </a:spcBef>
              <a:buNone/>
              <a:defRPr/>
            </a:lvl2pPr>
          </a:lstStyle>
          <a:p>
            <a:pPr lvl="0"/>
            <a:r>
              <a:rPr lang="pl-PL"/>
              <a:t>Wstaw nr</a:t>
            </a:r>
          </a:p>
          <a:p>
            <a:pPr lvl="1"/>
            <a:r>
              <a:rPr lang="pl-PL"/>
              <a:t>Drugi poziom</a:t>
            </a:r>
          </a:p>
        </p:txBody>
      </p:sp>
      <p:sp>
        <p:nvSpPr>
          <p:cNvPr id="11" name="Symbol zastępczy tekstu 9">
            <a:extLst>
              <a:ext uri="{FF2B5EF4-FFF2-40B4-BE49-F238E27FC236}">
                <a16:creationId xmlns:a16="http://schemas.microsoft.com/office/drawing/2014/main" id="{40DCED51-8169-A84B-9AFF-70FCBBEA050D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5016500" y="1485901"/>
            <a:ext cx="2159000" cy="4508499"/>
          </a:xfrm>
          <a:prstGeom prst="roundRect">
            <a:avLst>
              <a:gd name="adj" fmla="val 8870"/>
            </a:avLst>
          </a:prstGeom>
          <a:solidFill>
            <a:schemeClr val="bg2"/>
          </a:solidFill>
        </p:spPr>
        <p:txBody>
          <a:bodyPr lIns="108000" tIns="360000" rIns="108000" bIns="108000" anchor="t">
            <a:noAutofit/>
          </a:bodyPr>
          <a:lstStyle>
            <a:lvl1pPr marL="0" indent="0" algn="ctr">
              <a:buNone/>
              <a:defRPr sz="5000">
                <a:latin typeface="+mj-lt"/>
              </a:defRPr>
            </a:lvl1pPr>
            <a:lvl2pPr marL="0" indent="0" algn="ctr">
              <a:spcBef>
                <a:spcPts val="1800"/>
              </a:spcBef>
              <a:buNone/>
              <a:defRPr/>
            </a:lvl2pPr>
          </a:lstStyle>
          <a:p>
            <a:pPr lvl="0"/>
            <a:r>
              <a:rPr lang="pl-PL"/>
              <a:t>Wstaw nr</a:t>
            </a:r>
          </a:p>
          <a:p>
            <a:pPr lvl="1"/>
            <a:r>
              <a:rPr lang="pl-PL"/>
              <a:t>Drugi poziom</a:t>
            </a:r>
          </a:p>
        </p:txBody>
      </p:sp>
      <p:sp>
        <p:nvSpPr>
          <p:cNvPr id="12" name="Symbol zastępczy tekstu 9">
            <a:extLst>
              <a:ext uri="{FF2B5EF4-FFF2-40B4-BE49-F238E27FC236}">
                <a16:creationId xmlns:a16="http://schemas.microsoft.com/office/drawing/2014/main" id="{43832311-67E5-FC2B-4435-21C04B10413D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7327902" y="1485901"/>
            <a:ext cx="2159000" cy="4508499"/>
          </a:xfrm>
          <a:prstGeom prst="roundRect">
            <a:avLst>
              <a:gd name="adj" fmla="val 8870"/>
            </a:avLst>
          </a:prstGeom>
          <a:solidFill>
            <a:schemeClr val="bg2"/>
          </a:solidFill>
        </p:spPr>
        <p:txBody>
          <a:bodyPr lIns="108000" tIns="360000" rIns="108000" bIns="108000" anchor="t">
            <a:noAutofit/>
          </a:bodyPr>
          <a:lstStyle>
            <a:lvl1pPr marL="0" indent="0" algn="ctr">
              <a:buNone/>
              <a:defRPr sz="5000">
                <a:latin typeface="+mj-lt"/>
              </a:defRPr>
            </a:lvl1pPr>
            <a:lvl2pPr marL="0" indent="0" algn="ctr">
              <a:spcBef>
                <a:spcPts val="1800"/>
              </a:spcBef>
              <a:buNone/>
              <a:defRPr/>
            </a:lvl2pPr>
          </a:lstStyle>
          <a:p>
            <a:pPr lvl="0"/>
            <a:r>
              <a:rPr lang="pl-PL"/>
              <a:t>Wstaw nr</a:t>
            </a:r>
          </a:p>
          <a:p>
            <a:pPr lvl="1"/>
            <a:r>
              <a:rPr lang="pl-PL"/>
              <a:t>Drugi poziom</a:t>
            </a:r>
          </a:p>
        </p:txBody>
      </p:sp>
      <p:sp>
        <p:nvSpPr>
          <p:cNvPr id="13" name="Symbol zastępczy tekstu 9">
            <a:extLst>
              <a:ext uri="{FF2B5EF4-FFF2-40B4-BE49-F238E27FC236}">
                <a16:creationId xmlns:a16="http://schemas.microsoft.com/office/drawing/2014/main" id="{8EB9D8DE-CB7D-DA64-3BB4-64975EE2701C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9639304" y="1485901"/>
            <a:ext cx="2159000" cy="4508499"/>
          </a:xfrm>
          <a:prstGeom prst="roundRect">
            <a:avLst>
              <a:gd name="adj" fmla="val 8870"/>
            </a:avLst>
          </a:prstGeom>
          <a:solidFill>
            <a:schemeClr val="bg2"/>
          </a:solidFill>
        </p:spPr>
        <p:txBody>
          <a:bodyPr lIns="108000" tIns="360000" rIns="108000" bIns="108000" anchor="t">
            <a:noAutofit/>
          </a:bodyPr>
          <a:lstStyle>
            <a:lvl1pPr marL="0" indent="0" algn="ctr">
              <a:buNone/>
              <a:defRPr sz="5000">
                <a:latin typeface="+mj-lt"/>
              </a:defRPr>
            </a:lvl1pPr>
            <a:lvl2pPr marL="0" indent="0" algn="ctr">
              <a:spcBef>
                <a:spcPts val="1800"/>
              </a:spcBef>
              <a:buNone/>
              <a:defRPr/>
            </a:lvl2pPr>
          </a:lstStyle>
          <a:p>
            <a:pPr lvl="0"/>
            <a:r>
              <a:rPr lang="pl-PL"/>
              <a:t>Wstaw nr</a:t>
            </a:r>
          </a:p>
          <a:p>
            <a:pPr lvl="1"/>
            <a:r>
              <a:rPr lang="pl-PL"/>
              <a:t>Drugi poziom</a:t>
            </a:r>
          </a:p>
        </p:txBody>
      </p:sp>
    </p:spTree>
    <p:extLst>
      <p:ext uri="{BB962C8B-B14F-4D97-AF65-F5344CB8AC3E}">
        <p14:creationId xmlns:p14="http://schemas.microsoft.com/office/powerpoint/2010/main" val="421457973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line_65-yellow">
    <p:bg>
      <p:bgPr>
        <a:solidFill>
          <a:srgbClr val="FFE96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917FE74-8C33-6B3A-A9FC-76144827A77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50606" y="2076941"/>
            <a:ext cx="11090787" cy="2700739"/>
          </a:xfrm>
        </p:spPr>
        <p:txBody>
          <a:bodyPr wrap="square" lIns="0" tIns="0" rIns="0" bIns="0" anchor="ctr" anchorCtr="0">
            <a:spAutoFit/>
          </a:bodyPr>
          <a:lstStyle>
            <a:lvl1pPr algn="ctr">
              <a:defRPr sz="6500" b="0" i="0">
                <a:latin typeface="IvyPresto Headline Light" panose="020B0404020101010102" pitchFamily="34" charset="0"/>
                <a:cs typeface="IvyPresto Headline Light" panose="020B0404020101010102" pitchFamily="34" charset="0"/>
              </a:defRPr>
            </a:lvl1pPr>
          </a:lstStyle>
          <a:p>
            <a:r>
              <a:rPr lang="pl-PL" err="1"/>
              <a:t>This</a:t>
            </a:r>
            <a:r>
              <a:rPr lang="pl-PL"/>
              <a:t> </a:t>
            </a:r>
            <a:r>
              <a:rPr lang="pl-PL" err="1"/>
              <a:t>is</a:t>
            </a:r>
            <a:r>
              <a:rPr lang="pl-PL"/>
              <a:t> a </a:t>
            </a:r>
            <a:r>
              <a:rPr lang="pl-PL" err="1"/>
              <a:t>text</a:t>
            </a:r>
            <a:r>
              <a:rPr lang="pl-PL"/>
              <a:t> </a:t>
            </a:r>
            <a:r>
              <a:rPr lang="pl-PL" err="1"/>
              <a:t>placeholder</a:t>
            </a:r>
            <a:r>
              <a:rPr lang="pl-PL"/>
              <a:t>. </a:t>
            </a:r>
            <a:br>
              <a:rPr lang="pl-PL"/>
            </a:br>
            <a:r>
              <a:rPr lang="pl-PL" err="1"/>
              <a:t>Click</a:t>
            </a:r>
            <a:r>
              <a:rPr lang="pl-PL"/>
              <a:t> to </a:t>
            </a:r>
            <a:r>
              <a:rPr lang="pl-PL" err="1"/>
              <a:t>edit</a:t>
            </a:r>
            <a:r>
              <a:rPr lang="pl-PL"/>
              <a:t> and </a:t>
            </a:r>
            <a:r>
              <a:rPr lang="pl-PL" err="1"/>
              <a:t>fullfill</a:t>
            </a:r>
            <a:br>
              <a:rPr lang="pl-PL"/>
            </a:br>
            <a:r>
              <a:rPr lang="pl-PL"/>
              <a:t>with </a:t>
            </a:r>
            <a:r>
              <a:rPr lang="pl-PL" err="1"/>
              <a:t>your</a:t>
            </a:r>
            <a:r>
              <a:rPr lang="pl-PL"/>
              <a:t> </a:t>
            </a:r>
            <a:r>
              <a:rPr lang="pl-PL" err="1"/>
              <a:t>content</a:t>
            </a:r>
            <a:r>
              <a:rPr lang="pl-PL"/>
              <a:t>.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4CD9646A-9C79-6D65-775F-7A6268D8C06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B766F9-E2CC-2D4B-895E-4BD7A40F2C5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83252234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line_65-beige">
    <p:bg>
      <p:bgPr>
        <a:solidFill>
          <a:srgbClr val="EDE9D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917FE74-8C33-6B3A-A9FC-76144827A77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50606" y="2076941"/>
            <a:ext cx="11090787" cy="2700739"/>
          </a:xfrm>
        </p:spPr>
        <p:txBody>
          <a:bodyPr wrap="square" lIns="0" tIns="0" rIns="0" bIns="0" anchor="ctr" anchorCtr="0">
            <a:spAutoFit/>
          </a:bodyPr>
          <a:lstStyle>
            <a:lvl1pPr algn="ctr">
              <a:defRPr sz="6500" b="0" i="0">
                <a:latin typeface="IvyPresto Headline Light" panose="020B0404020101010102" pitchFamily="34" charset="0"/>
                <a:cs typeface="IvyPresto Headline Light" panose="020B0404020101010102" pitchFamily="34" charset="0"/>
              </a:defRPr>
            </a:lvl1pPr>
          </a:lstStyle>
          <a:p>
            <a:r>
              <a:rPr lang="pl-PL" err="1"/>
              <a:t>This</a:t>
            </a:r>
            <a:r>
              <a:rPr lang="pl-PL"/>
              <a:t> </a:t>
            </a:r>
            <a:r>
              <a:rPr lang="pl-PL" err="1"/>
              <a:t>is</a:t>
            </a:r>
            <a:r>
              <a:rPr lang="pl-PL"/>
              <a:t> a </a:t>
            </a:r>
            <a:r>
              <a:rPr lang="pl-PL" err="1"/>
              <a:t>text</a:t>
            </a:r>
            <a:r>
              <a:rPr lang="pl-PL"/>
              <a:t> </a:t>
            </a:r>
            <a:r>
              <a:rPr lang="pl-PL" err="1"/>
              <a:t>placeholder</a:t>
            </a:r>
            <a:r>
              <a:rPr lang="pl-PL"/>
              <a:t>. </a:t>
            </a:r>
            <a:br>
              <a:rPr lang="pl-PL"/>
            </a:br>
            <a:r>
              <a:rPr lang="pl-PL" err="1"/>
              <a:t>Click</a:t>
            </a:r>
            <a:r>
              <a:rPr lang="pl-PL"/>
              <a:t> to </a:t>
            </a:r>
            <a:r>
              <a:rPr lang="pl-PL" err="1"/>
              <a:t>edit</a:t>
            </a:r>
            <a:r>
              <a:rPr lang="pl-PL"/>
              <a:t> and </a:t>
            </a:r>
            <a:r>
              <a:rPr lang="pl-PL" err="1"/>
              <a:t>fullfill</a:t>
            </a:r>
            <a:br>
              <a:rPr lang="pl-PL"/>
            </a:br>
            <a:r>
              <a:rPr lang="pl-PL"/>
              <a:t>with </a:t>
            </a:r>
            <a:r>
              <a:rPr lang="pl-PL" err="1"/>
              <a:t>your</a:t>
            </a:r>
            <a:r>
              <a:rPr lang="pl-PL"/>
              <a:t> </a:t>
            </a:r>
            <a:r>
              <a:rPr lang="pl-PL" err="1"/>
              <a:t>content</a:t>
            </a:r>
            <a:r>
              <a:rPr lang="pl-PL"/>
              <a:t>.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4CD9646A-9C79-6D65-775F-7A6268D8C06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B766F9-E2CC-2D4B-895E-4BD7A40F2C5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16917095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line_65-blu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917FE74-8C33-6B3A-A9FC-76144827A77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50606" y="2076941"/>
            <a:ext cx="11090787" cy="2700739"/>
          </a:xfrm>
        </p:spPr>
        <p:txBody>
          <a:bodyPr wrap="square" lIns="0" tIns="0" rIns="0" bIns="0" anchor="ctr" anchorCtr="0">
            <a:spAutoFit/>
          </a:bodyPr>
          <a:lstStyle>
            <a:lvl1pPr algn="ctr">
              <a:defRPr sz="6500" b="0" i="0">
                <a:solidFill>
                  <a:schemeClr val="bg1"/>
                </a:solidFill>
                <a:latin typeface="IvyPresto Headline Light" panose="020B0404020101010102" pitchFamily="34" charset="0"/>
                <a:cs typeface="IvyPresto Headline Light" panose="020B0404020101010102" pitchFamily="34" charset="0"/>
              </a:defRPr>
            </a:lvl1pPr>
          </a:lstStyle>
          <a:p>
            <a:r>
              <a:rPr lang="pl-PL" err="1"/>
              <a:t>This</a:t>
            </a:r>
            <a:r>
              <a:rPr lang="pl-PL"/>
              <a:t> </a:t>
            </a:r>
            <a:r>
              <a:rPr lang="pl-PL" err="1"/>
              <a:t>is</a:t>
            </a:r>
            <a:r>
              <a:rPr lang="pl-PL"/>
              <a:t> a </a:t>
            </a:r>
            <a:r>
              <a:rPr lang="pl-PL" err="1"/>
              <a:t>text</a:t>
            </a:r>
            <a:r>
              <a:rPr lang="pl-PL"/>
              <a:t> </a:t>
            </a:r>
            <a:r>
              <a:rPr lang="pl-PL" err="1"/>
              <a:t>placeholder</a:t>
            </a:r>
            <a:r>
              <a:rPr lang="pl-PL"/>
              <a:t>. </a:t>
            </a:r>
            <a:br>
              <a:rPr lang="pl-PL"/>
            </a:br>
            <a:r>
              <a:rPr lang="pl-PL" err="1"/>
              <a:t>Click</a:t>
            </a:r>
            <a:r>
              <a:rPr lang="pl-PL"/>
              <a:t> to </a:t>
            </a:r>
            <a:r>
              <a:rPr lang="pl-PL" err="1"/>
              <a:t>edit</a:t>
            </a:r>
            <a:r>
              <a:rPr lang="pl-PL"/>
              <a:t> and </a:t>
            </a:r>
            <a:r>
              <a:rPr lang="pl-PL" err="1"/>
              <a:t>fullfill</a:t>
            </a:r>
            <a:br>
              <a:rPr lang="pl-PL"/>
            </a:br>
            <a:r>
              <a:rPr lang="pl-PL"/>
              <a:t>with </a:t>
            </a:r>
            <a:r>
              <a:rPr lang="pl-PL" err="1"/>
              <a:t>your</a:t>
            </a:r>
            <a:r>
              <a:rPr lang="pl-PL"/>
              <a:t> </a:t>
            </a:r>
            <a:r>
              <a:rPr lang="pl-PL" err="1"/>
              <a:t>content</a:t>
            </a:r>
            <a:r>
              <a:rPr lang="pl-PL"/>
              <a:t>.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4CD9646A-9C79-6D65-775F-7A6268D8C06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6B766F9-E2CC-2D4B-895E-4BD7A40F2C53}" type="slidenum">
              <a:rPr lang="pl-PL" smtClean="0"/>
              <a:pPr/>
              <a:t>‹#›</a:t>
            </a:fld>
            <a:endParaRPr lang="pl-PL"/>
          </a:p>
        </p:txBody>
      </p:sp>
      <p:pic>
        <p:nvPicPr>
          <p:cNvPr id="5" name="Obraz 4" descr="Obraz zawierający Czcionka, Grafika, logo, symbol&#10;&#10;Zawartość wygenerowana przez AI może być niepoprawna.">
            <a:extLst>
              <a:ext uri="{FF2B5EF4-FFF2-40B4-BE49-F238E27FC236}">
                <a16:creationId xmlns:a16="http://schemas.microsoft.com/office/drawing/2014/main" id="{1B4B5BB2-BA2E-5C81-D819-BF38C51D60A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12278" y="6324035"/>
            <a:ext cx="1166400" cy="337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614827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destription-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ymbol zastępczy obrazu 5">
            <a:extLst>
              <a:ext uri="{FF2B5EF4-FFF2-40B4-BE49-F238E27FC236}">
                <a16:creationId xmlns:a16="http://schemas.microsoft.com/office/drawing/2014/main" id="{76E34E97-187C-BB6A-0AFA-5A5102FF6454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0" y="0"/>
            <a:ext cx="12191999" cy="6858000"/>
          </a:xfrm>
        </p:spPr>
        <p:txBody>
          <a:bodyPr/>
          <a:lstStyle/>
          <a:p>
            <a:endParaRPr lang="pl-PL"/>
          </a:p>
        </p:txBody>
      </p:sp>
      <p:sp>
        <p:nvSpPr>
          <p:cNvPr id="10" name="Symbol zastępczy zawartości 9">
            <a:extLst>
              <a:ext uri="{FF2B5EF4-FFF2-40B4-BE49-F238E27FC236}">
                <a16:creationId xmlns:a16="http://schemas.microsoft.com/office/drawing/2014/main" id="{937842F8-D028-47DB-9B27-EC37EE19C053}"/>
              </a:ext>
            </a:extLst>
          </p:cNvPr>
          <p:cNvSpPr>
            <a:spLocks noGrp="1"/>
          </p:cNvSpPr>
          <p:nvPr>
            <p:ph sz="quarter" idx="25"/>
          </p:nvPr>
        </p:nvSpPr>
        <p:spPr>
          <a:xfrm>
            <a:off x="642077" y="520700"/>
            <a:ext cx="2170954" cy="3022600"/>
          </a:xfrm>
          <a:prstGeom prst="roundRect">
            <a:avLst>
              <a:gd name="adj" fmla="val 12575"/>
            </a:avLst>
          </a:prstGeom>
          <a:solidFill>
            <a:schemeClr val="accent6"/>
          </a:solidFill>
        </p:spPr>
        <p:txBody>
          <a:bodyPr>
            <a:noAutofit/>
          </a:bodyPr>
          <a:lstStyle>
            <a:lvl1pPr marL="0" indent="0">
              <a:buNone/>
              <a:defRPr/>
            </a:lvl1pPr>
            <a:lvl5pPr marL="87313" indent="0">
              <a:buNone/>
              <a:defRPr/>
            </a:lvl5pPr>
          </a:lstStyle>
          <a:p>
            <a:pPr lvl="4"/>
            <a:endParaRPr lang="pl-PL"/>
          </a:p>
        </p:txBody>
      </p:sp>
      <p:sp>
        <p:nvSpPr>
          <p:cNvPr id="2" name="Symbol zastępczy numeru slajdu 1">
            <a:extLst>
              <a:ext uri="{FF2B5EF4-FFF2-40B4-BE49-F238E27FC236}">
                <a16:creationId xmlns:a16="http://schemas.microsoft.com/office/drawing/2014/main" id="{2257F2C2-8B0F-F21C-27E7-2176FCAF8CB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B766F9-E2CC-2D4B-895E-4BD7A40F2C53}" type="slidenum">
              <a:rPr lang="pl-PL" smtClean="0"/>
              <a:t>‹#›</a:t>
            </a:fld>
            <a:endParaRPr lang="pl-PL"/>
          </a:p>
        </p:txBody>
      </p:sp>
      <p:sp>
        <p:nvSpPr>
          <p:cNvPr id="7" name="Symbol zastępczy tekstu 19">
            <a:extLst>
              <a:ext uri="{FF2B5EF4-FFF2-40B4-BE49-F238E27FC236}">
                <a16:creationId xmlns:a16="http://schemas.microsoft.com/office/drawing/2014/main" id="{BCC4B081-D98E-790E-4910-85B53EB1EE3A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826889" y="1793120"/>
            <a:ext cx="1889889" cy="991536"/>
          </a:xfrm>
        </p:spPr>
        <p:txBody>
          <a:bodyPr lIns="0" tIns="0" rIns="0" bIns="0">
            <a:normAutofit/>
          </a:bodyPr>
          <a:lstStyle>
            <a:lvl1pPr marL="0" indent="0" algn="l">
              <a:lnSpc>
                <a:spcPct val="110000"/>
              </a:lnSpc>
              <a:spcBef>
                <a:spcPts val="0"/>
              </a:spcBef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pl-PL" err="1">
                <a:effectLst/>
              </a:rPr>
              <a:t>Short</a:t>
            </a:r>
            <a:r>
              <a:rPr lang="pl-PL">
                <a:effectLst/>
              </a:rPr>
              <a:t> </a:t>
            </a:r>
            <a:r>
              <a:rPr lang="pl-PL" err="1">
                <a:effectLst/>
              </a:rPr>
              <a:t>text</a:t>
            </a:r>
            <a:endParaRPr lang="en-US"/>
          </a:p>
        </p:txBody>
      </p:sp>
      <p:sp>
        <p:nvSpPr>
          <p:cNvPr id="3" name="Tytuł 2">
            <a:extLst>
              <a:ext uri="{FF2B5EF4-FFF2-40B4-BE49-F238E27FC236}">
                <a16:creationId xmlns:a16="http://schemas.microsoft.com/office/drawing/2014/main" id="{CD9D0DF8-7AB0-B7DE-56E7-9048721BB96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20835" y="932568"/>
            <a:ext cx="1895943" cy="502828"/>
          </a:xfrm>
        </p:spPr>
        <p:txBody>
          <a:bodyPr lIns="36000"/>
          <a:lstStyle>
            <a:lvl1pPr>
              <a:defRPr sz="2600">
                <a:latin typeface="IvyPresto Headline Light" panose="020B0404020101010102" pitchFamily="34" charset="0"/>
                <a:cs typeface="IvyPresto Headline Light" panose="020B0404020101010102" pitchFamily="34" charset="0"/>
              </a:defRPr>
            </a:lvl1pPr>
          </a:lstStyle>
          <a:p>
            <a:r>
              <a:rPr lang="pl-PL"/>
              <a:t>Collection</a:t>
            </a:r>
          </a:p>
        </p:txBody>
      </p:sp>
      <p:sp>
        <p:nvSpPr>
          <p:cNvPr id="11" name="Prostokąt 10">
            <a:extLst>
              <a:ext uri="{FF2B5EF4-FFF2-40B4-BE49-F238E27FC236}">
                <a16:creationId xmlns:a16="http://schemas.microsoft.com/office/drawing/2014/main" id="{E5C90F42-8C8A-44A0-2345-4004FE057D33}"/>
              </a:ext>
            </a:extLst>
          </p:cNvPr>
          <p:cNvSpPr/>
          <p:nvPr userDrawn="1"/>
        </p:nvSpPr>
        <p:spPr>
          <a:xfrm>
            <a:off x="0" y="5575300"/>
            <a:ext cx="2483318" cy="12827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2" name="Symbol zastępczy zawartości 7">
            <a:extLst>
              <a:ext uri="{FF2B5EF4-FFF2-40B4-BE49-F238E27FC236}">
                <a16:creationId xmlns:a16="http://schemas.microsoft.com/office/drawing/2014/main" id="{4164490D-BE28-6ADF-3112-81FCB2AE76F4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772710" y="3045006"/>
            <a:ext cx="1043305" cy="305052"/>
          </a:xfrm>
          <a:blipFill dpi="0" rotWithShape="0">
            <a:blip r:embed="rId2"/>
            <a:srcRect/>
            <a:stretch>
              <a:fillRect/>
            </a:stretch>
          </a:blipFill>
        </p:spPr>
        <p:txBody>
          <a:bodyPr/>
          <a:lstStyle>
            <a:lvl5pPr marL="260350" indent="-228600">
              <a:buNone/>
              <a:defRPr sz="500"/>
            </a:lvl5pPr>
          </a:lstStyle>
          <a:p>
            <a:pPr lvl="4"/>
            <a:r>
              <a:rPr lang="pl-PL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60092085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3840" userDrawn="1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s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ymbol zastępczy obrazu 14">
            <a:extLst>
              <a:ext uri="{FF2B5EF4-FFF2-40B4-BE49-F238E27FC236}">
                <a16:creationId xmlns:a16="http://schemas.microsoft.com/office/drawing/2014/main" id="{EC5AEA60-F391-D270-4A7F-76B38F57D51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-6138" y="0"/>
            <a:ext cx="5898938" cy="6858000"/>
          </a:xfrm>
          <a:prstGeom prst="roundRect">
            <a:avLst>
              <a:gd name="adj" fmla="val 0"/>
            </a:avLst>
          </a:prstGeom>
          <a:solidFill>
            <a:schemeClr val="bg2"/>
          </a:solidFill>
        </p:spPr>
        <p:txBody>
          <a:bodyPr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2" name="Symbol zastępczy numeru slajdu 1">
            <a:extLst>
              <a:ext uri="{FF2B5EF4-FFF2-40B4-BE49-F238E27FC236}">
                <a16:creationId xmlns:a16="http://schemas.microsoft.com/office/drawing/2014/main" id="{2257F2C2-8B0F-F21C-27E7-2176FCAF8CB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B766F9-E2CC-2D4B-895E-4BD7A40F2C53}" type="slidenum">
              <a:rPr lang="pl-PL" smtClean="0"/>
              <a:t>‹#›</a:t>
            </a:fld>
            <a:endParaRPr lang="pl-PL"/>
          </a:p>
        </p:txBody>
      </p:sp>
      <p:sp>
        <p:nvSpPr>
          <p:cNvPr id="3" name="Symbol zastępczy obrazu 14">
            <a:extLst>
              <a:ext uri="{FF2B5EF4-FFF2-40B4-BE49-F238E27FC236}">
                <a16:creationId xmlns:a16="http://schemas.microsoft.com/office/drawing/2014/main" id="{507B4A97-0E7E-7DC9-76AE-2D687DF8F3C4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188581" y="212651"/>
            <a:ext cx="2743546" cy="3077748"/>
          </a:xfrm>
          <a:prstGeom prst="roundRect">
            <a:avLst>
              <a:gd name="adj" fmla="val 38273"/>
            </a:avLst>
          </a:prstGeom>
        </p:spPr>
        <p:txBody>
          <a:bodyPr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0" name="Symbol zastępczy obrazu 14">
            <a:extLst>
              <a:ext uri="{FF2B5EF4-FFF2-40B4-BE49-F238E27FC236}">
                <a16:creationId xmlns:a16="http://schemas.microsoft.com/office/drawing/2014/main" id="{CDBAC9FC-4C54-09F1-910F-B53050AFD8D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170415" y="3453043"/>
            <a:ext cx="4245342" cy="2837690"/>
          </a:xfrm>
          <a:prstGeom prst="roundRect">
            <a:avLst>
              <a:gd name="adj" fmla="val 33560"/>
            </a:avLst>
          </a:prstGeom>
        </p:spPr>
        <p:txBody>
          <a:bodyPr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1" name="Symbol zastępczy obrazu 14">
            <a:extLst>
              <a:ext uri="{FF2B5EF4-FFF2-40B4-BE49-F238E27FC236}">
                <a16:creationId xmlns:a16="http://schemas.microsoft.com/office/drawing/2014/main" id="{387D68B5-85C0-030D-B877-10D1EEF5BD9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10633413" y="5033563"/>
            <a:ext cx="1280971" cy="1257170"/>
          </a:xfrm>
          <a:prstGeom prst="roundRect">
            <a:avLst>
              <a:gd name="adj" fmla="val 15123"/>
            </a:avLst>
          </a:prstGeom>
        </p:spPr>
        <p:txBody>
          <a:bodyPr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2" name="Symbol zastępczy obrazu 14">
            <a:extLst>
              <a:ext uri="{FF2B5EF4-FFF2-40B4-BE49-F238E27FC236}">
                <a16:creationId xmlns:a16="http://schemas.microsoft.com/office/drawing/2014/main" id="{E81E05A2-F27B-6312-6334-FD5EEEE1CB87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0633412" y="3525711"/>
            <a:ext cx="1260000" cy="1260000"/>
          </a:xfrm>
          <a:prstGeom prst="roundRect">
            <a:avLst>
              <a:gd name="adj" fmla="val 50000"/>
            </a:avLst>
          </a:prstGeom>
        </p:spPr>
        <p:txBody>
          <a:bodyPr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4" name="Symbol zastępczy obrazu 14">
            <a:extLst>
              <a:ext uri="{FF2B5EF4-FFF2-40B4-BE49-F238E27FC236}">
                <a16:creationId xmlns:a16="http://schemas.microsoft.com/office/drawing/2014/main" id="{A4391F38-880B-6712-F2E1-79DB5A530C8B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9143728" y="212651"/>
            <a:ext cx="2743546" cy="3077748"/>
          </a:xfrm>
          <a:prstGeom prst="roundRect">
            <a:avLst>
              <a:gd name="adj" fmla="val 8475"/>
            </a:avLst>
          </a:prstGeom>
        </p:spPr>
        <p:txBody>
          <a:bodyPr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ymbol zastępczy zawartości 9">
            <a:extLst>
              <a:ext uri="{FF2B5EF4-FFF2-40B4-BE49-F238E27FC236}">
                <a16:creationId xmlns:a16="http://schemas.microsoft.com/office/drawing/2014/main" id="{BE131D77-1310-5418-BA01-D8FE42D051C4}"/>
              </a:ext>
            </a:extLst>
          </p:cNvPr>
          <p:cNvSpPr>
            <a:spLocks noGrp="1"/>
          </p:cNvSpPr>
          <p:nvPr>
            <p:ph sz="quarter" idx="25"/>
          </p:nvPr>
        </p:nvSpPr>
        <p:spPr>
          <a:xfrm>
            <a:off x="642077" y="520701"/>
            <a:ext cx="1558863" cy="2073644"/>
          </a:xfrm>
          <a:prstGeom prst="roundRect">
            <a:avLst>
              <a:gd name="adj" fmla="val 12575"/>
            </a:avLst>
          </a:prstGeom>
          <a:solidFill>
            <a:schemeClr val="accent6"/>
          </a:solidFill>
        </p:spPr>
        <p:txBody>
          <a:bodyPr>
            <a:noAutofit/>
          </a:bodyPr>
          <a:lstStyle>
            <a:lvl1pPr marL="0" indent="0">
              <a:buNone/>
              <a:defRPr/>
            </a:lvl1pPr>
            <a:lvl5pPr marL="87313" indent="0">
              <a:buNone/>
              <a:defRPr/>
            </a:lvl5pPr>
          </a:lstStyle>
          <a:p>
            <a:pPr lvl="4"/>
            <a:endParaRPr lang="pl-PL"/>
          </a:p>
        </p:txBody>
      </p:sp>
      <p:sp>
        <p:nvSpPr>
          <p:cNvPr id="13" name="Tytuł 2">
            <a:extLst>
              <a:ext uri="{FF2B5EF4-FFF2-40B4-BE49-F238E27FC236}">
                <a16:creationId xmlns:a16="http://schemas.microsoft.com/office/drawing/2014/main" id="{C15886F9-6B0E-CB59-5675-04F519A9196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20835" y="932568"/>
            <a:ext cx="1241881" cy="502828"/>
          </a:xfrm>
        </p:spPr>
        <p:txBody>
          <a:bodyPr lIns="36000"/>
          <a:lstStyle>
            <a:lvl1pPr>
              <a:defRPr sz="2600">
                <a:latin typeface="IvyPresto Headline Light" panose="020B0404020101010102" pitchFamily="34" charset="0"/>
                <a:cs typeface="IvyPresto Headline Light" panose="020B0404020101010102" pitchFamily="34" charset="0"/>
              </a:defRPr>
            </a:lvl1pPr>
          </a:lstStyle>
          <a:p>
            <a:r>
              <a:rPr lang="pl-PL" err="1"/>
              <a:t>Name</a:t>
            </a:r>
            <a:endParaRPr lang="pl-PL"/>
          </a:p>
        </p:txBody>
      </p:sp>
      <p:sp>
        <p:nvSpPr>
          <p:cNvPr id="15" name="Symbol zastępczy zawartości 7">
            <a:extLst>
              <a:ext uri="{FF2B5EF4-FFF2-40B4-BE49-F238E27FC236}">
                <a16:creationId xmlns:a16="http://schemas.microsoft.com/office/drawing/2014/main" id="{566C2CAC-E80E-CB45-10E7-DB2C8B29BE13}"/>
              </a:ext>
            </a:extLst>
          </p:cNvPr>
          <p:cNvSpPr>
            <a:spLocks noGrp="1"/>
          </p:cNvSpPr>
          <p:nvPr>
            <p:ph sz="quarter" idx="26" hasCustomPrompt="1"/>
          </p:nvPr>
        </p:nvSpPr>
        <p:spPr>
          <a:xfrm>
            <a:off x="772710" y="2118033"/>
            <a:ext cx="1043305" cy="305052"/>
          </a:xfrm>
          <a:blipFill dpi="0" rotWithShape="0">
            <a:blip r:embed="rId2"/>
            <a:srcRect/>
            <a:stretch>
              <a:fillRect/>
            </a:stretch>
          </a:blipFill>
        </p:spPr>
        <p:txBody>
          <a:bodyPr/>
          <a:lstStyle>
            <a:lvl5pPr marL="260350" indent="-228600">
              <a:buNone/>
              <a:defRPr sz="500"/>
            </a:lvl5pPr>
          </a:lstStyle>
          <a:p>
            <a:pPr lvl="4"/>
            <a:r>
              <a:rPr lang="pl-PL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599041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3840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pictures with destripti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ymbol zastępczy zawartości 9">
            <a:extLst>
              <a:ext uri="{FF2B5EF4-FFF2-40B4-BE49-F238E27FC236}">
                <a16:creationId xmlns:a16="http://schemas.microsoft.com/office/drawing/2014/main" id="{937842F8-D028-47DB-9B27-EC37EE19C053}"/>
              </a:ext>
            </a:extLst>
          </p:cNvPr>
          <p:cNvSpPr>
            <a:spLocks noGrp="1"/>
          </p:cNvSpPr>
          <p:nvPr>
            <p:ph sz="quarter" idx="25"/>
          </p:nvPr>
        </p:nvSpPr>
        <p:spPr>
          <a:xfrm>
            <a:off x="408616" y="432383"/>
            <a:ext cx="3951437" cy="5834915"/>
          </a:xfrm>
          <a:prstGeom prst="roundRect">
            <a:avLst>
              <a:gd name="adj" fmla="val 10790"/>
            </a:avLst>
          </a:prstGeom>
          <a:solidFill>
            <a:srgbClr val="F2EEE8"/>
          </a:solidFill>
        </p:spPr>
        <p:txBody>
          <a:bodyPr/>
          <a:lstStyle>
            <a:lvl1pPr marL="0" indent="0">
              <a:buNone/>
              <a:defRPr/>
            </a:lvl1pPr>
            <a:lvl5pPr marL="1828800" indent="0">
              <a:buNone/>
              <a:defRPr/>
            </a:lvl5pPr>
          </a:lstStyle>
          <a:p>
            <a:pPr lvl="4"/>
            <a:endParaRPr lang="pl-PL"/>
          </a:p>
        </p:txBody>
      </p:sp>
      <p:sp>
        <p:nvSpPr>
          <p:cNvPr id="2" name="Symbol zastępczy numeru slajdu 1">
            <a:extLst>
              <a:ext uri="{FF2B5EF4-FFF2-40B4-BE49-F238E27FC236}">
                <a16:creationId xmlns:a16="http://schemas.microsoft.com/office/drawing/2014/main" id="{2257F2C2-8B0F-F21C-27E7-2176FCAF8CB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B766F9-E2CC-2D4B-895E-4BD7A40F2C53}" type="slidenum">
              <a:rPr lang="pl-PL" smtClean="0"/>
              <a:t>‹#›</a:t>
            </a:fld>
            <a:endParaRPr lang="pl-PL"/>
          </a:p>
        </p:txBody>
      </p:sp>
      <p:sp>
        <p:nvSpPr>
          <p:cNvPr id="7" name="Symbol zastępczy tekstu 19">
            <a:extLst>
              <a:ext uri="{FF2B5EF4-FFF2-40B4-BE49-F238E27FC236}">
                <a16:creationId xmlns:a16="http://schemas.microsoft.com/office/drawing/2014/main" id="{BCC4B081-D98E-790E-4910-85B53EB1EE3A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738788" y="2341756"/>
            <a:ext cx="3336650" cy="3697094"/>
          </a:xfrm>
        </p:spPr>
        <p:txBody>
          <a:bodyPr lIns="0" tIns="0" rIns="0" bIns="0">
            <a:normAutofit/>
          </a:bodyPr>
          <a:lstStyle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1000"/>
              </a:spcAft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pl-PL">
                <a:effectLst/>
              </a:rPr>
              <a:t>Ogólny skrócony kolekcji</a:t>
            </a:r>
            <a:endParaRPr lang="en-US"/>
          </a:p>
        </p:txBody>
      </p:sp>
      <p:sp>
        <p:nvSpPr>
          <p:cNvPr id="3" name="Tytuł 2">
            <a:extLst>
              <a:ext uri="{FF2B5EF4-FFF2-40B4-BE49-F238E27FC236}">
                <a16:creationId xmlns:a16="http://schemas.microsoft.com/office/drawing/2014/main" id="{CD9D0DF8-7AB0-B7DE-56E7-9048721BB96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38788" y="932567"/>
            <a:ext cx="3330596" cy="1325563"/>
          </a:xfrm>
        </p:spPr>
        <p:txBody>
          <a:bodyPr lIns="0" rIns="0" bIns="108000"/>
          <a:lstStyle>
            <a:lvl1pPr>
              <a:defRPr sz="4000">
                <a:latin typeface="IvyPresto Headline Light" panose="020B0404020101010102" pitchFamily="34" charset="0"/>
                <a:cs typeface="IvyPresto Headline Light" panose="020B0404020101010102" pitchFamily="34" charset="0"/>
              </a:defRPr>
            </a:lvl1pPr>
          </a:lstStyle>
          <a:p>
            <a:r>
              <a:rPr lang="pl-PL"/>
              <a:t>Tytuł</a:t>
            </a:r>
          </a:p>
        </p:txBody>
      </p:sp>
      <p:sp>
        <p:nvSpPr>
          <p:cNvPr id="6" name="Symbol zastępczy obrazu 14">
            <a:extLst>
              <a:ext uri="{FF2B5EF4-FFF2-40B4-BE49-F238E27FC236}">
                <a16:creationId xmlns:a16="http://schemas.microsoft.com/office/drawing/2014/main" id="{8964A854-5FBC-75BB-E39B-B0D927E86D72}"/>
              </a:ext>
            </a:extLst>
          </p:cNvPr>
          <p:cNvSpPr>
            <a:spLocks noGrp="1"/>
          </p:cNvSpPr>
          <p:nvPr>
            <p:ph type="pic" sz="quarter" idx="40"/>
          </p:nvPr>
        </p:nvSpPr>
        <p:spPr>
          <a:xfrm>
            <a:off x="8247767" y="3488042"/>
            <a:ext cx="3500154" cy="2788933"/>
          </a:xfrm>
          <a:prstGeom prst="roundRect">
            <a:avLst>
              <a:gd name="adj" fmla="val 5214"/>
            </a:avLst>
          </a:prstGeom>
        </p:spPr>
        <p:txBody>
          <a:bodyPr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2" name="Symbol zastępczy obrazu 14">
            <a:extLst>
              <a:ext uri="{FF2B5EF4-FFF2-40B4-BE49-F238E27FC236}">
                <a16:creationId xmlns:a16="http://schemas.microsoft.com/office/drawing/2014/main" id="{233C7BB3-56DE-D7C7-F016-05CBD83D35E9}"/>
              </a:ext>
            </a:extLst>
          </p:cNvPr>
          <p:cNvSpPr>
            <a:spLocks noGrp="1"/>
          </p:cNvSpPr>
          <p:nvPr>
            <p:ph type="pic" sz="quarter" idx="41"/>
          </p:nvPr>
        </p:nvSpPr>
        <p:spPr>
          <a:xfrm>
            <a:off x="4547777" y="442060"/>
            <a:ext cx="3500154" cy="5834915"/>
          </a:xfrm>
          <a:prstGeom prst="roundRect">
            <a:avLst>
              <a:gd name="adj" fmla="val 20785"/>
            </a:avLst>
          </a:prstGeom>
        </p:spPr>
        <p:txBody>
          <a:bodyPr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3" name="Symbol zastępczy obrazu 14">
            <a:extLst>
              <a:ext uri="{FF2B5EF4-FFF2-40B4-BE49-F238E27FC236}">
                <a16:creationId xmlns:a16="http://schemas.microsoft.com/office/drawing/2014/main" id="{7750ED8B-C158-1851-AEDD-CB836F3BCAD9}"/>
              </a:ext>
            </a:extLst>
          </p:cNvPr>
          <p:cNvSpPr>
            <a:spLocks noGrp="1"/>
          </p:cNvSpPr>
          <p:nvPr>
            <p:ph type="pic" sz="quarter" idx="42"/>
          </p:nvPr>
        </p:nvSpPr>
        <p:spPr>
          <a:xfrm>
            <a:off x="8247767" y="442060"/>
            <a:ext cx="3500154" cy="2815868"/>
          </a:xfrm>
          <a:prstGeom prst="roundRect">
            <a:avLst>
              <a:gd name="adj" fmla="val 10805"/>
            </a:avLst>
          </a:prstGeom>
        </p:spPr>
        <p:txBody>
          <a:bodyPr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786410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3840" userDrawn="1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line-55 with pictur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ytuł 1">
            <a:extLst>
              <a:ext uri="{FF2B5EF4-FFF2-40B4-BE49-F238E27FC236}">
                <a16:creationId xmlns:a16="http://schemas.microsoft.com/office/drawing/2014/main" id="{B536C7DA-C48D-2A3A-06FD-E73ABEB9683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50606" y="540951"/>
            <a:ext cx="11090787" cy="2285241"/>
          </a:xfrm>
        </p:spPr>
        <p:txBody>
          <a:bodyPr wrap="square" lIns="0" tIns="0" rIns="0" bIns="0" anchor="t" anchorCtr="0">
            <a:spAutoFit/>
          </a:bodyPr>
          <a:lstStyle>
            <a:lvl1pPr algn="ctr">
              <a:defRPr sz="5500" b="0" i="0"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pl-PL" err="1"/>
              <a:t>This</a:t>
            </a:r>
            <a:r>
              <a:rPr lang="pl-PL"/>
              <a:t> </a:t>
            </a:r>
            <a:r>
              <a:rPr lang="pl-PL" err="1"/>
              <a:t>is</a:t>
            </a:r>
            <a:r>
              <a:rPr lang="pl-PL"/>
              <a:t> a </a:t>
            </a:r>
            <a:r>
              <a:rPr lang="pl-PL" err="1"/>
              <a:t>text</a:t>
            </a:r>
            <a:r>
              <a:rPr lang="pl-PL"/>
              <a:t> </a:t>
            </a:r>
            <a:r>
              <a:rPr lang="pl-PL" err="1"/>
              <a:t>placeholder</a:t>
            </a:r>
            <a:r>
              <a:rPr lang="pl-PL"/>
              <a:t>. </a:t>
            </a:r>
            <a:br>
              <a:rPr lang="pl-PL"/>
            </a:br>
            <a:r>
              <a:rPr lang="pl-PL" err="1"/>
              <a:t>Click</a:t>
            </a:r>
            <a:r>
              <a:rPr lang="pl-PL"/>
              <a:t> to </a:t>
            </a:r>
            <a:r>
              <a:rPr lang="pl-PL" err="1"/>
              <a:t>edit</a:t>
            </a:r>
            <a:r>
              <a:rPr lang="pl-PL"/>
              <a:t> and </a:t>
            </a:r>
            <a:r>
              <a:rPr lang="pl-PL" err="1"/>
              <a:t>fullfill</a:t>
            </a:r>
            <a:br>
              <a:rPr lang="pl-PL"/>
            </a:br>
            <a:r>
              <a:rPr lang="pl-PL"/>
              <a:t>with </a:t>
            </a:r>
            <a:r>
              <a:rPr lang="pl-PL" err="1"/>
              <a:t>your</a:t>
            </a:r>
            <a:r>
              <a:rPr lang="pl-PL"/>
              <a:t> </a:t>
            </a:r>
            <a:r>
              <a:rPr lang="pl-PL" err="1"/>
              <a:t>content</a:t>
            </a:r>
            <a:r>
              <a:rPr lang="pl-PL"/>
              <a:t>.</a:t>
            </a:r>
          </a:p>
        </p:txBody>
      </p:sp>
      <p:sp>
        <p:nvSpPr>
          <p:cNvPr id="2" name="Symbol zastępczy numeru slajdu 1">
            <a:extLst>
              <a:ext uri="{FF2B5EF4-FFF2-40B4-BE49-F238E27FC236}">
                <a16:creationId xmlns:a16="http://schemas.microsoft.com/office/drawing/2014/main" id="{4E7145BE-F1E7-A3C5-E7AA-F0AAFD90F208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76B766F9-E2CC-2D4B-895E-4BD7A40F2C53}" type="slidenum">
              <a:rPr lang="pl-PL" smtClean="0"/>
              <a:t>‹#›</a:t>
            </a:fld>
            <a:endParaRPr lang="pl-PL"/>
          </a:p>
        </p:txBody>
      </p:sp>
      <p:sp>
        <p:nvSpPr>
          <p:cNvPr id="9" name="Symbol zastępczy obrazu 8">
            <a:extLst>
              <a:ext uri="{FF2B5EF4-FFF2-40B4-BE49-F238E27FC236}">
                <a16:creationId xmlns:a16="http://schemas.microsoft.com/office/drawing/2014/main" id="{8A809D65-0476-D62C-C3B0-685748113D05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2393004" y="3055902"/>
            <a:ext cx="7256834" cy="3261148"/>
          </a:xfrm>
        </p:spPr>
        <p:txBody>
          <a:bodyPr/>
          <a:lstStyle/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39042762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line with subtitle-yellow">
    <p:bg>
      <p:bgPr>
        <a:solidFill>
          <a:srgbClr val="FFE96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917FE74-8C33-6B3A-A9FC-76144827A77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88707" y="2843363"/>
            <a:ext cx="9177593" cy="1523494"/>
          </a:xfrm>
        </p:spPr>
        <p:txBody>
          <a:bodyPr wrap="square" lIns="0" tIns="0" rIns="0" bIns="0" anchor="ctr" anchorCtr="0">
            <a:spAutoFit/>
          </a:bodyPr>
          <a:lstStyle>
            <a:lvl1pPr algn="l">
              <a:defRPr sz="5500" b="0" i="0">
                <a:latin typeface="IvyPresto Headline Light" panose="020B0404020101010102" pitchFamily="34" charset="0"/>
                <a:cs typeface="IvyPresto Headline Light" panose="020B0404020101010102" pitchFamily="34" charset="0"/>
              </a:defRPr>
            </a:lvl1pPr>
          </a:lstStyle>
          <a:p>
            <a:r>
              <a:rPr lang="pl-PL" dirty="0" err="1"/>
              <a:t>This</a:t>
            </a:r>
            <a:r>
              <a:rPr lang="pl-PL" dirty="0"/>
              <a:t> </a:t>
            </a:r>
            <a:r>
              <a:rPr lang="pl-PL" dirty="0" err="1"/>
              <a:t>is</a:t>
            </a:r>
            <a:r>
              <a:rPr lang="pl-PL" dirty="0"/>
              <a:t> a </a:t>
            </a:r>
            <a:r>
              <a:rPr lang="pl-PL" dirty="0" err="1"/>
              <a:t>text</a:t>
            </a:r>
            <a:r>
              <a:rPr lang="pl-PL" dirty="0"/>
              <a:t> </a:t>
            </a:r>
            <a:r>
              <a:rPr lang="pl-PL" dirty="0" err="1"/>
              <a:t>placeholder</a:t>
            </a:r>
            <a:r>
              <a:rPr lang="pl-PL" dirty="0"/>
              <a:t> for </a:t>
            </a:r>
            <a:r>
              <a:rPr lang="pl-PL" dirty="0" err="1"/>
              <a:t>title</a:t>
            </a:r>
            <a:r>
              <a:rPr lang="pl-PL" dirty="0"/>
              <a:t> of a </a:t>
            </a:r>
            <a:r>
              <a:rPr lang="pl-PL" dirty="0" err="1"/>
              <a:t>new</a:t>
            </a:r>
            <a:r>
              <a:rPr lang="pl-PL" dirty="0"/>
              <a:t> </a:t>
            </a:r>
            <a:r>
              <a:rPr lang="pl-PL" dirty="0" err="1"/>
              <a:t>section</a:t>
            </a:r>
            <a:endParaRPr lang="pl-PL" dirty="0"/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4CD9646A-9C79-6D65-775F-7A6268D8C06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B766F9-E2CC-2D4B-895E-4BD7A40F2C53}" type="slidenum">
              <a:rPr lang="pl-PL" smtClean="0"/>
              <a:t>‹#›</a:t>
            </a:fld>
            <a:endParaRPr lang="pl-PL"/>
          </a:p>
        </p:txBody>
      </p:sp>
      <p:sp>
        <p:nvSpPr>
          <p:cNvPr id="7" name="Symbol zastępczy tekstu 6">
            <a:extLst>
              <a:ext uri="{FF2B5EF4-FFF2-40B4-BE49-F238E27FC236}">
                <a16:creationId xmlns:a16="http://schemas.microsoft.com/office/drawing/2014/main" id="{3D131B06-FD8C-39F9-8753-74A43FA1735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87375" y="4455757"/>
            <a:ext cx="9177593" cy="749300"/>
          </a:xfrm>
        </p:spPr>
        <p:txBody>
          <a:bodyPr/>
          <a:lstStyle>
            <a:lvl1pPr>
              <a:buNone/>
              <a:defRPr sz="2800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pl-PL"/>
              <a:t>Place for </a:t>
            </a:r>
            <a:r>
              <a:rPr lang="pl-PL" err="1"/>
              <a:t>subtitle</a:t>
            </a:r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01560353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line with subtitle-beig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917FE74-8C33-6B3A-A9FC-76144827A77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88707" y="2843363"/>
            <a:ext cx="9177593" cy="1523494"/>
          </a:xfrm>
        </p:spPr>
        <p:txBody>
          <a:bodyPr wrap="square" lIns="0" tIns="0" rIns="0" bIns="0" anchor="ctr" anchorCtr="0">
            <a:spAutoFit/>
          </a:bodyPr>
          <a:lstStyle>
            <a:lvl1pPr algn="l">
              <a:defRPr sz="5500" b="0" i="0">
                <a:latin typeface="IvyPresto Headline Light" panose="020B0404020101010102" pitchFamily="34" charset="0"/>
                <a:cs typeface="IvyPresto Headline Light" panose="020B0404020101010102" pitchFamily="34" charset="0"/>
              </a:defRPr>
            </a:lvl1pPr>
          </a:lstStyle>
          <a:p>
            <a:r>
              <a:rPr lang="pl-PL" dirty="0" err="1"/>
              <a:t>This</a:t>
            </a:r>
            <a:r>
              <a:rPr lang="pl-PL" dirty="0"/>
              <a:t> </a:t>
            </a:r>
            <a:r>
              <a:rPr lang="pl-PL" dirty="0" err="1"/>
              <a:t>is</a:t>
            </a:r>
            <a:r>
              <a:rPr lang="pl-PL" dirty="0"/>
              <a:t> a </a:t>
            </a:r>
            <a:r>
              <a:rPr lang="pl-PL" dirty="0" err="1"/>
              <a:t>text</a:t>
            </a:r>
            <a:r>
              <a:rPr lang="pl-PL" dirty="0"/>
              <a:t> </a:t>
            </a:r>
            <a:r>
              <a:rPr lang="pl-PL" dirty="0" err="1"/>
              <a:t>placeholder</a:t>
            </a:r>
            <a:r>
              <a:rPr lang="pl-PL" dirty="0"/>
              <a:t> for </a:t>
            </a:r>
            <a:r>
              <a:rPr lang="pl-PL" dirty="0" err="1"/>
              <a:t>title</a:t>
            </a:r>
            <a:r>
              <a:rPr lang="pl-PL" dirty="0"/>
              <a:t> of a </a:t>
            </a:r>
            <a:r>
              <a:rPr lang="pl-PL" dirty="0" err="1"/>
              <a:t>new</a:t>
            </a:r>
            <a:r>
              <a:rPr lang="pl-PL" dirty="0"/>
              <a:t> </a:t>
            </a:r>
            <a:r>
              <a:rPr lang="pl-PL" dirty="0" err="1"/>
              <a:t>section</a:t>
            </a:r>
            <a:endParaRPr lang="pl-PL" dirty="0"/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4CD9646A-9C79-6D65-775F-7A6268D8C06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B766F9-E2CC-2D4B-895E-4BD7A40F2C53}" type="slidenum">
              <a:rPr lang="pl-PL" smtClean="0"/>
              <a:t>‹#›</a:t>
            </a:fld>
            <a:endParaRPr lang="pl-PL"/>
          </a:p>
        </p:txBody>
      </p:sp>
      <p:sp>
        <p:nvSpPr>
          <p:cNvPr id="7" name="Symbol zastępczy tekstu 6">
            <a:extLst>
              <a:ext uri="{FF2B5EF4-FFF2-40B4-BE49-F238E27FC236}">
                <a16:creationId xmlns:a16="http://schemas.microsoft.com/office/drawing/2014/main" id="{3D131B06-FD8C-39F9-8753-74A43FA1735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87375" y="4455757"/>
            <a:ext cx="9177593" cy="749300"/>
          </a:xfrm>
        </p:spPr>
        <p:txBody>
          <a:bodyPr/>
          <a:lstStyle>
            <a:lvl1pPr>
              <a:buNone/>
              <a:defRPr sz="2800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pl-PL"/>
              <a:t>Place for </a:t>
            </a:r>
            <a:r>
              <a:rPr lang="pl-PL" err="1"/>
              <a:t>subtitle</a:t>
            </a:r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2698829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line with subtitle-green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917FE74-8C33-6B3A-A9FC-76144827A77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88707" y="2843363"/>
            <a:ext cx="9177593" cy="1523494"/>
          </a:xfrm>
        </p:spPr>
        <p:txBody>
          <a:bodyPr wrap="square" lIns="0" tIns="0" rIns="0" bIns="0" anchor="ctr" anchorCtr="0">
            <a:spAutoFit/>
          </a:bodyPr>
          <a:lstStyle>
            <a:lvl1pPr algn="l">
              <a:defRPr sz="5500" b="0" i="0">
                <a:solidFill>
                  <a:schemeClr val="bg1"/>
                </a:solidFill>
                <a:latin typeface="IvyPresto Headline Light" panose="020B0404020101010102" pitchFamily="34" charset="0"/>
                <a:cs typeface="IvyPresto Headline Light" panose="020B0404020101010102" pitchFamily="34" charset="0"/>
              </a:defRPr>
            </a:lvl1pPr>
          </a:lstStyle>
          <a:p>
            <a:r>
              <a:rPr lang="pl-PL" dirty="0" err="1"/>
              <a:t>This</a:t>
            </a:r>
            <a:r>
              <a:rPr lang="pl-PL" dirty="0"/>
              <a:t> </a:t>
            </a:r>
            <a:r>
              <a:rPr lang="pl-PL" dirty="0" err="1"/>
              <a:t>is</a:t>
            </a:r>
            <a:r>
              <a:rPr lang="pl-PL" dirty="0"/>
              <a:t> a </a:t>
            </a:r>
            <a:r>
              <a:rPr lang="pl-PL" dirty="0" err="1"/>
              <a:t>text</a:t>
            </a:r>
            <a:r>
              <a:rPr lang="pl-PL" dirty="0"/>
              <a:t> </a:t>
            </a:r>
            <a:r>
              <a:rPr lang="pl-PL" dirty="0" err="1"/>
              <a:t>placeholder</a:t>
            </a:r>
            <a:r>
              <a:rPr lang="pl-PL" dirty="0"/>
              <a:t> for </a:t>
            </a:r>
            <a:r>
              <a:rPr lang="pl-PL" dirty="0" err="1"/>
              <a:t>title</a:t>
            </a:r>
            <a:r>
              <a:rPr lang="pl-PL" dirty="0"/>
              <a:t> of a </a:t>
            </a:r>
            <a:r>
              <a:rPr lang="pl-PL" dirty="0" err="1"/>
              <a:t>new</a:t>
            </a:r>
            <a:r>
              <a:rPr lang="pl-PL" dirty="0"/>
              <a:t> </a:t>
            </a:r>
            <a:r>
              <a:rPr lang="pl-PL" dirty="0" err="1"/>
              <a:t>section</a:t>
            </a:r>
            <a:endParaRPr lang="pl-PL" dirty="0"/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4CD9646A-9C79-6D65-775F-7A6268D8C06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6B766F9-E2CC-2D4B-895E-4BD7A40F2C53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7" name="Symbol zastępczy tekstu 6">
            <a:extLst>
              <a:ext uri="{FF2B5EF4-FFF2-40B4-BE49-F238E27FC236}">
                <a16:creationId xmlns:a16="http://schemas.microsoft.com/office/drawing/2014/main" id="{3D131B06-FD8C-39F9-8753-74A43FA1735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87375" y="4455757"/>
            <a:ext cx="9177593" cy="749300"/>
          </a:xfrm>
        </p:spPr>
        <p:txBody>
          <a:bodyPr/>
          <a:lstStyle>
            <a:lvl1pPr>
              <a:buNone/>
              <a:defRPr sz="2800">
                <a:solidFill>
                  <a:schemeClr val="bg1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pl-PL"/>
              <a:t>Place for </a:t>
            </a:r>
            <a:r>
              <a:rPr lang="pl-PL" err="1"/>
              <a:t>subtitle</a:t>
            </a:r>
            <a:endParaRPr lang="pl-PL"/>
          </a:p>
        </p:txBody>
      </p:sp>
      <p:pic>
        <p:nvPicPr>
          <p:cNvPr id="4" name="Obraz 3" descr="Obraz zawierający Czcionka, Grafika, logo, symbol&#10;&#10;Zawartość wygenerowana przez AI może być niepoprawna.">
            <a:extLst>
              <a:ext uri="{FF2B5EF4-FFF2-40B4-BE49-F238E27FC236}">
                <a16:creationId xmlns:a16="http://schemas.microsoft.com/office/drawing/2014/main" id="{38B35360-125C-019E-C1DD-04377CF96F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12278" y="6324035"/>
            <a:ext cx="1166400" cy="337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487177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Headline_65-purpule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917FE74-8C33-6B3A-A9FC-76144827A77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88707" y="2843363"/>
            <a:ext cx="9177593" cy="1523494"/>
          </a:xfrm>
        </p:spPr>
        <p:txBody>
          <a:bodyPr wrap="square" lIns="0" tIns="0" rIns="0" bIns="0" anchor="ctr" anchorCtr="0">
            <a:spAutoFit/>
          </a:bodyPr>
          <a:lstStyle>
            <a:lvl1pPr algn="l">
              <a:defRPr sz="5500" b="0" i="0">
                <a:solidFill>
                  <a:schemeClr val="bg1"/>
                </a:solidFill>
                <a:latin typeface="IvyPresto Headline Light" panose="020B0404020101010102" pitchFamily="34" charset="0"/>
                <a:cs typeface="IvyPresto Headline Light" panose="020B0404020101010102" pitchFamily="34" charset="0"/>
              </a:defRPr>
            </a:lvl1pPr>
          </a:lstStyle>
          <a:p>
            <a:r>
              <a:rPr lang="pl-PL" dirty="0" err="1"/>
              <a:t>This</a:t>
            </a:r>
            <a:r>
              <a:rPr lang="pl-PL" dirty="0"/>
              <a:t> </a:t>
            </a:r>
            <a:r>
              <a:rPr lang="pl-PL" dirty="0" err="1"/>
              <a:t>is</a:t>
            </a:r>
            <a:r>
              <a:rPr lang="pl-PL" dirty="0"/>
              <a:t> a </a:t>
            </a:r>
            <a:r>
              <a:rPr lang="pl-PL" dirty="0" err="1"/>
              <a:t>text</a:t>
            </a:r>
            <a:r>
              <a:rPr lang="pl-PL" dirty="0"/>
              <a:t> </a:t>
            </a:r>
            <a:r>
              <a:rPr lang="pl-PL" dirty="0" err="1"/>
              <a:t>placeholder</a:t>
            </a:r>
            <a:r>
              <a:rPr lang="pl-PL" dirty="0"/>
              <a:t> for </a:t>
            </a:r>
            <a:r>
              <a:rPr lang="pl-PL" dirty="0" err="1"/>
              <a:t>title</a:t>
            </a:r>
            <a:r>
              <a:rPr lang="pl-PL" dirty="0"/>
              <a:t> of a </a:t>
            </a:r>
            <a:r>
              <a:rPr lang="pl-PL" dirty="0" err="1"/>
              <a:t>new</a:t>
            </a:r>
            <a:r>
              <a:rPr lang="pl-PL" dirty="0"/>
              <a:t> </a:t>
            </a:r>
            <a:r>
              <a:rPr lang="pl-PL" dirty="0" err="1"/>
              <a:t>section</a:t>
            </a:r>
            <a:endParaRPr lang="pl-PL" dirty="0"/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4CD9646A-9C79-6D65-775F-7A6268D8C06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6B766F9-E2CC-2D4B-895E-4BD7A40F2C53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7" name="Symbol zastępczy tekstu 6">
            <a:extLst>
              <a:ext uri="{FF2B5EF4-FFF2-40B4-BE49-F238E27FC236}">
                <a16:creationId xmlns:a16="http://schemas.microsoft.com/office/drawing/2014/main" id="{3D131B06-FD8C-39F9-8753-74A43FA1735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87375" y="4455757"/>
            <a:ext cx="9177593" cy="749300"/>
          </a:xfrm>
        </p:spPr>
        <p:txBody>
          <a:bodyPr/>
          <a:lstStyle>
            <a:lvl1pPr>
              <a:buNone/>
              <a:defRPr sz="2800">
                <a:solidFill>
                  <a:schemeClr val="bg1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pl-PL"/>
              <a:t>Place for </a:t>
            </a:r>
            <a:r>
              <a:rPr lang="pl-PL" err="1"/>
              <a:t>subtitle</a:t>
            </a:r>
            <a:endParaRPr lang="pl-PL"/>
          </a:p>
        </p:txBody>
      </p:sp>
      <p:pic>
        <p:nvPicPr>
          <p:cNvPr id="4" name="Obraz 3" descr="Obraz zawierający Czcionka, Grafika, logo, symbol&#10;&#10;Zawartość wygenerowana przez AI może być niepoprawna.">
            <a:extLst>
              <a:ext uri="{FF2B5EF4-FFF2-40B4-BE49-F238E27FC236}">
                <a16:creationId xmlns:a16="http://schemas.microsoft.com/office/drawing/2014/main" id="{38B35360-125C-019E-C1DD-04377CF96F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12278" y="6324035"/>
            <a:ext cx="1166400" cy="337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111899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_1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rostokąt 5">
            <a:extLst>
              <a:ext uri="{FF2B5EF4-FFF2-40B4-BE49-F238E27FC236}">
                <a16:creationId xmlns:a16="http://schemas.microsoft.com/office/drawing/2014/main" id="{62C3F979-359E-1588-0D67-C79A4500956E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3" name="Picture 8">
            <a:extLst>
              <a:ext uri="{FF2B5EF4-FFF2-40B4-BE49-F238E27FC236}">
                <a16:creationId xmlns:a16="http://schemas.microsoft.com/office/drawing/2014/main" id="{D66CB47B-3BFA-7DBB-796F-E1BC547C28F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499092" y="2197290"/>
            <a:ext cx="7193816" cy="2079282"/>
          </a:xfrm>
          <a:prstGeom prst="rect">
            <a:avLst/>
          </a:prstGeom>
        </p:spPr>
      </p:pic>
      <p:sp>
        <p:nvSpPr>
          <p:cNvPr id="5" name="Tytuł 1">
            <a:extLst>
              <a:ext uri="{FF2B5EF4-FFF2-40B4-BE49-F238E27FC236}">
                <a16:creationId xmlns:a16="http://schemas.microsoft.com/office/drawing/2014/main" id="{90653477-8633-ACF3-E098-1709BA723B76}"/>
              </a:ext>
            </a:extLst>
          </p:cNvPr>
          <p:cNvSpPr txBox="1">
            <a:spLocks/>
          </p:cNvSpPr>
          <p:nvPr userDrawn="1"/>
        </p:nvSpPr>
        <p:spPr>
          <a:xfrm>
            <a:off x="5408357" y="4124172"/>
            <a:ext cx="4444905" cy="180049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l-PL"/>
              <a:t>… </a:t>
            </a:r>
            <a:r>
              <a:rPr lang="pl-PL" err="1"/>
              <a:t>says</a:t>
            </a:r>
            <a:r>
              <a:rPr lang="pl-PL"/>
              <a:t> </a:t>
            </a:r>
            <a:r>
              <a:rPr lang="pl-PL" err="1"/>
              <a:t>thank</a:t>
            </a:r>
            <a:r>
              <a:rPr lang="pl-PL"/>
              <a:t> </a:t>
            </a:r>
            <a:r>
              <a:rPr lang="pl-PL" err="1"/>
              <a:t>you</a:t>
            </a:r>
            <a:r>
              <a:rPr lang="pl-PL"/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76193643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3840">
          <p15:clr>
            <a:srgbClr val="FBAE40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_2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rostokąt 5">
            <a:extLst>
              <a:ext uri="{FF2B5EF4-FFF2-40B4-BE49-F238E27FC236}">
                <a16:creationId xmlns:a16="http://schemas.microsoft.com/office/drawing/2014/main" id="{62C3F979-359E-1588-0D67-C79A4500956E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3" name="Picture 8">
            <a:extLst>
              <a:ext uri="{FF2B5EF4-FFF2-40B4-BE49-F238E27FC236}">
                <a16:creationId xmlns:a16="http://schemas.microsoft.com/office/drawing/2014/main" id="{D66CB47B-3BFA-7DBB-796F-E1BC547C28F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499092" y="2197290"/>
            <a:ext cx="7193816" cy="2079282"/>
          </a:xfrm>
          <a:prstGeom prst="rect">
            <a:avLst/>
          </a:prstGeom>
        </p:spPr>
      </p:pic>
      <p:sp>
        <p:nvSpPr>
          <p:cNvPr id="5" name="Tytuł 1">
            <a:extLst>
              <a:ext uri="{FF2B5EF4-FFF2-40B4-BE49-F238E27FC236}">
                <a16:creationId xmlns:a16="http://schemas.microsoft.com/office/drawing/2014/main" id="{90653477-8633-ACF3-E098-1709BA723B76}"/>
              </a:ext>
            </a:extLst>
          </p:cNvPr>
          <p:cNvSpPr txBox="1">
            <a:spLocks/>
          </p:cNvSpPr>
          <p:nvPr userDrawn="1"/>
        </p:nvSpPr>
        <p:spPr>
          <a:xfrm>
            <a:off x="5408357" y="4124172"/>
            <a:ext cx="4444905" cy="180049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l-PL"/>
              <a:t>… </a:t>
            </a:r>
            <a:r>
              <a:rPr lang="pl-PL" err="1"/>
              <a:t>says</a:t>
            </a:r>
            <a:r>
              <a:rPr lang="pl-PL"/>
              <a:t> </a:t>
            </a:r>
            <a:r>
              <a:rPr lang="pl-PL" err="1"/>
              <a:t>thank</a:t>
            </a:r>
            <a:r>
              <a:rPr lang="pl-PL"/>
              <a:t> </a:t>
            </a:r>
            <a:r>
              <a:rPr lang="pl-PL" err="1"/>
              <a:t>you</a:t>
            </a:r>
            <a:r>
              <a:rPr lang="pl-PL"/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163188973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3840">
          <p15:clr>
            <a:srgbClr val="FBAE40"/>
          </p15:clr>
        </p15:guide>
      </p15:sldGuideLst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ly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B6FEEE2A-80FE-944C-D01C-7CF79091356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r"/>
            <a:fld id="{76B766F9-E2CC-2D4B-895E-4BD7A40F2C53}" type="slidenum">
              <a:rPr lang="pl-PL" smtClean="0"/>
              <a:pPr algn="r"/>
              <a:t>‹#›</a:t>
            </a:fld>
            <a:endParaRPr lang="pl-PL"/>
          </a:p>
        </p:txBody>
      </p:sp>
      <p:sp>
        <p:nvSpPr>
          <p:cNvPr id="6" name="Tytuł 5">
            <a:extLst>
              <a:ext uri="{FF2B5EF4-FFF2-40B4-BE49-F238E27FC236}">
                <a16:creationId xmlns:a16="http://schemas.microsoft.com/office/drawing/2014/main" id="{28631E95-9DAC-A174-70B3-FE6BA1F8B7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356351"/>
            <a:ext cx="10992626" cy="951748"/>
          </a:xfrm>
        </p:spPr>
        <p:txBody>
          <a:bodyPr/>
          <a:lstStyle>
            <a:lvl1pPr>
              <a:defRPr sz="4000"/>
            </a:lvl1pPr>
          </a:lstStyle>
          <a:p>
            <a:r>
              <a:rPr lang="pl-PL"/>
              <a:t>Kliknij, aby edytować styl</a:t>
            </a:r>
          </a:p>
        </p:txBody>
      </p:sp>
    </p:spTree>
    <p:extLst>
      <p:ext uri="{BB962C8B-B14F-4D97-AF65-F5344CB8AC3E}">
        <p14:creationId xmlns:p14="http://schemas.microsoft.com/office/powerpoint/2010/main" val="121855668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-full_headline-65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12">
            <a:extLst>
              <a:ext uri="{FF2B5EF4-FFF2-40B4-BE49-F238E27FC236}">
                <a16:creationId xmlns:a16="http://schemas.microsoft.com/office/drawing/2014/main" id="{9563F322-6F9D-AA27-345B-64081DBF396D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0" y="0"/>
            <a:ext cx="12192000" cy="6858000"/>
          </a:xfrm>
        </p:spPr>
        <p:txBody>
          <a:bodyPr/>
          <a:lstStyle>
            <a:lvl1pPr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3" name="Tytuł 1">
            <a:extLst>
              <a:ext uri="{FF2B5EF4-FFF2-40B4-BE49-F238E27FC236}">
                <a16:creationId xmlns:a16="http://schemas.microsoft.com/office/drawing/2014/main" id="{A12BF7A2-B7D6-083E-0959-0C2B64DC4715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50606" y="2977187"/>
            <a:ext cx="11090787" cy="900246"/>
          </a:xfrm>
        </p:spPr>
        <p:txBody>
          <a:bodyPr wrap="square" lIns="0" tIns="0" rIns="0" bIns="0" anchor="ctr" anchorCtr="0">
            <a:spAutoFit/>
          </a:bodyPr>
          <a:lstStyle>
            <a:lvl1pPr algn="ctr">
              <a:defRPr sz="6500" b="0" i="0">
                <a:solidFill>
                  <a:schemeClr val="bg1"/>
                </a:solidFill>
                <a:effectLst>
                  <a:outerShdw blurRad="139081" dir="5400000" algn="ctr" rotWithShape="0">
                    <a:srgbClr val="000000">
                      <a:alpha val="41000"/>
                    </a:srgbClr>
                  </a:outerShdw>
                </a:effectLst>
                <a:latin typeface="IvyPresto Headline Light" panose="020B0404020101010102" pitchFamily="34" charset="0"/>
                <a:cs typeface="IvyPresto Headline Light" panose="020B0404020101010102" pitchFamily="34" charset="0"/>
              </a:defRPr>
            </a:lvl1pPr>
          </a:lstStyle>
          <a:p>
            <a:r>
              <a:rPr lang="pl-PL" err="1"/>
              <a:t>This</a:t>
            </a:r>
            <a:r>
              <a:rPr lang="pl-PL"/>
              <a:t> </a:t>
            </a:r>
            <a:r>
              <a:rPr lang="pl-PL" err="1"/>
              <a:t>is</a:t>
            </a:r>
            <a:r>
              <a:rPr lang="pl-PL"/>
              <a:t> a </a:t>
            </a:r>
            <a:r>
              <a:rPr lang="pl-PL" err="1"/>
              <a:t>text</a:t>
            </a:r>
            <a:r>
              <a:rPr lang="pl-PL"/>
              <a:t> </a:t>
            </a:r>
            <a:r>
              <a:rPr lang="pl-PL" err="1"/>
              <a:t>placeholder</a:t>
            </a:r>
            <a:r>
              <a:rPr lang="pl-PL"/>
              <a:t>. </a:t>
            </a:r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67DF960A-6935-C546-D32B-35F65CC11DF1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>
                <a:solidFill>
                  <a:schemeClr val="bg1">
                    <a:alpha val="0"/>
                  </a:schemeClr>
                </a:solidFill>
              </a:defRPr>
            </a:lvl1pPr>
          </a:lstStyle>
          <a:p>
            <a:fld id="{76B766F9-E2CC-2D4B-895E-4BD7A40F2C53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943605918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-full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12">
            <a:extLst>
              <a:ext uri="{FF2B5EF4-FFF2-40B4-BE49-F238E27FC236}">
                <a16:creationId xmlns:a16="http://schemas.microsoft.com/office/drawing/2014/main" id="{9563F322-6F9D-AA27-345B-64081DBF396D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0" y="0"/>
            <a:ext cx="12192000" cy="6858000"/>
          </a:xfrm>
        </p:spPr>
        <p:txBody>
          <a:bodyPr/>
          <a:lstStyle/>
          <a:p>
            <a:endParaRPr lang="pl-PL"/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4ACBB15B-9078-06C3-47C9-0FB282D1727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6B766F9-E2CC-2D4B-895E-4BD7A40F2C53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8798483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B6FEEE2A-80FE-944C-D01C-7CF79091356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r"/>
            <a:fld id="{76B766F9-E2CC-2D4B-895E-4BD7A40F2C53}" type="slidenum">
              <a:rPr lang="pl-PL" smtClean="0"/>
              <a:pPr algn="r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19058330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with Pictur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509CE9-F18C-5020-CF43-5960AFE654F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240410"/>
            <a:ext cx="10813067" cy="783835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 sz="3600" dirty="0">
                <a:solidFill>
                  <a:schemeClr val="tx2">
                    <a:alpha val="90000"/>
                  </a:schemeClr>
                </a:solidFill>
              </a:defRPr>
            </a:lvl1pPr>
          </a:lstStyle>
          <a:p>
            <a:pPr lvl="0"/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16B3AA5-F8D6-AB69-241F-6F8F1DD41E5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5800" y="998185"/>
            <a:ext cx="10813067" cy="541508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lang="en-US" dirty="0"/>
            </a:lvl1pPr>
          </a:lstStyle>
          <a:p>
            <a:pPr lvl="0"/>
            <a:r>
              <a:rPr lang="lt-LT"/>
              <a:t>Spustelėkite norėdami redaguoti šablono paantraštės stilių</a:t>
            </a:r>
            <a:endParaRPr lang="en-US" dirty="0"/>
          </a:p>
        </p:txBody>
      </p:sp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569E8996-63F9-282F-EB89-823A9E405F96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62974" y="1606318"/>
            <a:ext cx="11268845" cy="4791456"/>
          </a:xfrm>
          <a:blipFill dpi="0" rotWithShape="1">
            <a:blip r:embed="rId2">
              <a:alphaModFix amt="8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E78127-77D8-DF99-4AE0-F322800B05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40080" y="6445997"/>
            <a:ext cx="3949302" cy="365125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2D04168-7304-004B-C2F6-42E38FDC59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B12FF42-78AA-43B7-BE38-617D6A986F75}" type="datetime1">
              <a:rPr lang="en-US" smtClean="0"/>
              <a:t>10/20/2026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C58464-EE0F-215A-2FA8-F434687B9E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algn="r"/>
            <a:fld id="{76B766F9-E2CC-2D4B-895E-4BD7A40F2C53}" type="slidenum">
              <a:rPr lang="pl-PL" smtClean="0"/>
              <a:pPr algn="r"/>
              <a:t>‹#›</a:t>
            </a:fld>
            <a:endParaRPr lang="pl-PL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FFFC4771-5A22-2E68-AB04-0949D0A15B66}"/>
              </a:ext>
            </a:extLst>
          </p:cNvPr>
          <p:cNvCxnSpPr>
            <a:cxnSpLocks/>
          </p:cNvCxnSpPr>
          <p:nvPr/>
        </p:nvCxnSpPr>
        <p:spPr>
          <a:xfrm flipH="1">
            <a:off x="0" y="1599718"/>
            <a:ext cx="12192000" cy="0"/>
          </a:xfrm>
          <a:prstGeom prst="line">
            <a:avLst/>
          </a:prstGeom>
          <a:ln w="9525">
            <a:solidFill>
              <a:schemeClr val="tx2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0AA95C5A-6D75-9E1D-C459-7F2022E84F55}"/>
              </a:ext>
            </a:extLst>
          </p:cNvPr>
          <p:cNvCxnSpPr>
            <a:cxnSpLocks/>
          </p:cNvCxnSpPr>
          <p:nvPr/>
        </p:nvCxnSpPr>
        <p:spPr>
          <a:xfrm>
            <a:off x="457200" y="0"/>
            <a:ext cx="0" cy="6858000"/>
          </a:xfrm>
          <a:prstGeom prst="line">
            <a:avLst/>
          </a:prstGeom>
          <a:ln w="9525">
            <a:solidFill>
              <a:schemeClr val="tx2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00ED5AC1-9F96-A868-7F45-523BF1A45E7C}"/>
              </a:ext>
            </a:extLst>
          </p:cNvPr>
          <p:cNvCxnSpPr>
            <a:cxnSpLocks/>
          </p:cNvCxnSpPr>
          <p:nvPr/>
        </p:nvCxnSpPr>
        <p:spPr>
          <a:xfrm>
            <a:off x="11734800" y="0"/>
            <a:ext cx="0" cy="6858000"/>
          </a:xfrm>
          <a:prstGeom prst="line">
            <a:avLst/>
          </a:prstGeom>
          <a:ln w="9525">
            <a:solidFill>
              <a:schemeClr val="tx2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60E1F764-5B01-7711-9CF1-7EA13A629701}"/>
              </a:ext>
            </a:extLst>
          </p:cNvPr>
          <p:cNvCxnSpPr>
            <a:cxnSpLocks/>
          </p:cNvCxnSpPr>
          <p:nvPr/>
        </p:nvCxnSpPr>
        <p:spPr>
          <a:xfrm flipH="1">
            <a:off x="0" y="6396171"/>
            <a:ext cx="12192000" cy="0"/>
          </a:xfrm>
          <a:prstGeom prst="line">
            <a:avLst/>
          </a:prstGeom>
          <a:ln w="9525">
            <a:solidFill>
              <a:schemeClr val="tx2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6774196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hf hdr="0" ftr="0" dt="0"/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urin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58AB8C-6B7B-EBD3-4D71-F5150448D3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360221"/>
            <a:ext cx="10515600" cy="1330468"/>
          </a:xfrm>
        </p:spPr>
        <p:txBody>
          <a:bodyPr/>
          <a:lstStyle/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327223-CF88-A3FD-E8DF-370D7C19B1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2004291"/>
            <a:ext cx="10515600" cy="4172672"/>
          </a:xfrm>
        </p:spPr>
        <p:txBody>
          <a:bodyPr/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E38D70-266E-0D00-4BB2-CEF20A35B7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85800" y="6445997"/>
            <a:ext cx="3949302" cy="365125"/>
          </a:xfrm>
        </p:spPr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C28223-FDFF-908F-158A-3401127BA5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88F8D0-0E9B-4650-859F-69E8A62E8B3F}" type="datetime1">
              <a:rPr lang="en-US" smtClean="0"/>
              <a:t>10/20/2026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1F0CF0-00B7-2F2A-2E49-88AB87A201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76B766F9-E2CC-2D4B-895E-4BD7A40F2C53}" type="slidenum">
              <a:rPr lang="pl-PL" smtClean="0"/>
              <a:pPr algn="r"/>
              <a:t>‹#›</a:t>
            </a:fld>
            <a:endParaRPr lang="pl-PL"/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176D044F-5574-D6D7-2A47-5069E411C22F}"/>
              </a:ext>
            </a:extLst>
          </p:cNvPr>
          <p:cNvCxnSpPr>
            <a:cxnSpLocks/>
          </p:cNvCxnSpPr>
          <p:nvPr/>
        </p:nvCxnSpPr>
        <p:spPr>
          <a:xfrm flipH="1">
            <a:off x="0" y="1825625"/>
            <a:ext cx="12210293" cy="0"/>
          </a:xfrm>
          <a:prstGeom prst="line">
            <a:avLst/>
          </a:prstGeom>
          <a:ln w="9525">
            <a:solidFill>
              <a:schemeClr val="tx2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54879639"/>
      </p:ext>
    </p:extLst>
  </p:cSld>
  <p:clrMapOvr>
    <a:masterClrMapping/>
  </p:clrMapOvr>
  <p:hf hdr="0" ftr="0" dt="0"/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with Picture 2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509CE9-F18C-5020-CF43-5960AFE654F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772445" y="1480212"/>
            <a:ext cx="3849131" cy="2871351"/>
          </a:xfrm>
        </p:spPr>
        <p:txBody>
          <a:bodyPr anchor="ctr">
            <a:normAutofit/>
          </a:bodyPr>
          <a:lstStyle>
            <a:lvl1pPr algn="ctr">
              <a:defRPr sz="3600">
                <a:solidFill>
                  <a:schemeClr val="tx2">
                    <a:alpha val="90000"/>
                  </a:schemeClr>
                </a:solidFill>
              </a:defRPr>
            </a:lvl1pPr>
          </a:lstStyle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16B3AA5-F8D6-AB69-241F-6F8F1DD41E5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772446" y="5410440"/>
            <a:ext cx="3849128" cy="1068207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lt-LT"/>
              <a:t>Spustelėkite norėdami redaguoti šablono paantraštės stilių</a:t>
            </a:r>
            <a:endParaRPr lang="en-US" dirty="0"/>
          </a:p>
        </p:txBody>
      </p:sp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569E8996-63F9-282F-EB89-823A9E405F96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7204414" cy="6859634"/>
          </a:xfrm>
          <a:blipFill dpi="0" rotWithShape="1">
            <a:blip r:embed="rId2">
              <a:alphaModFix amt="8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E78127-77D8-DF99-4AE0-F322800B05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429501" y="6445997"/>
            <a:ext cx="2955465" cy="365125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Sample Footer Text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2D04168-7304-004B-C2F6-42E38FDC590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226650" y="6445997"/>
            <a:ext cx="1353059" cy="365125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AD495F72-74F9-4C7D-96DC-BB7900DFF168}" type="datetime1">
              <a:rPr lang="en-US" smtClean="0"/>
              <a:t>10/20/2026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C58464-EE0F-215A-2FA8-F434687B9E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algn="r"/>
            <a:fld id="{76B766F9-E2CC-2D4B-895E-4BD7A40F2C53}" type="slidenum">
              <a:rPr lang="pl-PL" smtClean="0"/>
              <a:pPr algn="r"/>
              <a:t>‹#›</a:t>
            </a:fld>
            <a:endParaRPr lang="pl-PL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88BE003B-9AA9-5AAB-16A3-CC8CD5997AAA}"/>
              </a:ext>
            </a:extLst>
          </p:cNvPr>
          <p:cNvCxnSpPr>
            <a:cxnSpLocks/>
          </p:cNvCxnSpPr>
          <p:nvPr/>
        </p:nvCxnSpPr>
        <p:spPr>
          <a:xfrm flipH="1">
            <a:off x="7206802" y="5031087"/>
            <a:ext cx="4985198" cy="0"/>
          </a:xfrm>
          <a:prstGeom prst="line">
            <a:avLst/>
          </a:prstGeom>
          <a:ln w="9525">
            <a:solidFill>
              <a:schemeClr val="tx2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50CBC2A1-BC50-27CD-C764-435FA7A59ABD}"/>
              </a:ext>
            </a:extLst>
          </p:cNvPr>
          <p:cNvCxnSpPr>
            <a:cxnSpLocks/>
          </p:cNvCxnSpPr>
          <p:nvPr/>
        </p:nvCxnSpPr>
        <p:spPr>
          <a:xfrm>
            <a:off x="7206802" y="0"/>
            <a:ext cx="0" cy="6858000"/>
          </a:xfrm>
          <a:prstGeom prst="line">
            <a:avLst/>
          </a:prstGeom>
          <a:ln w="9525">
            <a:solidFill>
              <a:schemeClr val="tx2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4915998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hf hdr="0" ftr="0" dt="0"/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509CE9-F18C-5020-CF43-5960AFE654F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36222" y="1246912"/>
            <a:ext cx="8919556" cy="3050766"/>
          </a:xfrm>
        </p:spPr>
        <p:txBody>
          <a:bodyPr anchor="ctr">
            <a:normAutofit/>
          </a:bodyPr>
          <a:lstStyle>
            <a:lvl1pPr algn="ctr">
              <a:defRPr sz="5400">
                <a:solidFill>
                  <a:schemeClr val="tx2">
                    <a:alpha val="90000"/>
                  </a:schemeClr>
                </a:solidFill>
              </a:defRPr>
            </a:lvl1pPr>
          </a:lstStyle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16B3AA5-F8D6-AB69-241F-6F8F1DD41E5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451378" y="5345199"/>
            <a:ext cx="7289245" cy="1184035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lt-LT"/>
              <a:t>Spustelėkite norėdami redaguoti šablono paantraštės stilių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E78127-77D8-DF99-4AE0-F322800B05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2D04168-7304-004B-C2F6-42E38FDC59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3545FD76-1DE6-4A1C-9609-D2819734F8F3}" type="datetime1">
              <a:rPr lang="en-US" smtClean="0"/>
              <a:t>10/20/2026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C58464-EE0F-215A-2FA8-F434687B9E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algn="r"/>
            <a:fld id="{76B766F9-E2CC-2D4B-895E-4BD7A40F2C53}" type="slidenum">
              <a:rPr lang="pl-PL" smtClean="0"/>
              <a:pPr algn="r"/>
              <a:t>‹#›</a:t>
            </a:fld>
            <a:endParaRPr lang="pl-PL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77C4A186-7A3C-2849-F4A7-5B5565EB29E6}"/>
              </a:ext>
            </a:extLst>
          </p:cNvPr>
          <p:cNvCxnSpPr>
            <a:cxnSpLocks/>
          </p:cNvCxnSpPr>
          <p:nvPr/>
        </p:nvCxnSpPr>
        <p:spPr>
          <a:xfrm flipH="1">
            <a:off x="0" y="5016433"/>
            <a:ext cx="12192000" cy="0"/>
          </a:xfrm>
          <a:prstGeom prst="line">
            <a:avLst/>
          </a:prstGeom>
          <a:ln w="9525">
            <a:solidFill>
              <a:schemeClr val="tx2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90C7E87E-EC44-47F9-6172-5EEA03DE5D87}"/>
              </a:ext>
            </a:extLst>
          </p:cNvPr>
          <p:cNvCxnSpPr>
            <a:cxnSpLocks/>
          </p:cNvCxnSpPr>
          <p:nvPr/>
        </p:nvCxnSpPr>
        <p:spPr>
          <a:xfrm flipH="1">
            <a:off x="0" y="459932"/>
            <a:ext cx="12192000" cy="0"/>
          </a:xfrm>
          <a:prstGeom prst="line">
            <a:avLst/>
          </a:prstGeom>
          <a:ln w="9525">
            <a:solidFill>
              <a:schemeClr val="tx2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9120767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hf hdr="0" ftr="0" dt="0"/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kcijos antraštė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F22D6AD5-6168-B411-89A9-90C82303B25C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4EC6DA0-2CB8-AFC5-DB06-AB92359839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838087"/>
            <a:ext cx="8932653" cy="3312544"/>
          </a:xfrm>
        </p:spPr>
        <p:txBody>
          <a:bodyPr anchor="b">
            <a:normAutofit/>
          </a:bodyPr>
          <a:lstStyle>
            <a:lvl1pPr>
              <a:lnSpc>
                <a:spcPct val="80000"/>
              </a:lnSpc>
              <a:defRPr sz="6600" cap="all" baseline="0">
                <a:solidFill>
                  <a:schemeClr val="tx2">
                    <a:alpha val="55000"/>
                  </a:schemeClr>
                </a:solidFill>
              </a:defRPr>
            </a:lvl1pPr>
          </a:lstStyle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8E16A9F-28B9-2207-66D3-D952EB7EC8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-789870"/>
            <a:ext cx="10515600" cy="638352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bg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B3F77F-C41D-1011-B9F4-A5DE814F43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57200" y="6445997"/>
            <a:ext cx="3751081" cy="365125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8CD507-925C-84B3-8F49-9F3B91209D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DAC6904D-FBDC-4E1E-863E-C45FAD9DD85B}" type="datetime1">
              <a:rPr lang="en-US" smtClean="0"/>
              <a:t>10/20/2026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13B4AE-32E8-CAFF-4A3C-6CBE4FFFA8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algn="r"/>
            <a:fld id="{76B766F9-E2CC-2D4B-895E-4BD7A40F2C53}" type="slidenum">
              <a:rPr lang="pl-PL" smtClean="0"/>
              <a:pPr algn="r"/>
              <a:t>‹#›</a:t>
            </a:fld>
            <a:endParaRPr lang="pl-PL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9BFA0DE8-9E4B-D747-CB64-14B8DEDC02EA}"/>
              </a:ext>
            </a:extLst>
          </p:cNvPr>
          <p:cNvCxnSpPr>
            <a:cxnSpLocks/>
          </p:cNvCxnSpPr>
          <p:nvPr/>
        </p:nvCxnSpPr>
        <p:spPr>
          <a:xfrm flipH="1">
            <a:off x="0" y="1367580"/>
            <a:ext cx="12192000" cy="0"/>
          </a:xfrm>
          <a:prstGeom prst="line">
            <a:avLst/>
          </a:prstGeom>
          <a:ln w="9525">
            <a:solidFill>
              <a:schemeClr val="tx2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11EB75EB-F27E-271A-C843-4096E1F19057}"/>
              </a:ext>
            </a:extLst>
          </p:cNvPr>
          <p:cNvCxnSpPr>
            <a:cxnSpLocks/>
          </p:cNvCxnSpPr>
          <p:nvPr/>
        </p:nvCxnSpPr>
        <p:spPr>
          <a:xfrm flipH="1">
            <a:off x="0" y="6398068"/>
            <a:ext cx="12192000" cy="0"/>
          </a:xfrm>
          <a:prstGeom prst="line">
            <a:avLst/>
          </a:prstGeom>
          <a:ln w="9525">
            <a:solidFill>
              <a:schemeClr val="tx2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7915576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hf hdr="0" ftr="0" dt="0"/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Agenda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E02D18C4-A1A8-6CA4-B4A2-0E9791DC7F7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lumMod val="9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E4019F8-742E-9EEF-F591-C9666AC32A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1" y="463362"/>
            <a:ext cx="11122507" cy="1162632"/>
          </a:xfrm>
        </p:spPr>
        <p:txBody>
          <a:bodyPr anchor="ctr">
            <a:normAutofit/>
          </a:bodyPr>
          <a:lstStyle>
            <a:lvl1pPr>
              <a:defRPr sz="7200" cap="all" baseline="0">
                <a:solidFill>
                  <a:schemeClr val="accent1"/>
                </a:solidFill>
              </a:defRPr>
            </a:lvl1pPr>
          </a:lstStyle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8C8B19A-6FC1-2B71-0BFB-9274CBF396B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479085" y="2249592"/>
            <a:ext cx="6100623" cy="3787062"/>
          </a:xfrm>
        </p:spPr>
        <p:txBody>
          <a:bodyPr vert="horz" lIns="91440" tIns="45720" rIns="91440" bIns="45720" rtlCol="0">
            <a:normAutofit/>
          </a:bodyPr>
          <a:lstStyle>
            <a:lvl1pPr marL="457200" indent="-457200">
              <a:buFont typeface="+mj-lt"/>
              <a:buAutoNum type="arabicPeriod"/>
              <a:defRPr lang="en-US" sz="2000" dirty="0">
                <a:solidFill>
                  <a:schemeClr val="tx2"/>
                </a:solidFill>
              </a:defRPr>
            </a:lvl1pPr>
            <a:lvl2pPr marL="571500" indent="-342900">
              <a:buFont typeface="+mj-lt"/>
              <a:buAutoNum type="arabicPeriod"/>
              <a:defRPr lang="en-US" sz="1800" dirty="0">
                <a:solidFill>
                  <a:schemeClr val="tx2"/>
                </a:solidFill>
              </a:defRPr>
            </a:lvl2pPr>
            <a:lvl3pPr marL="800100" indent="-342900">
              <a:buFont typeface="+mj-lt"/>
              <a:buAutoNum type="arabicPeriod"/>
              <a:defRPr lang="en-US" sz="1600" dirty="0">
                <a:solidFill>
                  <a:schemeClr val="tx2"/>
                </a:solidFill>
              </a:defRPr>
            </a:lvl3pPr>
            <a:lvl4pPr marL="1028700" indent="-342900">
              <a:buFont typeface="+mj-lt"/>
              <a:buAutoNum type="arabicPeriod"/>
              <a:defRPr lang="en-US" sz="1400" dirty="0">
                <a:solidFill>
                  <a:schemeClr val="tx2"/>
                </a:solidFill>
              </a:defRPr>
            </a:lvl4pPr>
            <a:lvl5pPr marL="1257300" indent="-342900">
              <a:buFont typeface="+mj-lt"/>
              <a:buAutoNum type="arabicPeriod"/>
              <a:defRPr lang="en-US" sz="1400" dirty="0">
                <a:solidFill>
                  <a:schemeClr val="tx2"/>
                </a:solidFill>
              </a:defRPr>
            </a:lvl5pPr>
          </a:lstStyle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B12CFE6-D05E-5478-B3A4-81DC4DCD74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57200" y="6445997"/>
            <a:ext cx="3949302" cy="365125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CC77F2D-39D2-22F7-CF0B-39D63EBF00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30A4DEF6-D0A5-424B-A38E-B8028C0E0D08}" type="datetime1">
              <a:rPr lang="en-US" smtClean="0"/>
              <a:t>10/20/2026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26B86D3-24E1-029E-BA22-9F17F9517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algn="r"/>
            <a:fld id="{76B766F9-E2CC-2D4B-895E-4BD7A40F2C53}" type="slidenum">
              <a:rPr lang="pl-PL" smtClean="0"/>
              <a:pPr algn="r"/>
              <a:t>‹#›</a:t>
            </a:fld>
            <a:endParaRPr lang="pl-PL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F06406B2-3637-5849-867E-A0ADC9D9DDA5}"/>
              </a:ext>
            </a:extLst>
          </p:cNvPr>
          <p:cNvCxnSpPr>
            <a:cxnSpLocks/>
          </p:cNvCxnSpPr>
          <p:nvPr/>
        </p:nvCxnSpPr>
        <p:spPr>
          <a:xfrm flipH="1">
            <a:off x="0" y="1822345"/>
            <a:ext cx="1219200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40E47964-42E3-09B6-4B3F-96D1060D072B}"/>
              </a:ext>
            </a:extLst>
          </p:cNvPr>
          <p:cNvCxnSpPr>
            <a:cxnSpLocks/>
          </p:cNvCxnSpPr>
          <p:nvPr/>
        </p:nvCxnSpPr>
        <p:spPr>
          <a:xfrm flipH="1">
            <a:off x="0" y="6398068"/>
            <a:ext cx="12192000" cy="0"/>
          </a:xfrm>
          <a:prstGeom prst="line">
            <a:avLst/>
          </a:prstGeom>
          <a:ln w="9525">
            <a:solidFill>
              <a:schemeClr val="tx1">
                <a:lumMod val="75000"/>
                <a:lumOff val="25000"/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4111825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hf hdr="0" ftr="0" dt="0"/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 with Pictur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B0D0A563-F018-FFF1-B911-D69E42CEEAA5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lumMod val="9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E4019F8-742E-9EEF-F591-C9666AC32A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1" y="463362"/>
            <a:ext cx="11130279" cy="1162632"/>
          </a:xfrm>
        </p:spPr>
        <p:txBody>
          <a:bodyPr anchor="ctr">
            <a:normAutofit/>
          </a:bodyPr>
          <a:lstStyle>
            <a:lvl1pPr>
              <a:defRPr sz="7200" cap="all" baseline="0">
                <a:solidFill>
                  <a:schemeClr val="accent1"/>
                </a:solidFill>
              </a:defRPr>
            </a:lvl1pPr>
          </a:lstStyle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5DA2B1BE-7DDF-C8B4-6A46-21B5A0257D08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-8364" y="1830708"/>
            <a:ext cx="5321063" cy="4563927"/>
          </a:xfrm>
          <a:blipFill dpi="0" rotWithShape="1">
            <a:blip r:embed="rId2">
              <a:alphaModFix amt="8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8C8B19A-6FC1-2B71-0BFB-9274CBF396B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846552" y="2191025"/>
            <a:ext cx="5733156" cy="3894807"/>
          </a:xfrm>
        </p:spPr>
        <p:txBody>
          <a:bodyPr vert="horz" lIns="91440" tIns="45720" rIns="91440" bIns="45720" rtlCol="0">
            <a:normAutofit/>
          </a:bodyPr>
          <a:lstStyle>
            <a:lvl1pPr marL="457200" indent="-457200">
              <a:buFont typeface="+mj-lt"/>
              <a:buAutoNum type="arabicPeriod"/>
              <a:defRPr lang="en-US" sz="2000" dirty="0">
                <a:solidFill>
                  <a:schemeClr val="tx2"/>
                </a:solidFill>
              </a:defRPr>
            </a:lvl1pPr>
            <a:lvl2pPr marL="571500" indent="-342900">
              <a:buFont typeface="+mj-lt"/>
              <a:buAutoNum type="arabicPeriod"/>
              <a:defRPr lang="en-US" sz="1800" dirty="0">
                <a:solidFill>
                  <a:schemeClr val="tx2"/>
                </a:solidFill>
              </a:defRPr>
            </a:lvl2pPr>
            <a:lvl3pPr marL="800100" indent="-342900">
              <a:buFont typeface="+mj-lt"/>
              <a:buAutoNum type="arabicPeriod"/>
              <a:defRPr lang="en-US" sz="1600" dirty="0">
                <a:solidFill>
                  <a:schemeClr val="tx2"/>
                </a:solidFill>
              </a:defRPr>
            </a:lvl3pPr>
            <a:lvl4pPr marL="1028700" indent="-342900">
              <a:buFont typeface="+mj-lt"/>
              <a:buAutoNum type="arabicPeriod"/>
              <a:defRPr lang="en-US" sz="1400" dirty="0">
                <a:solidFill>
                  <a:schemeClr val="tx2"/>
                </a:solidFill>
              </a:defRPr>
            </a:lvl4pPr>
            <a:lvl5pPr marL="1257300" indent="-342900">
              <a:buFont typeface="+mj-lt"/>
              <a:buAutoNum type="arabicPeriod"/>
              <a:defRPr lang="en-US" sz="1400" dirty="0">
                <a:solidFill>
                  <a:schemeClr val="tx2"/>
                </a:solidFill>
              </a:defRPr>
            </a:lvl5pPr>
          </a:lstStyle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B12CFE6-D05E-5478-B3A4-81DC4DCD74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57200" y="6445997"/>
            <a:ext cx="3949302" cy="365125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CC77F2D-39D2-22F7-CF0B-39D63EBF00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2B09C6DF-0139-4F07-BF9C-4309D0C9DCA6}" type="datetime1">
              <a:rPr lang="en-US" smtClean="0"/>
              <a:t>10/20/2026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26B86D3-24E1-029E-BA22-9F17F9517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algn="r"/>
            <a:fld id="{76B766F9-E2CC-2D4B-895E-4BD7A40F2C53}" type="slidenum">
              <a:rPr lang="pl-PL" smtClean="0"/>
              <a:pPr algn="r"/>
              <a:t>‹#›</a:t>
            </a:fld>
            <a:endParaRPr lang="pl-PL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F06406B2-3637-5849-867E-A0ADC9D9DDA5}"/>
              </a:ext>
            </a:extLst>
          </p:cNvPr>
          <p:cNvCxnSpPr>
            <a:cxnSpLocks/>
          </p:cNvCxnSpPr>
          <p:nvPr/>
        </p:nvCxnSpPr>
        <p:spPr>
          <a:xfrm flipH="1">
            <a:off x="0" y="1822345"/>
            <a:ext cx="12192000" cy="0"/>
          </a:xfrm>
          <a:prstGeom prst="line">
            <a:avLst/>
          </a:prstGeom>
          <a:ln w="9525">
            <a:solidFill>
              <a:schemeClr val="tx1">
                <a:lumMod val="75000"/>
                <a:lumOff val="25000"/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40E47964-42E3-09B6-4B3F-96D1060D072B}"/>
              </a:ext>
            </a:extLst>
          </p:cNvPr>
          <p:cNvCxnSpPr>
            <a:cxnSpLocks/>
          </p:cNvCxnSpPr>
          <p:nvPr/>
        </p:nvCxnSpPr>
        <p:spPr>
          <a:xfrm flipH="1">
            <a:off x="0" y="6398068"/>
            <a:ext cx="12192000" cy="0"/>
          </a:xfrm>
          <a:prstGeom prst="line">
            <a:avLst/>
          </a:prstGeom>
          <a:ln w="9525">
            <a:solidFill>
              <a:schemeClr val="tx1">
                <a:lumMod val="75000"/>
                <a:lumOff val="25000"/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25DD64E6-257D-65B2-D2A7-6A1002E1E580}"/>
              </a:ext>
            </a:extLst>
          </p:cNvPr>
          <p:cNvCxnSpPr>
            <a:cxnSpLocks/>
          </p:cNvCxnSpPr>
          <p:nvPr/>
        </p:nvCxnSpPr>
        <p:spPr>
          <a:xfrm>
            <a:off x="5321065" y="1822345"/>
            <a:ext cx="0" cy="5035655"/>
          </a:xfrm>
          <a:prstGeom prst="line">
            <a:avLst/>
          </a:prstGeom>
          <a:ln w="9525">
            <a:solidFill>
              <a:schemeClr val="tx1">
                <a:lumMod val="75000"/>
                <a:lumOff val="25000"/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655986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hf hdr="0" ftr="0" dt="0"/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58AB8C-6B7B-EBD3-4D71-F5150448D3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721299"/>
            <a:ext cx="3689927" cy="1486906"/>
          </a:xfrm>
        </p:spPr>
        <p:txBody>
          <a:bodyPr anchor="t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327223-CF88-A3FD-E8DF-370D7C19B1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04515" y="2780147"/>
            <a:ext cx="6567049" cy="3359871"/>
          </a:xfrm>
        </p:spPr>
        <p:txBody>
          <a:bodyPr/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E38D70-266E-0D00-4BB2-CEF20A35B7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C28223-FDFF-908F-158A-3401127BA5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2F4876-ABF6-46E9-AABB-9093F4FF9830}" type="datetime1">
              <a:rPr lang="en-US" smtClean="0"/>
              <a:t>10/20/2026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1F0CF0-00B7-2F2A-2E49-88AB87A201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76B766F9-E2CC-2D4B-895E-4BD7A40F2C53}" type="slidenum">
              <a:rPr lang="pl-PL" smtClean="0"/>
              <a:pPr algn="r"/>
              <a:t>‹#›</a:t>
            </a:fld>
            <a:endParaRPr lang="pl-PL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4BF5C1EC-3A2D-2E51-65A6-6155B3776C4A}"/>
              </a:ext>
            </a:extLst>
          </p:cNvPr>
          <p:cNvCxnSpPr>
            <a:cxnSpLocks/>
          </p:cNvCxnSpPr>
          <p:nvPr/>
        </p:nvCxnSpPr>
        <p:spPr>
          <a:xfrm flipH="1">
            <a:off x="0" y="2397979"/>
            <a:ext cx="12192000" cy="0"/>
          </a:xfrm>
          <a:prstGeom prst="line">
            <a:avLst/>
          </a:prstGeom>
          <a:ln w="9525">
            <a:solidFill>
              <a:schemeClr val="tx2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F797FEE4-9B7E-CE58-4AA3-EC6E3E1861F3}"/>
              </a:ext>
            </a:extLst>
          </p:cNvPr>
          <p:cNvCxnSpPr>
            <a:cxnSpLocks/>
          </p:cNvCxnSpPr>
          <p:nvPr/>
        </p:nvCxnSpPr>
        <p:spPr>
          <a:xfrm>
            <a:off x="4469245" y="0"/>
            <a:ext cx="0" cy="6858000"/>
          </a:xfrm>
          <a:prstGeom prst="line">
            <a:avLst/>
          </a:prstGeom>
          <a:ln w="9525">
            <a:solidFill>
              <a:schemeClr val="tx2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89019048"/>
      </p:ext>
    </p:extLst>
  </p:cSld>
  <p:clrMapOvr>
    <a:masterClrMapping/>
  </p:clrMapOvr>
  <p:hf hdr="0" ftr="0" dt="0"/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3360">
          <p15:clr>
            <a:srgbClr val="FBAE40"/>
          </p15:clr>
        </p15:guide>
        <p15:guide id="4" pos="2928">
          <p15:clr>
            <a:srgbClr val="FBAE40"/>
          </p15:clr>
        </p15:guide>
        <p15:guide id="5" pos="4752">
          <p15:clr>
            <a:srgbClr val="FBAE40"/>
          </p15:clr>
        </p15:guide>
      </p15:sldGuideLst>
    </p:ext>
  </p:extLs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onten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58AB8C-6B7B-EBD3-4D71-F5150448D3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720473"/>
            <a:ext cx="3664107" cy="3864052"/>
          </a:xfrm>
        </p:spPr>
        <p:txBody>
          <a:bodyPr anchor="t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327223-CF88-A3FD-E8DF-370D7C19B1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70349" y="720473"/>
            <a:ext cx="6309360" cy="5303520"/>
          </a:xfrm>
        </p:spPr>
        <p:txBody>
          <a:bodyPr/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E38D70-266E-0D00-4BB2-CEF20A35B7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C28223-FDFF-908F-158A-3401127BA5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9649F7-D424-4C48-9F1A-F9E6A6464624}" type="datetime1">
              <a:rPr lang="en-US" smtClean="0"/>
              <a:t>10/20/2026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1F0CF0-00B7-2F2A-2E49-88AB87A201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76B766F9-E2CC-2D4B-895E-4BD7A40F2C53}" type="slidenum">
              <a:rPr lang="pl-PL" smtClean="0"/>
              <a:pPr algn="r"/>
              <a:t>‹#›</a:t>
            </a:fld>
            <a:endParaRPr lang="pl-PL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A6AC6891-86BE-FF41-E94E-AB97BFFB2322}"/>
              </a:ext>
            </a:extLst>
          </p:cNvPr>
          <p:cNvCxnSpPr>
            <a:cxnSpLocks/>
          </p:cNvCxnSpPr>
          <p:nvPr/>
        </p:nvCxnSpPr>
        <p:spPr>
          <a:xfrm>
            <a:off x="4643464" y="0"/>
            <a:ext cx="0" cy="6858000"/>
          </a:xfrm>
          <a:prstGeom prst="line">
            <a:avLst/>
          </a:prstGeom>
          <a:ln w="9525">
            <a:solidFill>
              <a:schemeClr val="tx2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E151E503-5C8D-3CDA-5CC2-A56B4F2A6193}"/>
              </a:ext>
            </a:extLst>
          </p:cNvPr>
          <p:cNvCxnSpPr>
            <a:cxnSpLocks/>
          </p:cNvCxnSpPr>
          <p:nvPr/>
        </p:nvCxnSpPr>
        <p:spPr>
          <a:xfrm flipH="1">
            <a:off x="0" y="6398068"/>
            <a:ext cx="12192000" cy="0"/>
          </a:xfrm>
          <a:prstGeom prst="line">
            <a:avLst/>
          </a:prstGeom>
          <a:ln w="9525">
            <a:solidFill>
              <a:schemeClr val="tx2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7154802"/>
      </p:ext>
    </p:extLst>
  </p:cSld>
  <p:clrMapOvr>
    <a:masterClrMapping/>
  </p:clrMapOvr>
  <p:hf hdr="0" ftr="0" dt="0"/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ontent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58AB8C-6B7B-EBD3-4D71-F5150448D3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11995" y="559483"/>
            <a:ext cx="6825541" cy="1009652"/>
          </a:xfrm>
        </p:spPr>
        <p:txBody>
          <a:bodyPr anchor="b"/>
          <a:lstStyle/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19" name="Picture Placeholder 18">
            <a:extLst>
              <a:ext uri="{FF2B5EF4-FFF2-40B4-BE49-F238E27FC236}">
                <a16:creationId xmlns:a16="http://schemas.microsoft.com/office/drawing/2014/main" id="{FBB1EB8E-9C26-DC32-8498-7F599839255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1"/>
            <a:ext cx="4421943" cy="6398066"/>
          </a:xfrm>
          <a:blipFill dpi="0" rotWithShape="1">
            <a:blip r:embed="rId2">
              <a:alphaModFix amt="8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327223-CF88-A3FD-E8DF-370D7C19B1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11994" y="2083837"/>
            <a:ext cx="6825545" cy="4032504"/>
          </a:xfrm>
        </p:spPr>
        <p:txBody>
          <a:bodyPr/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E38D70-266E-0D00-4BB2-CEF20A35B7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57200" y="6445997"/>
            <a:ext cx="3811448" cy="365125"/>
          </a:xfrm>
        </p:spPr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C28223-FDFF-908F-158A-3401127BA5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20E1D3-9897-4F62-B20F-820B96903029}" type="datetime1">
              <a:rPr lang="en-US" smtClean="0"/>
              <a:t>10/20/2026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1F0CF0-00B7-2F2A-2E49-88AB87A201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76B766F9-E2CC-2D4B-895E-4BD7A40F2C53}" type="slidenum">
              <a:rPr lang="pl-PL" smtClean="0"/>
              <a:pPr algn="r"/>
              <a:t>‹#›</a:t>
            </a:fld>
            <a:endParaRPr lang="pl-PL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6EB92977-9D16-C370-F779-0B9C67993046}"/>
              </a:ext>
            </a:extLst>
          </p:cNvPr>
          <p:cNvCxnSpPr>
            <a:cxnSpLocks/>
          </p:cNvCxnSpPr>
          <p:nvPr/>
        </p:nvCxnSpPr>
        <p:spPr>
          <a:xfrm flipH="1">
            <a:off x="0" y="6398068"/>
            <a:ext cx="12192000" cy="0"/>
          </a:xfrm>
          <a:prstGeom prst="line">
            <a:avLst/>
          </a:prstGeom>
          <a:ln w="9525">
            <a:solidFill>
              <a:schemeClr val="tx2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A254AC9C-312D-B8D1-5D04-C0CE07B464DB}"/>
              </a:ext>
            </a:extLst>
          </p:cNvPr>
          <p:cNvCxnSpPr>
            <a:cxnSpLocks/>
          </p:cNvCxnSpPr>
          <p:nvPr/>
        </p:nvCxnSpPr>
        <p:spPr>
          <a:xfrm>
            <a:off x="4423739" y="0"/>
            <a:ext cx="0" cy="6858000"/>
          </a:xfrm>
          <a:prstGeom prst="line">
            <a:avLst/>
          </a:prstGeom>
          <a:ln w="9525">
            <a:solidFill>
              <a:schemeClr val="tx2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0F4F50A3-1136-13EC-E499-F6DDCBFE375F}"/>
              </a:ext>
            </a:extLst>
          </p:cNvPr>
          <p:cNvCxnSpPr>
            <a:cxnSpLocks/>
          </p:cNvCxnSpPr>
          <p:nvPr/>
        </p:nvCxnSpPr>
        <p:spPr>
          <a:xfrm flipH="1">
            <a:off x="4425535" y="1810995"/>
            <a:ext cx="7750205" cy="0"/>
          </a:xfrm>
          <a:prstGeom prst="line">
            <a:avLst/>
          </a:prstGeom>
          <a:ln w="9525">
            <a:solidFill>
              <a:schemeClr val="tx2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46861837"/>
      </p:ext>
    </p:extLst>
  </p:cSld>
  <p:clrMapOvr>
    <a:masterClrMapping/>
  </p:clrMapOvr>
  <p:hf hdr="0" ftr="0" dt="0"/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58AB8C-6B7B-EBD3-4D71-F5150448D3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72644" y="669386"/>
            <a:ext cx="7231413" cy="1005840"/>
          </a:xfrm>
        </p:spPr>
        <p:txBody>
          <a:bodyPr/>
          <a:lstStyle/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19" name="Picture Placeholder 18">
            <a:extLst>
              <a:ext uri="{FF2B5EF4-FFF2-40B4-BE49-F238E27FC236}">
                <a16:creationId xmlns:a16="http://schemas.microsoft.com/office/drawing/2014/main" id="{FBB1EB8E-9C26-DC32-8498-7F599839255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-8994" y="-5468"/>
            <a:ext cx="4011836" cy="6398066"/>
          </a:xfrm>
          <a:blipFill dpi="0" rotWithShape="1">
            <a:blip r:embed="rId2">
              <a:alphaModFix amt="8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327223-CF88-A3FD-E8DF-370D7C19B1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72644" y="1812385"/>
            <a:ext cx="7231407" cy="4423855"/>
          </a:xfrm>
        </p:spPr>
        <p:txBody>
          <a:bodyPr/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E38D70-266E-0D00-4BB2-CEF20A35B7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57200" y="6445997"/>
            <a:ext cx="3408011" cy="365125"/>
          </a:xfrm>
        </p:spPr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C28223-FDFF-908F-158A-3401127BA5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DCD3FE-7D00-42C8-AAA1-7B40C480DCD1}" type="datetime1">
              <a:rPr lang="en-US" smtClean="0"/>
              <a:t>10/20/2026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1F0CF0-00B7-2F2A-2E49-88AB87A201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76B766F9-E2CC-2D4B-895E-4BD7A40F2C53}" type="slidenum">
              <a:rPr lang="pl-PL" smtClean="0"/>
              <a:pPr algn="r"/>
              <a:t>‹#›</a:t>
            </a:fld>
            <a:endParaRPr lang="pl-PL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6EB92977-9D16-C370-F779-0B9C67993046}"/>
              </a:ext>
            </a:extLst>
          </p:cNvPr>
          <p:cNvCxnSpPr>
            <a:cxnSpLocks/>
          </p:cNvCxnSpPr>
          <p:nvPr/>
        </p:nvCxnSpPr>
        <p:spPr>
          <a:xfrm flipH="1">
            <a:off x="0" y="6398068"/>
            <a:ext cx="12192000" cy="0"/>
          </a:xfrm>
          <a:prstGeom prst="line">
            <a:avLst/>
          </a:prstGeom>
          <a:ln w="9525">
            <a:solidFill>
              <a:schemeClr val="tx2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A254AC9C-312D-B8D1-5D04-C0CE07B464DB}"/>
              </a:ext>
            </a:extLst>
          </p:cNvPr>
          <p:cNvCxnSpPr>
            <a:cxnSpLocks/>
          </p:cNvCxnSpPr>
          <p:nvPr/>
        </p:nvCxnSpPr>
        <p:spPr>
          <a:xfrm>
            <a:off x="4009212" y="0"/>
            <a:ext cx="0" cy="6858000"/>
          </a:xfrm>
          <a:prstGeom prst="line">
            <a:avLst/>
          </a:prstGeom>
          <a:ln w="9525">
            <a:solidFill>
              <a:schemeClr val="tx2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12906423"/>
      </p:ext>
    </p:extLst>
  </p:cSld>
  <p:clrMapOvr>
    <a:masterClrMapping/>
  </p:clrMapOvr>
  <p:hf hdr="0" ftr="0" dt="0"/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58AB8C-6B7B-EBD3-4D71-F5150448D3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680728"/>
            <a:ext cx="7281067" cy="1005840"/>
          </a:xfrm>
        </p:spPr>
        <p:txBody>
          <a:bodyPr/>
          <a:lstStyle/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327223-CF88-A3FD-E8DF-370D7C19B1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823728"/>
            <a:ext cx="7281061" cy="4423855"/>
          </a:xfrm>
        </p:spPr>
        <p:txBody>
          <a:bodyPr/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 dirty="0"/>
          </a:p>
        </p:txBody>
      </p:sp>
      <p:sp>
        <p:nvSpPr>
          <p:cNvPr id="19" name="Picture Placeholder 18">
            <a:extLst>
              <a:ext uri="{FF2B5EF4-FFF2-40B4-BE49-F238E27FC236}">
                <a16:creationId xmlns:a16="http://schemas.microsoft.com/office/drawing/2014/main" id="{FBB1EB8E-9C26-DC32-8498-7F599839255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8195489" y="-6369"/>
            <a:ext cx="3996512" cy="6398066"/>
          </a:xfrm>
          <a:blipFill dpi="0" rotWithShape="1">
            <a:blip r:embed="rId2">
              <a:alphaModFix amt="8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E38D70-266E-0D00-4BB2-CEF20A35B7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57200" y="6445997"/>
            <a:ext cx="3949302" cy="365125"/>
          </a:xfrm>
        </p:spPr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C28223-FDFF-908F-158A-3401127BA5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E49B79-F7D7-4EC9-B39C-00EEEABA80A1}" type="datetime1">
              <a:rPr lang="en-US" smtClean="0"/>
              <a:t>10/20/2026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1F0CF0-00B7-2F2A-2E49-88AB87A201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76B766F9-E2CC-2D4B-895E-4BD7A40F2C53}" type="slidenum">
              <a:rPr lang="pl-PL" smtClean="0"/>
              <a:pPr algn="r"/>
              <a:t>‹#›</a:t>
            </a:fld>
            <a:endParaRPr lang="pl-PL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6EB92977-9D16-C370-F779-0B9C67993046}"/>
              </a:ext>
            </a:extLst>
          </p:cNvPr>
          <p:cNvCxnSpPr>
            <a:cxnSpLocks/>
          </p:cNvCxnSpPr>
          <p:nvPr/>
        </p:nvCxnSpPr>
        <p:spPr>
          <a:xfrm flipH="1">
            <a:off x="0" y="6398068"/>
            <a:ext cx="12192000" cy="0"/>
          </a:xfrm>
          <a:prstGeom prst="line">
            <a:avLst/>
          </a:prstGeom>
          <a:ln w="9525">
            <a:solidFill>
              <a:schemeClr val="tx2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A254AC9C-312D-B8D1-5D04-C0CE07B464DB}"/>
              </a:ext>
            </a:extLst>
          </p:cNvPr>
          <p:cNvCxnSpPr>
            <a:cxnSpLocks/>
          </p:cNvCxnSpPr>
          <p:nvPr/>
        </p:nvCxnSpPr>
        <p:spPr>
          <a:xfrm>
            <a:off x="8188287" y="0"/>
            <a:ext cx="0" cy="6858000"/>
          </a:xfrm>
          <a:prstGeom prst="line">
            <a:avLst/>
          </a:prstGeom>
          <a:ln w="9525">
            <a:solidFill>
              <a:schemeClr val="tx2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23232823"/>
      </p:ext>
    </p:extLst>
  </p:cSld>
  <p:clrMapOvr>
    <a:masterClrMapping/>
  </p:clrMapOvr>
  <p:hf hdr="0" ftr="0" dt="0"/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58AB8C-6B7B-EBD3-4D71-F5150448D3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678485"/>
            <a:ext cx="6369370" cy="1005840"/>
          </a:xfrm>
        </p:spPr>
        <p:txBody>
          <a:bodyPr/>
          <a:lstStyle/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327223-CF88-A3FD-E8DF-370D7C19B1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821484"/>
            <a:ext cx="6360897" cy="4292181"/>
          </a:xfrm>
        </p:spPr>
        <p:txBody>
          <a:bodyPr/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 dirty="0"/>
          </a:p>
        </p:txBody>
      </p:sp>
      <p:sp>
        <p:nvSpPr>
          <p:cNvPr id="19" name="Picture Placeholder 18">
            <a:extLst>
              <a:ext uri="{FF2B5EF4-FFF2-40B4-BE49-F238E27FC236}">
                <a16:creationId xmlns:a16="http://schemas.microsoft.com/office/drawing/2014/main" id="{FBB1EB8E-9C26-DC32-8498-7F599839255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7277100" y="-8466"/>
            <a:ext cx="4914895" cy="6398066"/>
          </a:xfrm>
          <a:blipFill dpi="0" rotWithShape="1">
            <a:blip r:embed="rId2">
              <a:alphaModFix amt="8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E38D70-266E-0D00-4BB2-CEF20A35B7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57200" y="6445997"/>
            <a:ext cx="3949302" cy="365125"/>
          </a:xfrm>
        </p:spPr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C28223-FDFF-908F-158A-3401127BA5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0DCB73-7DFF-41E9-94AE-03DDC0983D5F}" type="datetime1">
              <a:rPr lang="en-US" smtClean="0"/>
              <a:t>10/20/2026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1F0CF0-00B7-2F2A-2E49-88AB87A201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76B766F9-E2CC-2D4B-895E-4BD7A40F2C53}" type="slidenum">
              <a:rPr lang="pl-PL" smtClean="0"/>
              <a:pPr algn="r"/>
              <a:t>‹#›</a:t>
            </a:fld>
            <a:endParaRPr lang="pl-PL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6EB92977-9D16-C370-F779-0B9C67993046}"/>
              </a:ext>
            </a:extLst>
          </p:cNvPr>
          <p:cNvCxnSpPr>
            <a:cxnSpLocks/>
          </p:cNvCxnSpPr>
          <p:nvPr/>
        </p:nvCxnSpPr>
        <p:spPr>
          <a:xfrm flipH="1">
            <a:off x="0" y="6398068"/>
            <a:ext cx="12192000" cy="0"/>
          </a:xfrm>
          <a:prstGeom prst="line">
            <a:avLst/>
          </a:prstGeom>
          <a:ln w="9525">
            <a:solidFill>
              <a:schemeClr val="tx2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A254AC9C-312D-B8D1-5D04-C0CE07B464DB}"/>
              </a:ext>
            </a:extLst>
          </p:cNvPr>
          <p:cNvCxnSpPr>
            <a:cxnSpLocks/>
          </p:cNvCxnSpPr>
          <p:nvPr/>
        </p:nvCxnSpPr>
        <p:spPr>
          <a:xfrm>
            <a:off x="7270008" y="0"/>
            <a:ext cx="0" cy="6858000"/>
          </a:xfrm>
          <a:prstGeom prst="line">
            <a:avLst/>
          </a:prstGeom>
          <a:ln w="9525">
            <a:solidFill>
              <a:schemeClr val="tx2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04799057"/>
      </p:ext>
    </p:extLst>
  </p:cSld>
  <p:clrMapOvr>
    <a:masterClrMapping/>
  </p:clrMapOvr>
  <p:hf hdr="0" ftr="0" dt="0"/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58AB8C-6B7B-EBD3-4D71-F5150448D3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58145"/>
            <a:ext cx="4000497" cy="1679799"/>
          </a:xfrm>
        </p:spPr>
        <p:txBody>
          <a:bodyPr/>
          <a:lstStyle/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327223-CF88-A3FD-E8DF-370D7C19B1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272880"/>
            <a:ext cx="4000497" cy="3789491"/>
          </a:xfrm>
        </p:spPr>
        <p:txBody>
          <a:bodyPr/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 dirty="0"/>
          </a:p>
        </p:txBody>
      </p:sp>
      <p:sp>
        <p:nvSpPr>
          <p:cNvPr id="19" name="Picture Placeholder 18">
            <a:extLst>
              <a:ext uri="{FF2B5EF4-FFF2-40B4-BE49-F238E27FC236}">
                <a16:creationId xmlns:a16="http://schemas.microsoft.com/office/drawing/2014/main" id="{FBB1EB8E-9C26-DC32-8498-7F599839255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853323" y="0"/>
            <a:ext cx="7338676" cy="6396281"/>
          </a:xfrm>
          <a:blipFill dpi="0" rotWithShape="1">
            <a:blip r:embed="rId2">
              <a:alphaModFix amt="8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E38D70-266E-0D00-4BB2-CEF20A35B7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57200" y="6445997"/>
            <a:ext cx="4000500" cy="365125"/>
          </a:xfrm>
        </p:spPr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C28223-FDFF-908F-158A-3401127BA5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F4089-B0B8-4924-B485-08424C78200C}" type="datetime1">
              <a:rPr lang="en-US" smtClean="0"/>
              <a:t>10/20/2026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1F0CF0-00B7-2F2A-2E49-88AB87A201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76B766F9-E2CC-2D4B-895E-4BD7A40F2C53}" type="slidenum">
              <a:rPr lang="pl-PL" smtClean="0"/>
              <a:pPr algn="r"/>
              <a:t>‹#›</a:t>
            </a:fld>
            <a:endParaRPr lang="pl-PL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6EB92977-9D16-C370-F779-0B9C67993046}"/>
              </a:ext>
            </a:extLst>
          </p:cNvPr>
          <p:cNvCxnSpPr>
            <a:cxnSpLocks/>
          </p:cNvCxnSpPr>
          <p:nvPr/>
        </p:nvCxnSpPr>
        <p:spPr>
          <a:xfrm flipH="1">
            <a:off x="0" y="6399854"/>
            <a:ext cx="12192000" cy="0"/>
          </a:xfrm>
          <a:prstGeom prst="line">
            <a:avLst/>
          </a:prstGeom>
          <a:ln w="9525">
            <a:solidFill>
              <a:schemeClr val="tx2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A254AC9C-312D-B8D1-5D04-C0CE07B464DB}"/>
              </a:ext>
            </a:extLst>
          </p:cNvPr>
          <p:cNvCxnSpPr>
            <a:cxnSpLocks/>
          </p:cNvCxnSpPr>
          <p:nvPr/>
        </p:nvCxnSpPr>
        <p:spPr>
          <a:xfrm>
            <a:off x="4849331" y="0"/>
            <a:ext cx="0" cy="6858000"/>
          </a:xfrm>
          <a:prstGeom prst="line">
            <a:avLst/>
          </a:prstGeom>
          <a:ln w="9525">
            <a:solidFill>
              <a:schemeClr val="tx2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40645052"/>
      </p:ext>
    </p:extLst>
  </p:cSld>
  <p:clrMapOvr>
    <a:masterClrMapping/>
  </p:clrMapOvr>
  <p:hf hdr="0" ftr="0" dt="0"/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58AB8C-6B7B-EBD3-4D71-F5150448D3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39922" y="458144"/>
            <a:ext cx="3909536" cy="1485873"/>
          </a:xfrm>
        </p:spPr>
        <p:txBody>
          <a:bodyPr/>
          <a:lstStyle/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19" name="Picture Placeholder 18">
            <a:extLst>
              <a:ext uri="{FF2B5EF4-FFF2-40B4-BE49-F238E27FC236}">
                <a16:creationId xmlns:a16="http://schemas.microsoft.com/office/drawing/2014/main" id="{FBB1EB8E-9C26-DC32-8498-7F599839255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7268396" cy="6396281"/>
          </a:xfrm>
          <a:blipFill dpi="0" rotWithShape="1">
            <a:blip r:embed="rId2">
              <a:alphaModFix amt="8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327223-CF88-A3FD-E8DF-370D7C19B1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39922" y="2463789"/>
            <a:ext cx="3909534" cy="3561091"/>
          </a:xfrm>
        </p:spPr>
        <p:txBody>
          <a:bodyPr/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E38D70-266E-0D00-4BB2-CEF20A35B7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57200" y="6445997"/>
            <a:ext cx="3949302" cy="365125"/>
          </a:xfrm>
        </p:spPr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C28223-FDFF-908F-158A-3401127BA5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58CB80-2CED-4065-90C6-0999AD9EE7FC}" type="datetime1">
              <a:rPr lang="en-US" smtClean="0"/>
              <a:t>10/20/2026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1F0CF0-00B7-2F2A-2E49-88AB87A201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76B766F9-E2CC-2D4B-895E-4BD7A40F2C53}" type="slidenum">
              <a:rPr lang="pl-PL" smtClean="0"/>
              <a:pPr algn="r"/>
              <a:t>‹#›</a:t>
            </a:fld>
            <a:endParaRPr lang="pl-PL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6EB92977-9D16-C370-F779-0B9C67993046}"/>
              </a:ext>
            </a:extLst>
          </p:cNvPr>
          <p:cNvCxnSpPr>
            <a:cxnSpLocks/>
          </p:cNvCxnSpPr>
          <p:nvPr/>
        </p:nvCxnSpPr>
        <p:spPr>
          <a:xfrm flipH="1">
            <a:off x="0" y="6399854"/>
            <a:ext cx="12192000" cy="0"/>
          </a:xfrm>
          <a:prstGeom prst="line">
            <a:avLst/>
          </a:prstGeom>
          <a:ln w="9525">
            <a:solidFill>
              <a:schemeClr val="tx2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BA67EAFE-BA64-2156-9780-AA400F6F3026}"/>
              </a:ext>
            </a:extLst>
          </p:cNvPr>
          <p:cNvCxnSpPr>
            <a:cxnSpLocks/>
          </p:cNvCxnSpPr>
          <p:nvPr/>
        </p:nvCxnSpPr>
        <p:spPr>
          <a:xfrm>
            <a:off x="7271347" y="0"/>
            <a:ext cx="0" cy="6858000"/>
          </a:xfrm>
          <a:prstGeom prst="line">
            <a:avLst/>
          </a:prstGeom>
          <a:ln w="9525">
            <a:solidFill>
              <a:schemeClr val="tx2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854F2342-86AA-3EA4-EB3B-2DB8D68315E6}"/>
              </a:ext>
            </a:extLst>
          </p:cNvPr>
          <p:cNvCxnSpPr>
            <a:cxnSpLocks/>
          </p:cNvCxnSpPr>
          <p:nvPr/>
        </p:nvCxnSpPr>
        <p:spPr>
          <a:xfrm flipH="1">
            <a:off x="7227420" y="2212509"/>
            <a:ext cx="4935320" cy="0"/>
          </a:xfrm>
          <a:prstGeom prst="line">
            <a:avLst/>
          </a:prstGeom>
          <a:ln w="9525">
            <a:solidFill>
              <a:schemeClr val="tx2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38922634"/>
      </p:ext>
    </p:extLst>
  </p:cSld>
  <p:clrMapOvr>
    <a:masterClrMapping/>
  </p:clrMapOvr>
  <p:hf hdr="0" ftr="0" dt="0"/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58AB8C-6B7B-EBD3-4D71-F5150448D3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199" y="3959530"/>
            <a:ext cx="3512409" cy="2199864"/>
          </a:xfrm>
        </p:spPr>
        <p:txBody>
          <a:bodyPr anchor="t"/>
          <a:lstStyle/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3B441162-7125-E1E0-1B82-FCC1AB84227E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-857" y="-1"/>
            <a:ext cx="12192000" cy="3648977"/>
          </a:xfrm>
          <a:blipFill dpi="0" rotWithShape="1">
            <a:blip r:embed="rId2">
              <a:alphaModFix amt="8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327223-CF88-A3FD-E8DF-370D7C19B1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23613" y="3959529"/>
            <a:ext cx="7011183" cy="2369547"/>
          </a:xfrm>
        </p:spPr>
        <p:txBody>
          <a:bodyPr/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E38D70-266E-0D00-4BB2-CEF20A35B7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57201" y="6445997"/>
            <a:ext cx="3543299" cy="365125"/>
          </a:xfrm>
        </p:spPr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C28223-FDFF-908F-158A-3401127BA5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6F935-567A-4AB6-A4C6-B3A3054E8F97}" type="datetime1">
              <a:rPr lang="en-US" smtClean="0"/>
              <a:t>10/20/2026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1F0CF0-00B7-2F2A-2E49-88AB87A201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76B766F9-E2CC-2D4B-895E-4BD7A40F2C53}" type="slidenum">
              <a:rPr lang="pl-PL" smtClean="0"/>
              <a:pPr algn="r"/>
              <a:t>‹#›</a:t>
            </a:fld>
            <a:endParaRPr lang="pl-PL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2FF81FBD-8D67-B5E4-E22E-74E98EF89F80}"/>
              </a:ext>
            </a:extLst>
          </p:cNvPr>
          <p:cNvCxnSpPr>
            <a:cxnSpLocks/>
          </p:cNvCxnSpPr>
          <p:nvPr/>
        </p:nvCxnSpPr>
        <p:spPr>
          <a:xfrm>
            <a:off x="4290210" y="3648976"/>
            <a:ext cx="0" cy="3209024"/>
          </a:xfrm>
          <a:prstGeom prst="line">
            <a:avLst/>
          </a:prstGeom>
          <a:ln w="9525">
            <a:solidFill>
              <a:schemeClr val="tx2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78892870-1B48-2935-21E8-3BC6F474C661}"/>
              </a:ext>
            </a:extLst>
          </p:cNvPr>
          <p:cNvCxnSpPr>
            <a:cxnSpLocks/>
          </p:cNvCxnSpPr>
          <p:nvPr/>
        </p:nvCxnSpPr>
        <p:spPr>
          <a:xfrm flipH="1">
            <a:off x="-857" y="3654706"/>
            <a:ext cx="12192000" cy="0"/>
          </a:xfrm>
          <a:prstGeom prst="line">
            <a:avLst/>
          </a:prstGeom>
          <a:ln w="9525">
            <a:solidFill>
              <a:schemeClr val="tx2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46471456"/>
      </p:ext>
    </p:extLst>
  </p:cSld>
  <p:clrMapOvr>
    <a:masterClrMapping/>
  </p:clrMapOvr>
  <p:hf hdr="0" ftr="0" dt="0"/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58AB8C-6B7B-EBD3-4D71-F5150448D3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199" y="377072"/>
            <a:ext cx="4958078" cy="1225485"/>
          </a:xfrm>
        </p:spPr>
        <p:txBody>
          <a:bodyPr anchor="t"/>
          <a:lstStyle/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19" name="Picture Placeholder 18">
            <a:extLst>
              <a:ext uri="{FF2B5EF4-FFF2-40B4-BE49-F238E27FC236}">
                <a16:creationId xmlns:a16="http://schemas.microsoft.com/office/drawing/2014/main" id="{FBB1EB8E-9C26-DC32-8498-7F599839255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1842182"/>
            <a:ext cx="5758172" cy="4546457"/>
          </a:xfrm>
          <a:blipFill dpi="0" rotWithShape="1">
            <a:blip r:embed="rId2">
              <a:alphaModFix amt="8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327223-CF88-A3FD-E8DF-370D7C19B1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76142" y="377072"/>
            <a:ext cx="5558655" cy="5797484"/>
          </a:xfrm>
        </p:spPr>
        <p:txBody>
          <a:bodyPr/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E38D70-266E-0D00-4BB2-CEF20A35B7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57200" y="6445997"/>
            <a:ext cx="3949302" cy="365125"/>
          </a:xfrm>
        </p:spPr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C28223-FDFF-908F-158A-3401127BA5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0A916D-ECC1-407F-9384-347E5A5D7944}" type="datetime1">
              <a:rPr lang="en-US" smtClean="0"/>
              <a:t>10/20/2026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1F0CF0-00B7-2F2A-2E49-88AB87A201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76B766F9-E2CC-2D4B-895E-4BD7A40F2C53}" type="slidenum">
              <a:rPr lang="pl-PL" smtClean="0"/>
              <a:pPr algn="r"/>
              <a:t>‹#›</a:t>
            </a:fld>
            <a:endParaRPr lang="pl-PL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6EB92977-9D16-C370-F779-0B9C67993046}"/>
              </a:ext>
            </a:extLst>
          </p:cNvPr>
          <p:cNvCxnSpPr>
            <a:cxnSpLocks/>
          </p:cNvCxnSpPr>
          <p:nvPr/>
        </p:nvCxnSpPr>
        <p:spPr>
          <a:xfrm flipH="1">
            <a:off x="0" y="6398068"/>
            <a:ext cx="12192000" cy="0"/>
          </a:xfrm>
          <a:prstGeom prst="line">
            <a:avLst/>
          </a:prstGeom>
          <a:ln w="9525">
            <a:solidFill>
              <a:schemeClr val="tx2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B57362BC-3CD1-D6F5-CB9B-B2AAD7EAD176}"/>
              </a:ext>
            </a:extLst>
          </p:cNvPr>
          <p:cNvCxnSpPr>
            <a:cxnSpLocks/>
          </p:cNvCxnSpPr>
          <p:nvPr/>
        </p:nvCxnSpPr>
        <p:spPr>
          <a:xfrm>
            <a:off x="5758174" y="0"/>
            <a:ext cx="0" cy="6858000"/>
          </a:xfrm>
          <a:prstGeom prst="line">
            <a:avLst/>
          </a:prstGeom>
          <a:ln w="9525">
            <a:solidFill>
              <a:schemeClr val="tx2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0F4F50A3-1136-13EC-E499-F6DDCBFE375F}"/>
              </a:ext>
            </a:extLst>
          </p:cNvPr>
          <p:cNvCxnSpPr>
            <a:cxnSpLocks/>
          </p:cNvCxnSpPr>
          <p:nvPr/>
        </p:nvCxnSpPr>
        <p:spPr>
          <a:xfrm flipH="1">
            <a:off x="0" y="1842182"/>
            <a:ext cx="5758174" cy="0"/>
          </a:xfrm>
          <a:prstGeom prst="line">
            <a:avLst/>
          </a:prstGeom>
          <a:ln w="9525">
            <a:solidFill>
              <a:schemeClr val="tx2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04308902"/>
      </p:ext>
    </p:extLst>
  </p:cSld>
  <p:clrMapOvr>
    <a:masterClrMapping/>
  </p:clrMapOvr>
  <p:hf hdr="0" ftr="0" dt="0"/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58AB8C-6B7B-EBD3-4D71-F5150448D3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1" y="4407360"/>
            <a:ext cx="3543299" cy="1732820"/>
          </a:xfrm>
        </p:spPr>
        <p:txBody>
          <a:bodyPr anchor="t"/>
          <a:lstStyle/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19" name="Picture Placeholder 18">
            <a:extLst>
              <a:ext uri="{FF2B5EF4-FFF2-40B4-BE49-F238E27FC236}">
                <a16:creationId xmlns:a16="http://schemas.microsoft.com/office/drawing/2014/main" id="{FBB1EB8E-9C26-DC32-8498-7F599839255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" y="466598"/>
            <a:ext cx="4460008" cy="3601433"/>
          </a:xfrm>
          <a:blipFill dpi="0" rotWithShape="1">
            <a:blip r:embed="rId2">
              <a:alphaModFix amt="8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327223-CF88-A3FD-E8DF-370D7C19B1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92635" y="788704"/>
            <a:ext cx="6730614" cy="5385851"/>
          </a:xfrm>
        </p:spPr>
        <p:txBody>
          <a:bodyPr/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E38D70-266E-0D00-4BB2-CEF20A35B7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57200" y="6445997"/>
            <a:ext cx="3543300" cy="365125"/>
          </a:xfrm>
        </p:spPr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C28223-FDFF-908F-158A-3401127BA5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24D50-69B4-493C-AABF-53036A8D79F6}" type="datetime1">
              <a:rPr lang="en-US" smtClean="0"/>
              <a:t>10/20/2026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1F0CF0-00B7-2F2A-2E49-88AB87A201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76B766F9-E2CC-2D4B-895E-4BD7A40F2C53}" type="slidenum">
              <a:rPr lang="pl-PL" smtClean="0"/>
              <a:pPr algn="r"/>
              <a:t>‹#›</a:t>
            </a:fld>
            <a:endParaRPr lang="pl-PL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6EB92977-9D16-C370-F779-0B9C67993046}"/>
              </a:ext>
            </a:extLst>
          </p:cNvPr>
          <p:cNvCxnSpPr>
            <a:cxnSpLocks/>
          </p:cNvCxnSpPr>
          <p:nvPr/>
        </p:nvCxnSpPr>
        <p:spPr>
          <a:xfrm flipH="1">
            <a:off x="0" y="6398068"/>
            <a:ext cx="12192000" cy="0"/>
          </a:xfrm>
          <a:prstGeom prst="line">
            <a:avLst/>
          </a:prstGeom>
          <a:ln w="9525">
            <a:solidFill>
              <a:schemeClr val="tx2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0F4F50A3-1136-13EC-E499-F6DDCBFE375F}"/>
              </a:ext>
            </a:extLst>
          </p:cNvPr>
          <p:cNvCxnSpPr>
            <a:cxnSpLocks/>
          </p:cNvCxnSpPr>
          <p:nvPr/>
        </p:nvCxnSpPr>
        <p:spPr>
          <a:xfrm flipH="1">
            <a:off x="0" y="4068031"/>
            <a:ext cx="4460008" cy="0"/>
          </a:xfrm>
          <a:prstGeom prst="line">
            <a:avLst/>
          </a:prstGeom>
          <a:ln w="9525">
            <a:solidFill>
              <a:schemeClr val="tx2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B57362BC-3CD1-D6F5-CB9B-B2AAD7EAD176}"/>
              </a:ext>
            </a:extLst>
          </p:cNvPr>
          <p:cNvCxnSpPr>
            <a:cxnSpLocks/>
          </p:cNvCxnSpPr>
          <p:nvPr/>
        </p:nvCxnSpPr>
        <p:spPr>
          <a:xfrm>
            <a:off x="4460008" y="0"/>
            <a:ext cx="0" cy="6858000"/>
          </a:xfrm>
          <a:prstGeom prst="line">
            <a:avLst/>
          </a:prstGeom>
          <a:ln w="9525">
            <a:solidFill>
              <a:schemeClr val="tx2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440D58D1-F636-9620-582E-41FBB707092B}"/>
              </a:ext>
            </a:extLst>
          </p:cNvPr>
          <p:cNvCxnSpPr>
            <a:cxnSpLocks/>
          </p:cNvCxnSpPr>
          <p:nvPr/>
        </p:nvCxnSpPr>
        <p:spPr>
          <a:xfrm flipH="1">
            <a:off x="0" y="459932"/>
            <a:ext cx="12192000" cy="0"/>
          </a:xfrm>
          <a:prstGeom prst="line">
            <a:avLst/>
          </a:prstGeom>
          <a:ln w="9525">
            <a:solidFill>
              <a:schemeClr val="tx2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21334828"/>
      </p:ext>
    </p:extLst>
  </p:cSld>
  <p:clrMapOvr>
    <a:masterClrMapping/>
  </p:clrMapOvr>
  <p:hf hdr="0" ftr="0" dt="0"/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umber Larg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891F6A87-CC7B-D4BD-1F6A-C3948971C39D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B5B8561-D435-07DE-2456-79994CDFB83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88720" y="5264780"/>
            <a:ext cx="9811512" cy="1097280"/>
          </a:xfrm>
        </p:spPr>
        <p:txBody>
          <a:bodyPr vert="horz" lIns="91440" tIns="45720" rIns="91440" bIns="45720" rtlCol="0" anchor="ctr">
            <a:normAutofit/>
          </a:bodyPr>
          <a:lstStyle>
            <a:lvl1pPr algn="ctr">
              <a:lnSpc>
                <a:spcPct val="110000"/>
              </a:lnSpc>
              <a:defRPr lang="en-US" sz="2800" cap="all" spc="100" baseline="0" dirty="0">
                <a:solidFill>
                  <a:schemeClr val="tx2">
                    <a:lumMod val="9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Click to edit Master title styles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A42AC33E-6837-F850-DF64-4475DAA059EE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493776" y="676656"/>
            <a:ext cx="11201400" cy="4206240"/>
          </a:xfrm>
        </p:spPr>
        <p:txBody>
          <a:bodyPr vert="horz" lIns="91440" tIns="45720" rIns="91440" bIns="45720" rtlCol="0" anchor="b">
            <a:normAutofit/>
          </a:bodyPr>
          <a:lstStyle>
            <a:lvl1pPr marL="0" indent="0" algn="ctr">
              <a:lnSpc>
                <a:spcPct val="90000"/>
              </a:lnSpc>
              <a:spcBef>
                <a:spcPts val="0"/>
              </a:spcBef>
              <a:buNone/>
              <a:defRPr lang="en-US" sz="27800" dirty="0">
                <a:solidFill>
                  <a:schemeClr val="tx2">
                    <a:lumMod val="90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##%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43AE6E7-0083-439C-3FBC-ADE4BE86C1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15DF3EE-4BB8-4215-E053-BF3ED1BB9F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AC8F0CD-CD54-4D81-AA2E-F53EC757E087}" type="datetime1">
              <a:rPr lang="en-US" smtClean="0"/>
              <a:t>10/20/2026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AF27A3B-009A-1790-7D93-9A1F6351D8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algn="r"/>
            <a:fld id="{76B766F9-E2CC-2D4B-895E-4BD7A40F2C53}" type="slidenum">
              <a:rPr lang="pl-PL" smtClean="0"/>
              <a:pPr algn="r"/>
              <a:t>‹#›</a:t>
            </a:fld>
            <a:endParaRPr lang="pl-PL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85ADE133-B5D6-A1C0-6BC9-C723D008EC0E}"/>
              </a:ext>
            </a:extLst>
          </p:cNvPr>
          <p:cNvCxnSpPr>
            <a:cxnSpLocks/>
          </p:cNvCxnSpPr>
          <p:nvPr/>
        </p:nvCxnSpPr>
        <p:spPr>
          <a:xfrm flipH="1">
            <a:off x="0" y="5018669"/>
            <a:ext cx="12192000" cy="0"/>
          </a:xfrm>
          <a:prstGeom prst="line">
            <a:avLst/>
          </a:prstGeom>
          <a:ln w="9525">
            <a:solidFill>
              <a:schemeClr val="tx2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6679957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hf hdr="0" ftr="0" dt="0"/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tatem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55FB4D75-C478-D736-9A5A-B64DEA241030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7221EB5-8556-FBD7-00D5-D69AC8E7E7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-1133856"/>
            <a:ext cx="10652760" cy="9144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E4E45FF-53F3-89B1-B969-C440DC819EF4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693103" y="1493520"/>
            <a:ext cx="8805794" cy="3911600"/>
          </a:xfrm>
        </p:spPr>
        <p:txBody>
          <a:bodyPr anchor="ctr">
            <a:normAutofit/>
          </a:bodyPr>
          <a:lstStyle>
            <a:lvl1pPr marL="0" indent="0" algn="ctr">
              <a:lnSpc>
                <a:spcPct val="110000"/>
              </a:lnSpc>
              <a:buNone/>
              <a:defRPr sz="5400" b="0">
                <a:solidFill>
                  <a:schemeClr val="tx2"/>
                </a:solidFill>
                <a:latin typeface="+mj-lt"/>
              </a:defRPr>
            </a:lvl1pPr>
            <a:lvl2pPr marL="228600" indent="0" algn="ctr">
              <a:lnSpc>
                <a:spcPct val="110000"/>
              </a:lnSpc>
              <a:buNone/>
              <a:defRPr sz="4800" b="0">
                <a:solidFill>
                  <a:schemeClr val="tx2"/>
                </a:solidFill>
                <a:latin typeface="+mj-lt"/>
              </a:defRPr>
            </a:lvl2pPr>
            <a:lvl3pPr marL="457200" indent="0" algn="ctr">
              <a:lnSpc>
                <a:spcPct val="110000"/>
              </a:lnSpc>
              <a:buNone/>
              <a:defRPr sz="4400" b="0">
                <a:solidFill>
                  <a:schemeClr val="tx2"/>
                </a:solidFill>
                <a:latin typeface="+mj-lt"/>
              </a:defRPr>
            </a:lvl3pPr>
            <a:lvl4pPr marL="685800" indent="0" algn="ctr">
              <a:lnSpc>
                <a:spcPct val="110000"/>
              </a:lnSpc>
              <a:buNone/>
              <a:defRPr sz="4000" b="0">
                <a:solidFill>
                  <a:schemeClr val="tx2"/>
                </a:solidFill>
                <a:latin typeface="+mj-lt"/>
              </a:defRPr>
            </a:lvl4pPr>
            <a:lvl5pPr marL="914400" indent="0" algn="ctr">
              <a:lnSpc>
                <a:spcPct val="110000"/>
              </a:lnSpc>
              <a:buNone/>
              <a:defRPr sz="3600" b="0">
                <a:solidFill>
                  <a:schemeClr val="tx2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Click to edit Statement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D56E87B-2252-4382-E6E7-15A81BCC80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40080" y="6445997"/>
            <a:ext cx="3949302" cy="365125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7F688C7-1128-9027-65E4-A17BBE7DDD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E036278C-3666-418F-8843-DFD38DB3098D}" type="datetime1">
              <a:rPr lang="en-US" smtClean="0"/>
              <a:t>10/20/2026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1C6A68-1AC4-7B10-CD66-D67327434E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algn="r"/>
            <a:fld id="{76B766F9-E2CC-2D4B-895E-4BD7A40F2C53}" type="slidenum">
              <a:rPr lang="pl-PL" smtClean="0"/>
              <a:pPr algn="r"/>
              <a:t>‹#›</a:t>
            </a:fld>
            <a:endParaRPr lang="pl-PL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6C547212-589F-3A5C-2FF7-4E576B86E3A3}"/>
              </a:ext>
            </a:extLst>
          </p:cNvPr>
          <p:cNvCxnSpPr>
            <a:cxnSpLocks/>
          </p:cNvCxnSpPr>
          <p:nvPr/>
        </p:nvCxnSpPr>
        <p:spPr>
          <a:xfrm flipH="1">
            <a:off x="0" y="6398068"/>
            <a:ext cx="12192000" cy="0"/>
          </a:xfrm>
          <a:prstGeom prst="line">
            <a:avLst/>
          </a:prstGeom>
          <a:ln w="9525">
            <a:solidFill>
              <a:schemeClr val="tx2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440E2472-A2D0-B3C4-1592-E709B2EC9AD6}"/>
              </a:ext>
            </a:extLst>
          </p:cNvPr>
          <p:cNvCxnSpPr>
            <a:cxnSpLocks/>
          </p:cNvCxnSpPr>
          <p:nvPr/>
        </p:nvCxnSpPr>
        <p:spPr>
          <a:xfrm>
            <a:off x="457200" y="0"/>
            <a:ext cx="0" cy="6858000"/>
          </a:xfrm>
          <a:prstGeom prst="line">
            <a:avLst/>
          </a:prstGeom>
          <a:ln w="9525">
            <a:solidFill>
              <a:schemeClr val="tx2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2F95E0B8-C6C3-8095-D53F-FB618E39D7CE}"/>
              </a:ext>
            </a:extLst>
          </p:cNvPr>
          <p:cNvCxnSpPr>
            <a:cxnSpLocks/>
          </p:cNvCxnSpPr>
          <p:nvPr/>
        </p:nvCxnSpPr>
        <p:spPr>
          <a:xfrm flipH="1">
            <a:off x="0" y="459932"/>
            <a:ext cx="12192000" cy="0"/>
          </a:xfrm>
          <a:prstGeom prst="line">
            <a:avLst/>
          </a:prstGeom>
          <a:ln w="9525">
            <a:solidFill>
              <a:schemeClr val="tx2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AD2DF78-237E-1E21-906C-273460F55F55}"/>
              </a:ext>
            </a:extLst>
          </p:cNvPr>
          <p:cNvCxnSpPr>
            <a:cxnSpLocks/>
          </p:cNvCxnSpPr>
          <p:nvPr/>
        </p:nvCxnSpPr>
        <p:spPr>
          <a:xfrm>
            <a:off x="11734800" y="0"/>
            <a:ext cx="0" cy="6858000"/>
          </a:xfrm>
          <a:prstGeom prst="line">
            <a:avLst/>
          </a:prstGeom>
          <a:ln w="9525">
            <a:solidFill>
              <a:schemeClr val="tx2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5793084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hf hdr="0" ftr="0" dt="0"/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947DCC75-46A1-9953-9459-89672E9805A8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>
              <a:lumMod val="40000"/>
              <a:lumOff val="6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23F0761-EA67-F7D1-62E4-095EADA262F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62100" y="5549186"/>
            <a:ext cx="9199563" cy="653184"/>
          </a:xfrm>
        </p:spPr>
        <p:txBody>
          <a:bodyPr anchor="ctr">
            <a:normAutofit/>
          </a:bodyPr>
          <a:lstStyle>
            <a:lvl1pPr>
              <a:lnSpc>
                <a:spcPct val="120000"/>
              </a:lnSpc>
              <a:defRPr sz="1800" b="1" cap="all" spc="100" baseline="0">
                <a:solidFill>
                  <a:schemeClr val="accent4">
                    <a:lumMod val="75000"/>
                  </a:schemeClr>
                </a:solidFill>
                <a:latin typeface="+mn-lt"/>
              </a:defRPr>
            </a:lvl1pPr>
          </a:lstStyle>
          <a:p>
            <a:r>
              <a:rPr lang="en-US" dirty="0"/>
              <a:t>Quote Author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636EB602-83B2-B4EE-7805-FB94B7747666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1562100" y="823913"/>
            <a:ext cx="9199563" cy="3614737"/>
          </a:xfrm>
        </p:spPr>
        <p:txBody>
          <a:bodyPr anchor="ctr">
            <a:normAutofit/>
          </a:bodyPr>
          <a:lstStyle>
            <a:lvl1pPr marL="182880" indent="-182880">
              <a:buNone/>
              <a:defRPr sz="4000">
                <a:solidFill>
                  <a:schemeClr val="accent4">
                    <a:lumMod val="75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edit Quote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54C2DF4-76B6-1299-74E1-66F403C01A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85800" y="6445997"/>
            <a:ext cx="3949302" cy="365125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9A78CD0-57A9-DB86-E3A3-40628E6D68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192870C0-88BC-4B78-A088-30393EC7D39C}" type="datetime1">
              <a:rPr lang="en-US" smtClean="0"/>
              <a:t>10/20/2026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535CA15-3DFE-125B-C658-77179EDEA2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algn="r"/>
            <a:fld id="{76B766F9-E2CC-2D4B-895E-4BD7A40F2C53}" type="slidenum">
              <a:rPr lang="pl-PL" smtClean="0"/>
              <a:pPr algn="r"/>
              <a:t>‹#›</a:t>
            </a:fld>
            <a:endParaRPr lang="pl-PL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741338F2-C5CE-45A7-7748-138B348BA1E7}"/>
              </a:ext>
            </a:extLst>
          </p:cNvPr>
          <p:cNvCxnSpPr>
            <a:cxnSpLocks/>
          </p:cNvCxnSpPr>
          <p:nvPr/>
        </p:nvCxnSpPr>
        <p:spPr>
          <a:xfrm>
            <a:off x="457200" y="0"/>
            <a:ext cx="0" cy="6858000"/>
          </a:xfrm>
          <a:prstGeom prst="line">
            <a:avLst/>
          </a:prstGeom>
          <a:ln w="9525">
            <a:solidFill>
              <a:schemeClr val="tx2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A14CFB94-8AB3-65DB-0B12-EC4F7DAAEBF7}"/>
              </a:ext>
            </a:extLst>
          </p:cNvPr>
          <p:cNvCxnSpPr>
            <a:cxnSpLocks/>
          </p:cNvCxnSpPr>
          <p:nvPr/>
        </p:nvCxnSpPr>
        <p:spPr>
          <a:xfrm flipH="1">
            <a:off x="0" y="5043721"/>
            <a:ext cx="12192000" cy="0"/>
          </a:xfrm>
          <a:prstGeom prst="line">
            <a:avLst/>
          </a:prstGeom>
          <a:ln w="9525">
            <a:solidFill>
              <a:schemeClr val="tx2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9192782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hf hdr="0" ftr="0" dt="0"/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u turinia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C27BF6-CDFA-AAF4-F7FD-F4F8D06FF2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5309"/>
            <a:ext cx="11277600" cy="914400"/>
          </a:xfrm>
        </p:spPr>
        <p:txBody>
          <a:bodyPr anchor="ctr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EAB1904-05A3-AF54-90B7-8B4E5E9BFC62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455613" y="1677988"/>
            <a:ext cx="5181600" cy="4498975"/>
          </a:xfrm>
        </p:spPr>
        <p:txBody>
          <a:bodyPr/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 dirty="0"/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0D15555F-2C1E-04D7-CE37-D06ABFB5685F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6553200" y="1677988"/>
            <a:ext cx="5180013" cy="4498972"/>
          </a:xfrm>
        </p:spPr>
        <p:txBody>
          <a:bodyPr/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B108197-F703-726D-4372-C7520052DC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85FAA39-5E1E-3A94-5A04-C36BA19E34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0F022F-161E-41B9-A1BC-CC85E43B1AF4}" type="datetime1">
              <a:rPr lang="en-US" smtClean="0"/>
              <a:t>10/20/2026</a:t>
            </a:fld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CE80595-19B6-01B9-FCF5-F94B0C1BBA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76B766F9-E2CC-2D4B-895E-4BD7A40F2C53}" type="slidenum">
              <a:rPr lang="pl-PL" smtClean="0"/>
              <a:pPr algn="r"/>
              <a:t>‹#›</a:t>
            </a:fld>
            <a:endParaRPr lang="pl-PL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52C5098A-8A29-951C-ABCF-B4C329C3A94F}"/>
              </a:ext>
            </a:extLst>
          </p:cNvPr>
          <p:cNvCxnSpPr>
            <a:cxnSpLocks/>
          </p:cNvCxnSpPr>
          <p:nvPr/>
        </p:nvCxnSpPr>
        <p:spPr>
          <a:xfrm>
            <a:off x="6096000" y="1362719"/>
            <a:ext cx="0" cy="5490348"/>
          </a:xfrm>
          <a:prstGeom prst="line">
            <a:avLst/>
          </a:prstGeom>
          <a:ln w="9525">
            <a:solidFill>
              <a:schemeClr val="tx2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754A1D01-2B46-73F0-8DC7-926AA95F7DFC}"/>
              </a:ext>
            </a:extLst>
          </p:cNvPr>
          <p:cNvCxnSpPr>
            <a:cxnSpLocks/>
          </p:cNvCxnSpPr>
          <p:nvPr/>
        </p:nvCxnSpPr>
        <p:spPr>
          <a:xfrm flipH="1">
            <a:off x="0" y="1362719"/>
            <a:ext cx="12200040" cy="0"/>
          </a:xfrm>
          <a:prstGeom prst="line">
            <a:avLst/>
          </a:prstGeom>
          <a:ln w="9525">
            <a:solidFill>
              <a:srgbClr val="616867">
                <a:alpha val="45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93481325"/>
      </p:ext>
    </p:extLst>
  </p:cSld>
  <p:clrMapOvr>
    <a:masterClrMapping/>
  </p:clrMapOvr>
  <p:hf hdr="0" ftr="0" dt="0"/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yg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5F27A1-B3E2-4312-9475-76586DB132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199" y="276838"/>
            <a:ext cx="11274552" cy="9144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5FD6984-5D8F-6F35-3DC2-352D46E758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199" y="1475623"/>
            <a:ext cx="5184648" cy="676690"/>
          </a:xfrm>
        </p:spPr>
        <p:txBody>
          <a:bodyPr anchor="ctr">
            <a:normAutofit/>
          </a:bodyPr>
          <a:lstStyle>
            <a:lvl1pPr marL="0" indent="0">
              <a:buNone/>
              <a:defRPr sz="1800" b="0" cap="all" spc="16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9CD5136-48A0-D788-8CE2-627309A00EC8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457200" y="2522538"/>
            <a:ext cx="5178425" cy="3806825"/>
          </a:xfrm>
        </p:spPr>
        <p:txBody>
          <a:bodyPr/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807CEA6-7FDB-2A72-485B-D38A79C1826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556248" y="1475622"/>
            <a:ext cx="5184648" cy="676690"/>
          </a:xfrm>
        </p:spPr>
        <p:txBody>
          <a:bodyPr anchor="ctr">
            <a:normAutofit/>
          </a:bodyPr>
          <a:lstStyle>
            <a:lvl1pPr marL="0" indent="0">
              <a:buNone/>
              <a:defRPr sz="1800" b="0" cap="all" spc="16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FC4D723F-4492-3B3B-CE74-0959714EEB14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6556375" y="2522538"/>
            <a:ext cx="5175249" cy="3806825"/>
          </a:xfrm>
        </p:spPr>
        <p:txBody>
          <a:bodyPr/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3FA108E0-63AE-4B5C-404F-AD0FEC4AB8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42E2EB77-3CF8-CDC9-D0D4-1AC07FC535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C8F49A-9797-4EFB-8F78-023201B418DD}" type="datetime1">
              <a:rPr lang="en-US" smtClean="0"/>
              <a:t>10/20/2026</a:t>
            </a:fld>
            <a:endParaRPr lang="en-US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6918C09E-FCA3-F1F6-7408-40D98FCEA9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76B766F9-E2CC-2D4B-895E-4BD7A40F2C53}" type="slidenum">
              <a:rPr lang="pl-PL" smtClean="0"/>
              <a:pPr algn="r"/>
              <a:t>‹#›</a:t>
            </a:fld>
            <a:endParaRPr lang="pl-PL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354F547E-1AC1-2FFD-3E17-DC3F25B07823}"/>
              </a:ext>
            </a:extLst>
          </p:cNvPr>
          <p:cNvCxnSpPr>
            <a:cxnSpLocks/>
          </p:cNvCxnSpPr>
          <p:nvPr/>
        </p:nvCxnSpPr>
        <p:spPr>
          <a:xfrm>
            <a:off x="6096000" y="1362719"/>
            <a:ext cx="0" cy="5490348"/>
          </a:xfrm>
          <a:prstGeom prst="line">
            <a:avLst/>
          </a:prstGeom>
          <a:ln w="9525">
            <a:solidFill>
              <a:schemeClr val="tx2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8695E25D-D4B1-2002-F8AB-8B987C1683D9}"/>
              </a:ext>
            </a:extLst>
          </p:cNvPr>
          <p:cNvCxnSpPr>
            <a:cxnSpLocks/>
          </p:cNvCxnSpPr>
          <p:nvPr/>
        </p:nvCxnSpPr>
        <p:spPr>
          <a:xfrm flipH="1">
            <a:off x="0" y="2268129"/>
            <a:ext cx="12192000" cy="0"/>
          </a:xfrm>
          <a:prstGeom prst="line">
            <a:avLst/>
          </a:prstGeom>
          <a:ln w="9525">
            <a:solidFill>
              <a:schemeClr val="tx2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8335EA16-C700-BA75-F075-2E4BC3EAFBE2}"/>
              </a:ext>
            </a:extLst>
          </p:cNvPr>
          <p:cNvCxnSpPr>
            <a:cxnSpLocks/>
          </p:cNvCxnSpPr>
          <p:nvPr/>
        </p:nvCxnSpPr>
        <p:spPr>
          <a:xfrm flipH="1">
            <a:off x="0" y="1362719"/>
            <a:ext cx="12200040" cy="0"/>
          </a:xfrm>
          <a:prstGeom prst="line">
            <a:avLst/>
          </a:prstGeom>
          <a:ln w="9525">
            <a:solidFill>
              <a:srgbClr val="616867">
                <a:alpha val="45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36274312"/>
      </p:ext>
    </p:extLst>
  </p:cSld>
  <p:clrMapOvr>
    <a:masterClrMapping/>
  </p:clrMapOvr>
  <p:hf hdr="0" ftr="0" dt="0"/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 pavad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4552C1-DD73-A90F-46E0-33A4D55801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38F8C10-87B8-01D2-2FEE-DAC41B9CF7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225E57E-7F73-3825-2158-80859BAD43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57D35-FD3E-408B-A06E-7ED09E94C083}" type="datetime1">
              <a:rPr lang="en-US" smtClean="0"/>
              <a:t>10/20/2026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7A634BF-792D-AC8C-B0E0-492263401E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76B766F9-E2CC-2D4B-895E-4BD7A40F2C53}" type="slidenum">
              <a:rPr lang="pl-PL" smtClean="0"/>
              <a:pPr algn="r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854205146"/>
      </p:ext>
    </p:extLst>
  </p:cSld>
  <p:clrMapOvr>
    <a:masterClrMapping/>
  </p:clrMapOvr>
  <p:hf hdr="0" ftr="0" dt="0"/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151370D-0A93-44DD-E049-EF3265B73F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6FF00A2-5853-30A7-62F5-7C7CB5A221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34BC47-E75B-4512-AE58-14F5144E068D}" type="datetime1">
              <a:rPr lang="en-US" smtClean="0"/>
              <a:t>10/20/2026</a:t>
            </a:fld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D3E97DA-A7DF-E3FF-8937-F6A36D17F5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76B766F9-E2CC-2D4B-895E-4BD7A40F2C53}" type="slidenum">
              <a:rPr lang="pl-PL" smtClean="0"/>
              <a:pPr algn="r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097385984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clus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05319627-2791-E32D-91B0-857B27F822FB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034473"/>
            <a:ext cx="11122508" cy="1993399"/>
          </a:xfrm>
        </p:spPr>
        <p:txBody>
          <a:bodyPr anchor="b">
            <a:normAutofit/>
          </a:bodyPr>
          <a:lstStyle>
            <a:lvl1pPr>
              <a:defRPr sz="6000" cap="all" baseline="0">
                <a:solidFill>
                  <a:schemeClr val="accent1"/>
                </a:solidFill>
              </a:defRPr>
            </a:lvl1pPr>
          </a:lstStyle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053FFEDA-E57B-DF13-2394-A1514E15F85A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57199" y="3528206"/>
            <a:ext cx="11122509" cy="2754253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lang="en-US" dirty="0">
                <a:solidFill>
                  <a:schemeClr val="tx2"/>
                </a:solidFill>
              </a:defRPr>
            </a:lvl1pPr>
            <a:lvl2pPr marL="228600" indent="0">
              <a:buNone/>
              <a:defRPr lang="en-US" dirty="0">
                <a:solidFill>
                  <a:schemeClr val="tx2"/>
                </a:solidFill>
              </a:defRPr>
            </a:lvl2pPr>
            <a:lvl3pPr marL="457200" indent="0">
              <a:buNone/>
              <a:defRPr lang="en-US" dirty="0">
                <a:solidFill>
                  <a:schemeClr val="tx2"/>
                </a:solidFill>
              </a:defRPr>
            </a:lvl3pPr>
            <a:lvl4pPr marL="685800" indent="0">
              <a:buNone/>
              <a:defRPr lang="en-US" dirty="0">
                <a:solidFill>
                  <a:schemeClr val="tx2"/>
                </a:solidFill>
              </a:defRPr>
            </a:lvl4pPr>
            <a:lvl5pPr marL="914400" indent="0">
              <a:buNone/>
              <a:defRPr lang="en-US" dirty="0">
                <a:solidFill>
                  <a:schemeClr val="tx2"/>
                </a:solidFill>
              </a:defRPr>
            </a:lvl5pPr>
          </a:lstStyle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57200" y="6445997"/>
            <a:ext cx="3949302" cy="365125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1DBA68D7-9D7C-42B8-BD6B-A4B9C6BE522F}" type="datetime1">
              <a:rPr lang="en-US" smtClean="0"/>
              <a:t>10/20/2026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algn="r"/>
            <a:fld id="{76B766F9-E2CC-2D4B-895E-4BD7A40F2C53}" type="slidenum">
              <a:rPr lang="pl-PL" smtClean="0"/>
              <a:pPr algn="r"/>
              <a:t>‹#›</a:t>
            </a:fld>
            <a:endParaRPr lang="pl-PL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E2128EF9-7F8A-2F1B-41F7-2CA02A35CCA7}"/>
              </a:ext>
            </a:extLst>
          </p:cNvPr>
          <p:cNvCxnSpPr>
            <a:cxnSpLocks/>
          </p:cNvCxnSpPr>
          <p:nvPr/>
        </p:nvCxnSpPr>
        <p:spPr>
          <a:xfrm flipH="1">
            <a:off x="0" y="3191402"/>
            <a:ext cx="1219200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0869381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hf hdr="0" ftr="0" dt="0"/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onclusion 2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07CD7571-736E-B4CB-34E0-C8B31B5A98C2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034473"/>
            <a:ext cx="6768193" cy="1993399"/>
          </a:xfrm>
        </p:spPr>
        <p:txBody>
          <a:bodyPr anchor="b">
            <a:normAutofit/>
          </a:bodyPr>
          <a:lstStyle>
            <a:lvl1pPr>
              <a:defRPr sz="6000" cap="all" baseline="0">
                <a:solidFill>
                  <a:schemeClr val="accent1"/>
                </a:solidFill>
              </a:defRPr>
            </a:lvl1pPr>
          </a:lstStyle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053FFEDA-E57B-DF13-2394-A1514E15F85A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57200" y="3528206"/>
            <a:ext cx="6768193" cy="1794899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lang="en-US" dirty="0">
                <a:solidFill>
                  <a:schemeClr val="tx2"/>
                </a:solidFill>
              </a:defRPr>
            </a:lvl1pPr>
            <a:lvl2pPr marL="228600" indent="0">
              <a:buNone/>
              <a:defRPr lang="en-US" dirty="0">
                <a:solidFill>
                  <a:schemeClr val="tx2"/>
                </a:solidFill>
              </a:defRPr>
            </a:lvl2pPr>
            <a:lvl3pPr marL="457200" indent="0">
              <a:buNone/>
              <a:defRPr lang="en-US" dirty="0">
                <a:solidFill>
                  <a:schemeClr val="tx2"/>
                </a:solidFill>
              </a:defRPr>
            </a:lvl3pPr>
            <a:lvl4pPr marL="685800" indent="0">
              <a:buNone/>
              <a:defRPr lang="en-US" dirty="0">
                <a:solidFill>
                  <a:schemeClr val="tx2"/>
                </a:solidFill>
              </a:defRPr>
            </a:lvl4pPr>
            <a:lvl5pPr marL="914400" indent="0">
              <a:buNone/>
              <a:defRPr lang="en-US" dirty="0">
                <a:solidFill>
                  <a:schemeClr val="tx2"/>
                </a:solidFill>
              </a:defRPr>
            </a:lvl5pPr>
          </a:lstStyle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57200" y="6445997"/>
            <a:ext cx="3949302" cy="365125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1F39104F-A6E3-4FB2-902A-A12FD9746726}" type="datetime1">
              <a:rPr lang="en-US" smtClean="0"/>
              <a:t>10/20/2026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algn="r"/>
            <a:fld id="{76B766F9-E2CC-2D4B-895E-4BD7A40F2C53}" type="slidenum">
              <a:rPr lang="pl-PL" smtClean="0"/>
              <a:pPr algn="r"/>
              <a:t>‹#›</a:t>
            </a:fld>
            <a:endParaRPr lang="pl-PL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E2128EF9-7F8A-2F1B-41F7-2CA02A35CCA7}"/>
              </a:ext>
            </a:extLst>
          </p:cNvPr>
          <p:cNvCxnSpPr>
            <a:cxnSpLocks/>
          </p:cNvCxnSpPr>
          <p:nvPr/>
        </p:nvCxnSpPr>
        <p:spPr>
          <a:xfrm flipH="1">
            <a:off x="0" y="3191402"/>
            <a:ext cx="1219200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4770734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hf hdr="0" ftr="0" dt="0"/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-pa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rostokąt 5">
            <a:extLst>
              <a:ext uri="{FF2B5EF4-FFF2-40B4-BE49-F238E27FC236}">
                <a16:creationId xmlns:a16="http://schemas.microsoft.com/office/drawing/2014/main" id="{5B3BA4C5-FCB0-96EE-A91F-80E6858D5CD5}"/>
              </a:ext>
            </a:extLst>
          </p:cNvPr>
          <p:cNvSpPr/>
          <p:nvPr userDrawn="1"/>
        </p:nvSpPr>
        <p:spPr>
          <a:xfrm>
            <a:off x="0" y="6165850"/>
            <a:ext cx="1854200" cy="6921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3" name="Obraz 2" descr="Obraz zawierający wzór, Symetria, zrzut ekranu, kwadrat&#10;&#10;Opis wygenerowany automatycznie">
            <a:extLst>
              <a:ext uri="{FF2B5EF4-FFF2-40B4-BE49-F238E27FC236}">
                <a16:creationId xmlns:a16="http://schemas.microsoft.com/office/drawing/2014/main" id="{787805FC-F887-8D27-D066-A2A04C94235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936737" y="-1"/>
            <a:ext cx="7255263" cy="6858001"/>
          </a:xfrm>
          <a:prstGeom prst="rect">
            <a:avLst/>
          </a:prstGeom>
        </p:spPr>
      </p:pic>
      <p:sp>
        <p:nvSpPr>
          <p:cNvPr id="4" name="Tytuł 1">
            <a:extLst>
              <a:ext uri="{FF2B5EF4-FFF2-40B4-BE49-F238E27FC236}">
                <a16:creationId xmlns:a16="http://schemas.microsoft.com/office/drawing/2014/main" id="{690752A3-CD0A-2D9D-424E-897449C0D42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87374" y="495664"/>
            <a:ext cx="5153026" cy="1836844"/>
          </a:xfrm>
        </p:spPr>
        <p:txBody>
          <a:bodyPr wrap="square" lIns="0" tIns="0" rIns="0" bIns="36000" anchor="t" anchorCtr="0">
            <a:spAutoFit/>
          </a:bodyPr>
          <a:lstStyle>
            <a:lvl1pPr algn="l">
              <a:defRPr sz="6500" b="0" i="0">
                <a:latin typeface="IvyPresto Headline Light" panose="020B0404020101010102" pitchFamily="34" charset="0"/>
                <a:cs typeface="IvyPresto Headline Light" panose="020B0404020101010102" pitchFamily="34" charset="0"/>
              </a:defRPr>
            </a:lvl1pPr>
          </a:lstStyle>
          <a:p>
            <a:r>
              <a:rPr lang="pl-PL" dirty="0"/>
              <a:t>Title of </a:t>
            </a:r>
            <a:r>
              <a:rPr lang="pl-PL" dirty="0" err="1"/>
              <a:t>presentation</a:t>
            </a:r>
            <a:endParaRPr lang="pl-PL" dirty="0"/>
          </a:p>
        </p:txBody>
      </p:sp>
      <p:sp>
        <p:nvSpPr>
          <p:cNvPr id="16" name="Symbol zastępczy tekstu 15">
            <a:extLst>
              <a:ext uri="{FF2B5EF4-FFF2-40B4-BE49-F238E27FC236}">
                <a16:creationId xmlns:a16="http://schemas.microsoft.com/office/drawing/2014/main" id="{3586BB25-5E3A-AC33-C002-265C6502F58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28198" y="5638631"/>
            <a:ext cx="2871788" cy="787063"/>
          </a:xfrm>
        </p:spPr>
        <p:txBody>
          <a:bodyPr lIns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pl-PL"/>
              <a:t>Warsaw</a:t>
            </a:r>
          </a:p>
          <a:p>
            <a:pPr lvl="0"/>
            <a:r>
              <a:rPr lang="pl-PL"/>
              <a:t>01.01.2025</a:t>
            </a:r>
          </a:p>
        </p:txBody>
      </p:sp>
      <p:pic>
        <p:nvPicPr>
          <p:cNvPr id="2" name="Obraz 1" descr="Obraz zawierający czarne, ciemność&#10;&#10;Opis wygenerowany automatycznie">
            <a:extLst>
              <a:ext uri="{FF2B5EF4-FFF2-40B4-BE49-F238E27FC236}">
                <a16:creationId xmlns:a16="http://schemas.microsoft.com/office/drawing/2014/main" id="{1C8205DE-1B1F-9CD7-C3C0-5FD98774286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674101" y="5662520"/>
            <a:ext cx="2381998" cy="688486"/>
          </a:xfrm>
          <a:prstGeom prst="rect">
            <a:avLst/>
          </a:prstGeom>
        </p:spPr>
      </p:pic>
      <p:sp>
        <p:nvSpPr>
          <p:cNvPr id="5" name="Prostokąt: zaokrąglone rogi 4" hidden="1">
            <a:extLst>
              <a:ext uri="{FF2B5EF4-FFF2-40B4-BE49-F238E27FC236}">
                <a16:creationId xmlns:a16="http://schemas.microsoft.com/office/drawing/2014/main" id="{4BD40B10-2134-5828-130E-5E728FFDA462}"/>
              </a:ext>
            </a:extLst>
          </p:cNvPr>
          <p:cNvSpPr/>
          <p:nvPr userDrawn="1"/>
        </p:nvSpPr>
        <p:spPr>
          <a:xfrm>
            <a:off x="4936737" y="2986088"/>
            <a:ext cx="3102363" cy="4338637"/>
          </a:xfrm>
          <a:prstGeom prst="roundRect">
            <a:avLst>
              <a:gd name="adj" fmla="val 15729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43592874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0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B6FEEE2A-80FE-944C-D01C-7CF79091356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r"/>
            <a:fld id="{76B766F9-E2CC-2D4B-895E-4BD7A40F2C53}" type="slidenum">
              <a:rPr lang="pl-PL" smtClean="0"/>
              <a:pPr algn="r"/>
              <a:t>‹#›</a:t>
            </a:fld>
            <a:endParaRPr lang="pl-PL"/>
          </a:p>
        </p:txBody>
      </p:sp>
      <p:sp>
        <p:nvSpPr>
          <p:cNvPr id="6" name="Tytuł 5">
            <a:extLst>
              <a:ext uri="{FF2B5EF4-FFF2-40B4-BE49-F238E27FC236}">
                <a16:creationId xmlns:a16="http://schemas.microsoft.com/office/drawing/2014/main" id="{28631E95-9DAC-A174-70B3-FE6BA1F8B7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556519"/>
            <a:ext cx="10993095" cy="761926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14" name="Symbol zastępczy zawartości 13">
            <a:extLst>
              <a:ext uri="{FF2B5EF4-FFF2-40B4-BE49-F238E27FC236}">
                <a16:creationId xmlns:a16="http://schemas.microsoft.com/office/drawing/2014/main" id="{6D302822-2ABB-6843-B473-2F7554750290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0" y="1360967"/>
            <a:ext cx="11605094" cy="4804883"/>
          </a:xfrm>
          <a:custGeom>
            <a:avLst/>
            <a:gdLst>
              <a:gd name="connsiteX0" fmla="*/ 0 w 11504429"/>
              <a:gd name="connsiteY0" fmla="*/ 0 h 4804883"/>
              <a:gd name="connsiteX1" fmla="*/ 800831 w 11504429"/>
              <a:gd name="connsiteY1" fmla="*/ 0 h 4804883"/>
              <a:gd name="connsiteX2" fmla="*/ 3911600 w 11504429"/>
              <a:gd name="connsiteY2" fmla="*/ 0 h 4804883"/>
              <a:gd name="connsiteX3" fmla="*/ 10703599 w 11504429"/>
              <a:gd name="connsiteY3" fmla="*/ 0 h 4804883"/>
              <a:gd name="connsiteX4" fmla="*/ 11504429 w 11504429"/>
              <a:gd name="connsiteY4" fmla="*/ 800830 h 4804883"/>
              <a:gd name="connsiteX5" fmla="*/ 11504429 w 11504429"/>
              <a:gd name="connsiteY5" fmla="*/ 4004053 h 4804883"/>
              <a:gd name="connsiteX6" fmla="*/ 10703599 w 11504429"/>
              <a:gd name="connsiteY6" fmla="*/ 4804883 h 4804883"/>
              <a:gd name="connsiteX7" fmla="*/ 3911600 w 11504429"/>
              <a:gd name="connsiteY7" fmla="*/ 4804883 h 4804883"/>
              <a:gd name="connsiteX8" fmla="*/ 800831 w 11504429"/>
              <a:gd name="connsiteY8" fmla="*/ 4804883 h 4804883"/>
              <a:gd name="connsiteX9" fmla="*/ 0 w 11504429"/>
              <a:gd name="connsiteY9" fmla="*/ 4804883 h 48048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1504429" h="4804883">
                <a:moveTo>
                  <a:pt x="0" y="0"/>
                </a:moveTo>
                <a:lnTo>
                  <a:pt x="800831" y="0"/>
                </a:lnTo>
                <a:lnTo>
                  <a:pt x="3911600" y="0"/>
                </a:lnTo>
                <a:lnTo>
                  <a:pt x="10703599" y="0"/>
                </a:lnTo>
                <a:cubicBezTo>
                  <a:pt x="11145885" y="0"/>
                  <a:pt x="11504429" y="358544"/>
                  <a:pt x="11504429" y="800830"/>
                </a:cubicBezTo>
                <a:lnTo>
                  <a:pt x="11504429" y="4004053"/>
                </a:lnTo>
                <a:cubicBezTo>
                  <a:pt x="11504429" y="4446339"/>
                  <a:pt x="11145885" y="4804883"/>
                  <a:pt x="10703599" y="4804883"/>
                </a:cubicBezTo>
                <a:lnTo>
                  <a:pt x="3911600" y="4804883"/>
                </a:lnTo>
                <a:lnTo>
                  <a:pt x="800831" y="4804883"/>
                </a:lnTo>
                <a:lnTo>
                  <a:pt x="0" y="4804883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 wrap="square" lIns="576000" tIns="360000" rIns="540000" bIns="360000">
            <a:noAutofit/>
          </a:bodyPr>
          <a:lstStyle>
            <a:lvl1pPr marL="893763" indent="-542925">
              <a:spcBef>
                <a:spcPts val="0"/>
              </a:spcBef>
              <a:spcAft>
                <a:spcPts val="1200"/>
              </a:spcAft>
              <a:buSzPct val="100000"/>
              <a:buFont typeface="+mj-lt"/>
              <a:buAutoNum type="arabicPeriod"/>
              <a:defRPr sz="2400"/>
            </a:lvl1pPr>
            <a:lvl2pPr marL="1257300" indent="-317500">
              <a:spcAft>
                <a:spcPts val="600"/>
              </a:spcAft>
              <a:buFont typeface="+mj-lt"/>
              <a:buAutoNum type="arabicPeriod"/>
              <a:defRPr sz="2000"/>
            </a:lvl2pPr>
            <a:lvl3pPr marL="1701800" indent="-317500">
              <a:spcAft>
                <a:spcPts val="600"/>
              </a:spcAft>
              <a:buFont typeface="+mj-lt"/>
              <a:buAutoNum type="arabicPeriod"/>
              <a:defRPr sz="1800"/>
            </a:lvl3pPr>
            <a:lvl4pPr marL="2062163" indent="-360363">
              <a:spcAft>
                <a:spcPts val="600"/>
              </a:spcAft>
              <a:buFont typeface="+mj-lt"/>
              <a:buAutoNum type="arabicPeriod"/>
              <a:defRPr/>
            </a:lvl4pPr>
            <a:lvl5pPr marL="2509838" indent="-312738">
              <a:spcAft>
                <a:spcPts val="600"/>
              </a:spcAft>
              <a:buFont typeface="+mj-lt"/>
              <a:buAutoNum type="arabicPeriod"/>
              <a:defRPr/>
            </a:lvl5pPr>
          </a:lstStyle>
          <a:p>
            <a:pPr lvl="0"/>
            <a:r>
              <a:rPr lang="pl-PL"/>
              <a:t>Kliknij, aby edytować style wzorca tekstu</a:t>
            </a:r>
          </a:p>
        </p:txBody>
      </p:sp>
    </p:spTree>
    <p:extLst>
      <p:ext uri="{BB962C8B-B14F-4D97-AF65-F5344CB8AC3E}">
        <p14:creationId xmlns:p14="http://schemas.microsoft.com/office/powerpoint/2010/main" val="3318098320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Half-page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B6FEEE2A-80FE-944C-D01C-7CF79091356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r"/>
            <a:fld id="{76B766F9-E2CC-2D4B-895E-4BD7A40F2C53}" type="slidenum">
              <a:rPr lang="pl-PL" smtClean="0"/>
              <a:pPr algn="r"/>
              <a:t>‹#›</a:t>
            </a:fld>
            <a:endParaRPr lang="pl-PL"/>
          </a:p>
        </p:txBody>
      </p:sp>
      <p:sp>
        <p:nvSpPr>
          <p:cNvPr id="6" name="Tytuł 5">
            <a:extLst>
              <a:ext uri="{FF2B5EF4-FFF2-40B4-BE49-F238E27FC236}">
                <a16:creationId xmlns:a16="http://schemas.microsoft.com/office/drawing/2014/main" id="{28631E95-9DAC-A174-70B3-FE6BA1F8B7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7375" y="2346407"/>
            <a:ext cx="4665562" cy="2381235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14" name="Symbol zastępczy zawartości 13">
            <a:extLst>
              <a:ext uri="{FF2B5EF4-FFF2-40B4-BE49-F238E27FC236}">
                <a16:creationId xmlns:a16="http://schemas.microsoft.com/office/drawing/2014/main" id="{6D302822-2ABB-6843-B473-2F7554750290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6096000" y="1"/>
            <a:ext cx="6096000" cy="685717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wrap="square" lIns="360000" tIns="972000" rIns="504000" bIns="540000">
            <a:noAutofit/>
          </a:bodyPr>
          <a:lstStyle>
            <a:lvl1pPr marL="534988" indent="-534988">
              <a:spcBef>
                <a:spcPts val="0"/>
              </a:spcBef>
              <a:spcAft>
                <a:spcPts val="600"/>
              </a:spcAft>
              <a:defRPr sz="2400"/>
            </a:lvl1pPr>
            <a:lvl2pPr marL="981075" indent="-357188">
              <a:spcBef>
                <a:spcPts val="0"/>
              </a:spcBef>
              <a:spcAft>
                <a:spcPts val="600"/>
              </a:spcAft>
              <a:defRPr sz="2000"/>
            </a:lvl2pPr>
            <a:lvl3pPr marL="1438275" indent="-317500">
              <a:spcBef>
                <a:spcPts val="0"/>
              </a:spcBef>
              <a:spcAft>
                <a:spcPts val="600"/>
              </a:spcAft>
              <a:defRPr sz="1800"/>
            </a:lvl3pPr>
            <a:lvl4pPr marL="1795463" indent="-361950">
              <a:spcBef>
                <a:spcPts val="0"/>
              </a:spcBef>
              <a:spcAft>
                <a:spcPts val="600"/>
              </a:spcAft>
              <a:defRPr/>
            </a:lvl4pPr>
            <a:lvl5pPr marL="2152650" indent="-312738">
              <a:spcBef>
                <a:spcPts val="0"/>
              </a:spcBef>
              <a:spcAft>
                <a:spcPts val="600"/>
              </a:spcAft>
              <a:defRPr/>
            </a:lvl5pPr>
          </a:lstStyle>
          <a:p>
            <a:pPr lvl="0"/>
            <a:r>
              <a:rPr lang="pl-PL"/>
              <a:t>Kliknij, aby edytować style wzorca</a:t>
            </a:r>
          </a:p>
        </p:txBody>
      </p:sp>
    </p:spTree>
    <p:extLst>
      <p:ext uri="{BB962C8B-B14F-4D97-AF65-F5344CB8AC3E}">
        <p14:creationId xmlns:p14="http://schemas.microsoft.com/office/powerpoint/2010/main" val="4039326004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pecial text in bullets points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B6FEEE2A-80FE-944C-D01C-7CF79091356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r"/>
            <a:fld id="{76B766F9-E2CC-2D4B-895E-4BD7A40F2C53}" type="slidenum">
              <a:rPr lang="pl-PL" smtClean="0"/>
              <a:pPr algn="r"/>
              <a:t>‹#›</a:t>
            </a:fld>
            <a:endParaRPr lang="pl-PL"/>
          </a:p>
        </p:txBody>
      </p:sp>
      <p:sp>
        <p:nvSpPr>
          <p:cNvPr id="6" name="Tytuł 5">
            <a:extLst>
              <a:ext uri="{FF2B5EF4-FFF2-40B4-BE49-F238E27FC236}">
                <a16:creationId xmlns:a16="http://schemas.microsoft.com/office/drawing/2014/main" id="{28631E95-9DAC-A174-70B3-FE6BA1F8B7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556519"/>
            <a:ext cx="10993095" cy="761926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14" name="Symbol zastępczy zawartości 13">
            <a:extLst>
              <a:ext uri="{FF2B5EF4-FFF2-40B4-BE49-F238E27FC236}">
                <a16:creationId xmlns:a16="http://schemas.microsoft.com/office/drawing/2014/main" id="{6D302822-2ABB-6843-B473-2F7554750290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0" y="1360967"/>
            <a:ext cx="11605094" cy="4804883"/>
          </a:xfrm>
          <a:custGeom>
            <a:avLst/>
            <a:gdLst>
              <a:gd name="connsiteX0" fmla="*/ 0 w 11504429"/>
              <a:gd name="connsiteY0" fmla="*/ 0 h 4804883"/>
              <a:gd name="connsiteX1" fmla="*/ 800831 w 11504429"/>
              <a:gd name="connsiteY1" fmla="*/ 0 h 4804883"/>
              <a:gd name="connsiteX2" fmla="*/ 3911600 w 11504429"/>
              <a:gd name="connsiteY2" fmla="*/ 0 h 4804883"/>
              <a:gd name="connsiteX3" fmla="*/ 10703599 w 11504429"/>
              <a:gd name="connsiteY3" fmla="*/ 0 h 4804883"/>
              <a:gd name="connsiteX4" fmla="*/ 11504429 w 11504429"/>
              <a:gd name="connsiteY4" fmla="*/ 800830 h 4804883"/>
              <a:gd name="connsiteX5" fmla="*/ 11504429 w 11504429"/>
              <a:gd name="connsiteY5" fmla="*/ 4004053 h 4804883"/>
              <a:gd name="connsiteX6" fmla="*/ 10703599 w 11504429"/>
              <a:gd name="connsiteY6" fmla="*/ 4804883 h 4804883"/>
              <a:gd name="connsiteX7" fmla="*/ 3911600 w 11504429"/>
              <a:gd name="connsiteY7" fmla="*/ 4804883 h 4804883"/>
              <a:gd name="connsiteX8" fmla="*/ 800831 w 11504429"/>
              <a:gd name="connsiteY8" fmla="*/ 4804883 h 4804883"/>
              <a:gd name="connsiteX9" fmla="*/ 0 w 11504429"/>
              <a:gd name="connsiteY9" fmla="*/ 4804883 h 48048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1504429" h="4804883">
                <a:moveTo>
                  <a:pt x="0" y="0"/>
                </a:moveTo>
                <a:lnTo>
                  <a:pt x="800831" y="0"/>
                </a:lnTo>
                <a:lnTo>
                  <a:pt x="3911600" y="0"/>
                </a:lnTo>
                <a:lnTo>
                  <a:pt x="10703599" y="0"/>
                </a:lnTo>
                <a:cubicBezTo>
                  <a:pt x="11145885" y="0"/>
                  <a:pt x="11504429" y="358544"/>
                  <a:pt x="11504429" y="800830"/>
                </a:cubicBezTo>
                <a:lnTo>
                  <a:pt x="11504429" y="4004053"/>
                </a:lnTo>
                <a:cubicBezTo>
                  <a:pt x="11504429" y="4446339"/>
                  <a:pt x="11145885" y="4804883"/>
                  <a:pt x="10703599" y="4804883"/>
                </a:cubicBezTo>
                <a:lnTo>
                  <a:pt x="3911600" y="4804883"/>
                </a:lnTo>
                <a:lnTo>
                  <a:pt x="800831" y="4804883"/>
                </a:lnTo>
                <a:lnTo>
                  <a:pt x="0" y="4804883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wrap="square" lIns="576000" tIns="360000" rIns="720000" bIns="360000">
            <a:noAutofit/>
          </a:bodyPr>
          <a:lstStyle>
            <a:lvl1pPr marL="893763" indent="-542925">
              <a:spcBef>
                <a:spcPts val="0"/>
              </a:spcBef>
              <a:spcAft>
                <a:spcPts val="1200"/>
              </a:spcAft>
              <a:defRPr sz="2400"/>
            </a:lvl1pPr>
            <a:lvl2pPr marL="1257300" indent="-317500">
              <a:spcBef>
                <a:spcPts val="0"/>
              </a:spcBef>
              <a:spcAft>
                <a:spcPts val="1200"/>
              </a:spcAft>
              <a:defRPr sz="2000"/>
            </a:lvl2pPr>
            <a:lvl3pPr marL="1701800" indent="-317500">
              <a:spcBef>
                <a:spcPts val="0"/>
              </a:spcBef>
              <a:spcAft>
                <a:spcPts val="1200"/>
              </a:spcAft>
              <a:defRPr sz="1800"/>
            </a:lvl3pPr>
            <a:lvl4pPr marL="2062163" indent="-360363">
              <a:spcBef>
                <a:spcPts val="0"/>
              </a:spcBef>
              <a:spcAft>
                <a:spcPts val="1200"/>
              </a:spcAft>
              <a:defRPr/>
            </a:lvl4pPr>
            <a:lvl5pPr marL="2509838" indent="-312738">
              <a:spcBef>
                <a:spcPts val="0"/>
              </a:spcBef>
              <a:spcAft>
                <a:spcPts val="1200"/>
              </a:spcAft>
              <a:defRPr/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</p:spTree>
    <p:extLst>
      <p:ext uri="{BB962C8B-B14F-4D97-AF65-F5344CB8AC3E}">
        <p14:creationId xmlns:p14="http://schemas.microsoft.com/office/powerpoint/2010/main" val="1245986207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Special text in bullets points_3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B6FEEE2A-80FE-944C-D01C-7CF79091356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r"/>
            <a:fld id="{76B766F9-E2CC-2D4B-895E-4BD7A40F2C53}" type="slidenum">
              <a:rPr lang="pl-PL" smtClean="0"/>
              <a:pPr algn="r"/>
              <a:t>‹#›</a:t>
            </a:fld>
            <a:endParaRPr lang="pl-PL"/>
          </a:p>
        </p:txBody>
      </p:sp>
      <p:sp>
        <p:nvSpPr>
          <p:cNvPr id="6" name="Tytuł 5">
            <a:extLst>
              <a:ext uri="{FF2B5EF4-FFF2-40B4-BE49-F238E27FC236}">
                <a16:creationId xmlns:a16="http://schemas.microsoft.com/office/drawing/2014/main" id="{28631E95-9DAC-A174-70B3-FE6BA1F8B7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556519"/>
            <a:ext cx="10993095" cy="761926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14" name="Symbol zastępczy zawartości 13">
            <a:extLst>
              <a:ext uri="{FF2B5EF4-FFF2-40B4-BE49-F238E27FC236}">
                <a16:creationId xmlns:a16="http://schemas.microsoft.com/office/drawing/2014/main" id="{6D302822-2ABB-6843-B473-2F7554750290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880946" y="1360967"/>
            <a:ext cx="10724147" cy="4804883"/>
          </a:xfrm>
          <a:prstGeom prst="rect">
            <a:avLst/>
          </a:prstGeom>
          <a:noFill/>
          <a:ln>
            <a:noFill/>
          </a:ln>
        </p:spPr>
        <p:txBody>
          <a:bodyPr wrap="square" lIns="0" tIns="360000" rIns="540000" bIns="360000">
            <a:noAutofit/>
          </a:bodyPr>
          <a:lstStyle>
            <a:lvl1pPr marL="534988" indent="-534988">
              <a:spcBef>
                <a:spcPts val="0"/>
              </a:spcBef>
              <a:spcAft>
                <a:spcPts val="1200"/>
              </a:spcAft>
              <a:defRPr sz="2400"/>
            </a:lvl1pPr>
            <a:lvl2pPr marL="981075" indent="-357188">
              <a:spcBef>
                <a:spcPts val="0"/>
              </a:spcBef>
              <a:spcAft>
                <a:spcPts val="1200"/>
              </a:spcAft>
              <a:defRPr sz="2000"/>
            </a:lvl2pPr>
            <a:lvl3pPr marL="1438275" indent="-317500">
              <a:spcBef>
                <a:spcPts val="0"/>
              </a:spcBef>
              <a:spcAft>
                <a:spcPts val="1200"/>
              </a:spcAft>
              <a:defRPr sz="1800"/>
            </a:lvl3pPr>
            <a:lvl4pPr marL="1795463" indent="-361950">
              <a:spcBef>
                <a:spcPts val="0"/>
              </a:spcBef>
              <a:spcAft>
                <a:spcPts val="1200"/>
              </a:spcAft>
              <a:defRPr/>
            </a:lvl4pPr>
            <a:lvl5pPr marL="2152650" indent="-312738">
              <a:spcBef>
                <a:spcPts val="0"/>
              </a:spcBef>
              <a:spcAft>
                <a:spcPts val="1200"/>
              </a:spcAft>
              <a:defRPr/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</p:spTree>
    <p:extLst>
      <p:ext uri="{BB962C8B-B14F-4D97-AF65-F5344CB8AC3E}">
        <p14:creationId xmlns:p14="http://schemas.microsoft.com/office/powerpoint/2010/main" val="814559673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pecial text in bullets poi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B6FEEE2A-80FE-944C-D01C-7CF79091356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r"/>
            <a:fld id="{76B766F9-E2CC-2D4B-895E-4BD7A40F2C53}" type="slidenum">
              <a:rPr lang="pl-PL" smtClean="0"/>
              <a:pPr algn="r"/>
              <a:t>‹#›</a:t>
            </a:fld>
            <a:endParaRPr lang="pl-PL"/>
          </a:p>
        </p:txBody>
      </p:sp>
      <p:sp>
        <p:nvSpPr>
          <p:cNvPr id="6" name="Tytuł 5">
            <a:extLst>
              <a:ext uri="{FF2B5EF4-FFF2-40B4-BE49-F238E27FC236}">
                <a16:creationId xmlns:a16="http://schemas.microsoft.com/office/drawing/2014/main" id="{28631E95-9DAC-A174-70B3-FE6BA1F8B7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556519"/>
            <a:ext cx="10993095" cy="761926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14" name="Symbol zastępczy zawartości 13">
            <a:extLst>
              <a:ext uri="{FF2B5EF4-FFF2-40B4-BE49-F238E27FC236}">
                <a16:creationId xmlns:a16="http://schemas.microsoft.com/office/drawing/2014/main" id="{6D302822-2ABB-6843-B473-2F7554750290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0" y="1360967"/>
            <a:ext cx="11605094" cy="4804883"/>
          </a:xfrm>
          <a:custGeom>
            <a:avLst/>
            <a:gdLst>
              <a:gd name="connsiteX0" fmla="*/ 0 w 11504429"/>
              <a:gd name="connsiteY0" fmla="*/ 0 h 4804883"/>
              <a:gd name="connsiteX1" fmla="*/ 800831 w 11504429"/>
              <a:gd name="connsiteY1" fmla="*/ 0 h 4804883"/>
              <a:gd name="connsiteX2" fmla="*/ 3911600 w 11504429"/>
              <a:gd name="connsiteY2" fmla="*/ 0 h 4804883"/>
              <a:gd name="connsiteX3" fmla="*/ 10703599 w 11504429"/>
              <a:gd name="connsiteY3" fmla="*/ 0 h 4804883"/>
              <a:gd name="connsiteX4" fmla="*/ 11504429 w 11504429"/>
              <a:gd name="connsiteY4" fmla="*/ 800830 h 4804883"/>
              <a:gd name="connsiteX5" fmla="*/ 11504429 w 11504429"/>
              <a:gd name="connsiteY5" fmla="*/ 4004053 h 4804883"/>
              <a:gd name="connsiteX6" fmla="*/ 10703599 w 11504429"/>
              <a:gd name="connsiteY6" fmla="*/ 4804883 h 4804883"/>
              <a:gd name="connsiteX7" fmla="*/ 3911600 w 11504429"/>
              <a:gd name="connsiteY7" fmla="*/ 4804883 h 4804883"/>
              <a:gd name="connsiteX8" fmla="*/ 800831 w 11504429"/>
              <a:gd name="connsiteY8" fmla="*/ 4804883 h 4804883"/>
              <a:gd name="connsiteX9" fmla="*/ 0 w 11504429"/>
              <a:gd name="connsiteY9" fmla="*/ 4804883 h 48048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1504429" h="4804883">
                <a:moveTo>
                  <a:pt x="0" y="0"/>
                </a:moveTo>
                <a:lnTo>
                  <a:pt x="800831" y="0"/>
                </a:lnTo>
                <a:lnTo>
                  <a:pt x="3911600" y="0"/>
                </a:lnTo>
                <a:lnTo>
                  <a:pt x="10703599" y="0"/>
                </a:lnTo>
                <a:cubicBezTo>
                  <a:pt x="11145885" y="0"/>
                  <a:pt x="11504429" y="358544"/>
                  <a:pt x="11504429" y="800830"/>
                </a:cubicBezTo>
                <a:lnTo>
                  <a:pt x="11504429" y="4004053"/>
                </a:lnTo>
                <a:cubicBezTo>
                  <a:pt x="11504429" y="4446339"/>
                  <a:pt x="11145885" y="4804883"/>
                  <a:pt x="10703599" y="4804883"/>
                </a:cubicBezTo>
                <a:lnTo>
                  <a:pt x="3911600" y="4804883"/>
                </a:lnTo>
                <a:lnTo>
                  <a:pt x="800831" y="4804883"/>
                </a:lnTo>
                <a:lnTo>
                  <a:pt x="0" y="4804883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 wrap="square" lIns="576000" tIns="360000" rIns="720000" bIns="360000">
            <a:noAutofit/>
          </a:bodyPr>
          <a:lstStyle>
            <a:lvl1pPr marL="893763" indent="-542925">
              <a:spcBef>
                <a:spcPts val="0"/>
              </a:spcBef>
              <a:spcAft>
                <a:spcPts val="1200"/>
              </a:spcAft>
              <a:defRPr sz="2400"/>
            </a:lvl1pPr>
            <a:lvl2pPr marL="1257300" indent="-317500">
              <a:spcBef>
                <a:spcPts val="0"/>
              </a:spcBef>
              <a:spcAft>
                <a:spcPts val="1200"/>
              </a:spcAft>
              <a:defRPr sz="2000"/>
            </a:lvl2pPr>
            <a:lvl3pPr marL="1701800" indent="-317500">
              <a:spcBef>
                <a:spcPts val="0"/>
              </a:spcBef>
              <a:spcAft>
                <a:spcPts val="1200"/>
              </a:spcAft>
              <a:defRPr sz="1800"/>
            </a:lvl3pPr>
            <a:lvl4pPr marL="2062163" indent="-360363">
              <a:spcBef>
                <a:spcPts val="0"/>
              </a:spcBef>
              <a:spcAft>
                <a:spcPts val="1200"/>
              </a:spcAft>
              <a:defRPr/>
            </a:lvl4pPr>
            <a:lvl5pPr marL="2509838" indent="-312738">
              <a:spcBef>
                <a:spcPts val="0"/>
              </a:spcBef>
              <a:spcAft>
                <a:spcPts val="1200"/>
              </a:spcAft>
              <a:defRPr/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</p:spTree>
    <p:extLst>
      <p:ext uri="{BB962C8B-B14F-4D97-AF65-F5344CB8AC3E}">
        <p14:creationId xmlns:p14="http://schemas.microsoft.com/office/powerpoint/2010/main" val="1804555661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hank you_2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rostokąt 5">
            <a:extLst>
              <a:ext uri="{FF2B5EF4-FFF2-40B4-BE49-F238E27FC236}">
                <a16:creationId xmlns:a16="http://schemas.microsoft.com/office/drawing/2014/main" id="{62C3F979-359E-1588-0D67-C79A4500956E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3" name="Picture 8">
            <a:extLst>
              <a:ext uri="{FF2B5EF4-FFF2-40B4-BE49-F238E27FC236}">
                <a16:creationId xmlns:a16="http://schemas.microsoft.com/office/drawing/2014/main" id="{D66CB47B-3BFA-7DBB-796F-E1BC547C28F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499092" y="2197290"/>
            <a:ext cx="7193816" cy="2079282"/>
          </a:xfrm>
          <a:prstGeom prst="rect">
            <a:avLst/>
          </a:prstGeom>
        </p:spPr>
      </p:pic>
      <p:sp>
        <p:nvSpPr>
          <p:cNvPr id="5" name="Tytuł 1">
            <a:extLst>
              <a:ext uri="{FF2B5EF4-FFF2-40B4-BE49-F238E27FC236}">
                <a16:creationId xmlns:a16="http://schemas.microsoft.com/office/drawing/2014/main" id="{90653477-8633-ACF3-E098-1709BA723B76}"/>
              </a:ext>
            </a:extLst>
          </p:cNvPr>
          <p:cNvSpPr txBox="1">
            <a:spLocks/>
          </p:cNvSpPr>
          <p:nvPr userDrawn="1"/>
        </p:nvSpPr>
        <p:spPr>
          <a:xfrm>
            <a:off x="5408357" y="4124172"/>
            <a:ext cx="4444905" cy="180049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l-PL"/>
              <a:t>… </a:t>
            </a:r>
            <a:r>
              <a:rPr lang="pl-PL" err="1"/>
              <a:t>says</a:t>
            </a:r>
            <a:r>
              <a:rPr lang="pl-PL"/>
              <a:t> </a:t>
            </a:r>
            <a:r>
              <a:rPr lang="pl-PL" err="1"/>
              <a:t>thank</a:t>
            </a:r>
            <a:r>
              <a:rPr lang="pl-PL"/>
              <a:t> </a:t>
            </a:r>
            <a:r>
              <a:rPr lang="pl-PL" err="1"/>
              <a:t>you</a:t>
            </a:r>
            <a:r>
              <a:rPr lang="pl-PL"/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420565133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384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3.xml"/><Relationship Id="rId13" Type="http://schemas.openxmlformats.org/officeDocument/2006/relationships/slideLayout" Target="../slideLayouts/slideLayout48.xml"/><Relationship Id="rId18" Type="http://schemas.openxmlformats.org/officeDocument/2006/relationships/slideLayout" Target="../slideLayouts/slideLayout53.xml"/><Relationship Id="rId26" Type="http://schemas.openxmlformats.org/officeDocument/2006/relationships/slideLayout" Target="../slideLayouts/slideLayout61.xml"/><Relationship Id="rId3" Type="http://schemas.openxmlformats.org/officeDocument/2006/relationships/slideLayout" Target="../slideLayouts/slideLayout38.xml"/><Relationship Id="rId21" Type="http://schemas.openxmlformats.org/officeDocument/2006/relationships/slideLayout" Target="../slideLayouts/slideLayout56.xml"/><Relationship Id="rId34" Type="http://schemas.openxmlformats.org/officeDocument/2006/relationships/slideLayout" Target="../slideLayouts/slideLayout69.xml"/><Relationship Id="rId7" Type="http://schemas.openxmlformats.org/officeDocument/2006/relationships/slideLayout" Target="../slideLayouts/slideLayout42.xml"/><Relationship Id="rId12" Type="http://schemas.openxmlformats.org/officeDocument/2006/relationships/slideLayout" Target="../slideLayouts/slideLayout47.xml"/><Relationship Id="rId17" Type="http://schemas.openxmlformats.org/officeDocument/2006/relationships/slideLayout" Target="../slideLayouts/slideLayout52.xml"/><Relationship Id="rId25" Type="http://schemas.openxmlformats.org/officeDocument/2006/relationships/slideLayout" Target="../slideLayouts/slideLayout60.xml"/><Relationship Id="rId33" Type="http://schemas.openxmlformats.org/officeDocument/2006/relationships/slideLayout" Target="../slideLayouts/slideLayout68.xml"/><Relationship Id="rId2" Type="http://schemas.openxmlformats.org/officeDocument/2006/relationships/slideLayout" Target="../slideLayouts/slideLayout37.xml"/><Relationship Id="rId16" Type="http://schemas.openxmlformats.org/officeDocument/2006/relationships/slideLayout" Target="../slideLayouts/slideLayout51.xml"/><Relationship Id="rId20" Type="http://schemas.openxmlformats.org/officeDocument/2006/relationships/slideLayout" Target="../slideLayouts/slideLayout55.xml"/><Relationship Id="rId29" Type="http://schemas.openxmlformats.org/officeDocument/2006/relationships/slideLayout" Target="../slideLayouts/slideLayout64.xml"/><Relationship Id="rId1" Type="http://schemas.openxmlformats.org/officeDocument/2006/relationships/slideLayout" Target="../slideLayouts/slideLayout36.xml"/><Relationship Id="rId6" Type="http://schemas.openxmlformats.org/officeDocument/2006/relationships/slideLayout" Target="../slideLayouts/slideLayout41.xml"/><Relationship Id="rId11" Type="http://schemas.openxmlformats.org/officeDocument/2006/relationships/slideLayout" Target="../slideLayouts/slideLayout46.xml"/><Relationship Id="rId24" Type="http://schemas.openxmlformats.org/officeDocument/2006/relationships/slideLayout" Target="../slideLayouts/slideLayout59.xml"/><Relationship Id="rId32" Type="http://schemas.openxmlformats.org/officeDocument/2006/relationships/slideLayout" Target="../slideLayouts/slideLayout67.xml"/><Relationship Id="rId5" Type="http://schemas.openxmlformats.org/officeDocument/2006/relationships/slideLayout" Target="../slideLayouts/slideLayout40.xml"/><Relationship Id="rId15" Type="http://schemas.openxmlformats.org/officeDocument/2006/relationships/slideLayout" Target="../slideLayouts/slideLayout50.xml"/><Relationship Id="rId23" Type="http://schemas.openxmlformats.org/officeDocument/2006/relationships/slideLayout" Target="../slideLayouts/slideLayout58.xml"/><Relationship Id="rId28" Type="http://schemas.openxmlformats.org/officeDocument/2006/relationships/slideLayout" Target="../slideLayouts/slideLayout63.xml"/><Relationship Id="rId36" Type="http://schemas.openxmlformats.org/officeDocument/2006/relationships/image" Target="../media/image1.png"/><Relationship Id="rId10" Type="http://schemas.openxmlformats.org/officeDocument/2006/relationships/slideLayout" Target="../slideLayouts/slideLayout45.xml"/><Relationship Id="rId19" Type="http://schemas.openxmlformats.org/officeDocument/2006/relationships/slideLayout" Target="../slideLayouts/slideLayout54.xml"/><Relationship Id="rId31" Type="http://schemas.openxmlformats.org/officeDocument/2006/relationships/slideLayout" Target="../slideLayouts/slideLayout66.xml"/><Relationship Id="rId4" Type="http://schemas.openxmlformats.org/officeDocument/2006/relationships/slideLayout" Target="../slideLayouts/slideLayout39.xml"/><Relationship Id="rId9" Type="http://schemas.openxmlformats.org/officeDocument/2006/relationships/slideLayout" Target="../slideLayouts/slideLayout44.xml"/><Relationship Id="rId14" Type="http://schemas.openxmlformats.org/officeDocument/2006/relationships/slideLayout" Target="../slideLayouts/slideLayout49.xml"/><Relationship Id="rId22" Type="http://schemas.openxmlformats.org/officeDocument/2006/relationships/slideLayout" Target="../slideLayouts/slideLayout57.xml"/><Relationship Id="rId27" Type="http://schemas.openxmlformats.org/officeDocument/2006/relationships/slideLayout" Target="../slideLayouts/slideLayout62.xml"/><Relationship Id="rId30" Type="http://schemas.openxmlformats.org/officeDocument/2006/relationships/slideLayout" Target="../slideLayouts/slideLayout65.xml"/><Relationship Id="rId35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>
            <a:extLst>
              <a:ext uri="{FF2B5EF4-FFF2-40B4-BE49-F238E27FC236}">
                <a16:creationId xmlns:a16="http://schemas.microsoft.com/office/drawing/2014/main" id="{8568AD52-11FB-3814-196C-7EA87BB1945B}"/>
              </a:ext>
            </a:extLst>
          </p:cNvPr>
          <p:cNvPicPr>
            <a:picLocks noChangeAspect="1"/>
          </p:cNvPicPr>
          <p:nvPr userDrawn="1"/>
        </p:nvPicPr>
        <p:blipFill>
          <a:blip r:embed="rId37"/>
          <a:stretch>
            <a:fillRect/>
          </a:stretch>
        </p:blipFill>
        <p:spPr>
          <a:xfrm>
            <a:off x="512414" y="6324106"/>
            <a:ext cx="1167796" cy="337537"/>
          </a:xfrm>
          <a:prstGeom prst="rect">
            <a:avLst/>
          </a:prstGeom>
        </p:spPr>
      </p:pic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D60770D6-AC65-8567-D28A-F07C8D73B9E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861894" y="6356350"/>
            <a:ext cx="27432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algn="r"/>
            <a:fld id="{76B766F9-E2CC-2D4B-895E-4BD7A40F2C53}" type="slidenum">
              <a:rPr lang="pl-PL" smtClean="0"/>
              <a:pPr algn="r"/>
              <a:t>‹#›</a:t>
            </a:fld>
            <a:endParaRPr lang="pl-PL"/>
          </a:p>
        </p:txBody>
      </p:sp>
      <p:sp>
        <p:nvSpPr>
          <p:cNvPr id="2" name="Symbol zastępczy tytułu 1">
            <a:extLst>
              <a:ext uri="{FF2B5EF4-FFF2-40B4-BE49-F238E27FC236}">
                <a16:creationId xmlns:a16="http://schemas.microsoft.com/office/drawing/2014/main" id="{5B86A65B-B0ED-4EA6-79E3-DD61325296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99" y="365125"/>
            <a:ext cx="10993095" cy="1325563"/>
          </a:xfrm>
          <a:prstGeom prst="rect">
            <a:avLst/>
          </a:prstGeom>
        </p:spPr>
        <p:txBody>
          <a:bodyPr vert="horz" lIns="0" tIns="45720" rIns="91440" bIns="45720" rtlCol="0" anchor="t" anchorCtr="0">
            <a:noAutofit/>
          </a:bodyPr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915BD643-C4EE-DD9E-AE56-2B08A4015F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87375" y="1825625"/>
            <a:ext cx="11017719" cy="4351338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</p:spTree>
    <p:extLst>
      <p:ext uri="{BB962C8B-B14F-4D97-AF65-F5344CB8AC3E}">
        <p14:creationId xmlns:p14="http://schemas.microsoft.com/office/powerpoint/2010/main" val="23089792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08" r:id="rId1"/>
    <p:sldLayoutId id="2147484328" r:id="rId2"/>
    <p:sldLayoutId id="2147484327" r:id="rId3"/>
    <p:sldLayoutId id="2147484329" r:id="rId4"/>
    <p:sldLayoutId id="2147484336" r:id="rId5"/>
    <p:sldLayoutId id="2147484354" r:id="rId6"/>
    <p:sldLayoutId id="2147484330" r:id="rId7"/>
    <p:sldLayoutId id="2147484332" r:id="rId8"/>
    <p:sldLayoutId id="2147484331" r:id="rId9"/>
    <p:sldLayoutId id="2147484333" r:id="rId10"/>
    <p:sldLayoutId id="2147484337" r:id="rId11"/>
    <p:sldLayoutId id="2147484338" r:id="rId12"/>
    <p:sldLayoutId id="2147484339" r:id="rId13"/>
    <p:sldLayoutId id="2147484340" r:id="rId14"/>
    <p:sldLayoutId id="2147484345" r:id="rId15"/>
    <p:sldLayoutId id="2147484341" r:id="rId16"/>
    <p:sldLayoutId id="2147484343" r:id="rId17"/>
    <p:sldLayoutId id="2147484344" r:id="rId18"/>
    <p:sldLayoutId id="2147483671" r:id="rId19"/>
    <p:sldLayoutId id="2147483716" r:id="rId20"/>
    <p:sldLayoutId id="2147483714" r:id="rId21"/>
    <p:sldLayoutId id="2147484346" r:id="rId22"/>
    <p:sldLayoutId id="2147484347" r:id="rId23"/>
    <p:sldLayoutId id="2147484120" r:id="rId24"/>
    <p:sldLayoutId id="2147484298" r:id="rId25"/>
    <p:sldLayoutId id="2147484348" r:id="rId26"/>
    <p:sldLayoutId id="2147484351" r:id="rId27"/>
    <p:sldLayoutId id="2147484349" r:id="rId28"/>
    <p:sldLayoutId id="2147484350" r:id="rId29"/>
    <p:sldLayoutId id="2147484352" r:id="rId30"/>
    <p:sldLayoutId id="2147484353" r:id="rId31"/>
    <p:sldLayoutId id="2147484334" r:id="rId32"/>
    <p:sldLayoutId id="2147483712" r:id="rId33"/>
    <p:sldLayoutId id="2147483682" r:id="rId34"/>
    <p:sldLayoutId id="2147484335" r:id="rId35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buSzPct val="120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buSzPct val="120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buSzPct val="120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buSzPct val="120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buSzPct val="120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370" userDrawn="1">
          <p15:clr>
            <a:srgbClr val="F26B43"/>
          </p15:clr>
        </p15:guide>
        <p15:guide id="4" pos="7310" userDrawn="1">
          <p15:clr>
            <a:srgbClr val="F26B43"/>
          </p15:clr>
        </p15:guide>
        <p15:guide id="5" orient="horz" pos="3884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C57148D-D60C-3359-4AC2-15A43E2217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33401"/>
            <a:ext cx="10515600" cy="115728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1A8731C-FCAE-A05A-5A11-57005B86AB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4952E70-B2DF-717F-6373-70A688FAD82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57200" y="6445997"/>
            <a:ext cx="394930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r>
              <a:rPr lang="en-US"/>
              <a:t>Sample Footer Text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25215E5-6146-14C5-665E-EF04630DCB3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737594" y="6445997"/>
            <a:ext cx="18421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fld id="{56D64244-A3D4-4B68-87F0-779EEA0C37FE}" type="datetime1">
              <a:rPr lang="en-US" smtClean="0"/>
              <a:t>10/20/2026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0E8FA3A-8706-3F4B-41CC-B024431F620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734800" y="6445997"/>
            <a:ext cx="457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pPr algn="r"/>
            <a:fld id="{76B766F9-E2CC-2D4B-895E-4BD7A40F2C53}" type="slidenum">
              <a:rPr lang="pl-PL" smtClean="0"/>
              <a:pPr algn="r"/>
              <a:t>‹#›</a:t>
            </a:fld>
            <a:endParaRPr lang="pl-PL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DBE8E75-5DBE-D537-1A7F-31C0FC5613D9}"/>
              </a:ext>
            </a:extLst>
          </p:cNvPr>
          <p:cNvPicPr>
            <a:picLocks noChangeAspect="1"/>
          </p:cNvPicPr>
          <p:nvPr userDrawn="1"/>
        </p:nvPicPr>
        <p:blipFill>
          <a:blip r:embed="rId36"/>
          <a:stretch>
            <a:fillRect/>
          </a:stretch>
        </p:blipFill>
        <p:spPr>
          <a:xfrm>
            <a:off x="512414" y="6324106"/>
            <a:ext cx="1167796" cy="337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80478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16" r:id="rId1"/>
    <p:sldLayoutId id="2147484417" r:id="rId2"/>
    <p:sldLayoutId id="2147484418" r:id="rId3"/>
    <p:sldLayoutId id="2147484419" r:id="rId4"/>
    <p:sldLayoutId id="2147484420" r:id="rId5"/>
    <p:sldLayoutId id="2147484421" r:id="rId6"/>
    <p:sldLayoutId id="2147484422" r:id="rId7"/>
    <p:sldLayoutId id="2147484423" r:id="rId8"/>
    <p:sldLayoutId id="2147484424" r:id="rId9"/>
    <p:sldLayoutId id="2147484425" r:id="rId10"/>
    <p:sldLayoutId id="2147484426" r:id="rId11"/>
    <p:sldLayoutId id="2147484427" r:id="rId12"/>
    <p:sldLayoutId id="2147484428" r:id="rId13"/>
    <p:sldLayoutId id="2147484429" r:id="rId14"/>
    <p:sldLayoutId id="2147484430" r:id="rId15"/>
    <p:sldLayoutId id="2147484431" r:id="rId16"/>
    <p:sldLayoutId id="2147484432" r:id="rId17"/>
    <p:sldLayoutId id="2147484433" r:id="rId18"/>
    <p:sldLayoutId id="2147484434" r:id="rId19"/>
    <p:sldLayoutId id="2147484435" r:id="rId20"/>
    <p:sldLayoutId id="2147484436" r:id="rId21"/>
    <p:sldLayoutId id="2147484437" r:id="rId22"/>
    <p:sldLayoutId id="2147484438" r:id="rId23"/>
    <p:sldLayoutId id="2147484439" r:id="rId24"/>
    <p:sldLayoutId id="2147484440" r:id="rId25"/>
    <p:sldLayoutId id="2147484441" r:id="rId26"/>
    <p:sldLayoutId id="2147484442" r:id="rId27"/>
    <p:sldLayoutId id="2147484443" r:id="rId28"/>
    <p:sldLayoutId id="2147484444" r:id="rId29"/>
    <p:sldLayoutId id="2147484445" r:id="rId30"/>
    <p:sldLayoutId id="2147484448" r:id="rId31"/>
    <p:sldLayoutId id="2147484449" r:id="rId32"/>
    <p:sldLayoutId id="2147484450" r:id="rId33"/>
    <p:sldLayoutId id="2147484474" r:id="rId34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2" pos="2808">
          <p15:clr>
            <a:srgbClr val="F26B43"/>
          </p15:clr>
        </p15:guide>
        <p15:guide id="3" pos="4872">
          <p15:clr>
            <a:srgbClr val="F26B43"/>
          </p15:clr>
        </p15:guide>
        <p15:guide id="4" pos="5160">
          <p15:clr>
            <a:srgbClr val="F26B43"/>
          </p15:clr>
        </p15:guide>
        <p15:guide id="5" pos="2520">
          <p15:clr>
            <a:srgbClr val="F26B43"/>
          </p15:clr>
        </p15:guide>
        <p15:guide id="6" pos="4584">
          <p15:clr>
            <a:srgbClr val="F26B43"/>
          </p15:clr>
        </p15:guide>
        <p15:guide id="7" orient="horz" pos="2160" userDrawn="1">
          <p15:clr>
            <a:srgbClr val="F26B43"/>
          </p15:clr>
        </p15:guide>
        <p15:guide id="8" pos="3840" userDrawn="1">
          <p15:clr>
            <a:srgbClr val="F26B43"/>
          </p15:clr>
        </p15:guide>
        <p15:guide id="9" pos="370" userDrawn="1">
          <p15:clr>
            <a:srgbClr val="F26B43"/>
          </p15:clr>
        </p15:guide>
        <p15:guide id="10" pos="7310" userDrawn="1">
          <p15:clr>
            <a:srgbClr val="F26B43"/>
          </p15:clr>
        </p15:guide>
        <p15:guide id="11" orient="horz" pos="3884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0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0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0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0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6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0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60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60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60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0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60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60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60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60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0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FD8F49-565C-5CDA-CDCE-2847DEB6F9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ytuł 7">
            <a:extLst>
              <a:ext uri="{FF2B5EF4-FFF2-40B4-BE49-F238E27FC236}">
                <a16:creationId xmlns:a16="http://schemas.microsoft.com/office/drawing/2014/main" id="{55930D0B-4B1D-219C-BE94-41E331987AA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7374" y="495664"/>
            <a:ext cx="5153026" cy="1836844"/>
          </a:xfrm>
        </p:spPr>
        <p:txBody>
          <a:bodyPr/>
          <a:lstStyle/>
          <a:p>
            <a:r>
              <a:rPr lang="lt-LT" dirty="0" err="1"/>
              <a:t>Hotel</a:t>
            </a:r>
            <a:r>
              <a:rPr lang="lt-LT" dirty="0"/>
              <a:t> </a:t>
            </a:r>
            <a:r>
              <a:rPr lang="lt-LT" dirty="0" err="1"/>
              <a:t>furniture</a:t>
            </a:r>
            <a:r>
              <a:rPr lang="lt-LT" dirty="0"/>
              <a:t> </a:t>
            </a:r>
            <a:r>
              <a:rPr lang="en-US" dirty="0"/>
              <a:t>Offer</a:t>
            </a:r>
            <a:endParaRPr lang="pl-PL" dirty="0"/>
          </a:p>
        </p:txBody>
      </p:sp>
      <p:sp>
        <p:nvSpPr>
          <p:cNvPr id="9" name="Symbol zastępczy tekstu 8">
            <a:extLst>
              <a:ext uri="{FF2B5EF4-FFF2-40B4-BE49-F238E27FC236}">
                <a16:creationId xmlns:a16="http://schemas.microsoft.com/office/drawing/2014/main" id="{8DDD92B7-7421-8D4D-363A-D4BF36726C3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28198" y="5638631"/>
            <a:ext cx="2871788" cy="787063"/>
          </a:xfrm>
        </p:spPr>
        <p:txBody>
          <a:bodyPr/>
          <a:lstStyle/>
          <a:p>
            <a:r>
              <a:rPr lang="lt-LT" dirty="0"/>
              <a:t>20</a:t>
            </a:r>
            <a:r>
              <a:rPr lang="pl-PL" dirty="0"/>
              <a:t>.</a:t>
            </a:r>
            <a:r>
              <a:rPr lang="lt-LT" dirty="0"/>
              <a:t>1</a:t>
            </a:r>
            <a:r>
              <a:rPr lang="pl-PL" dirty="0"/>
              <a:t>0.202</a:t>
            </a:r>
            <a:r>
              <a:rPr lang="lt-LT" dirty="0"/>
              <a:t>6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884148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kaidrės numerio vietos rezervavimo ženklas 1">
            <a:extLst>
              <a:ext uri="{FF2B5EF4-FFF2-40B4-BE49-F238E27FC236}">
                <a16:creationId xmlns:a16="http://schemas.microsoft.com/office/drawing/2014/main" id="{570020E0-F296-044C-F48F-3526E2E6F9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76B766F9-E2CC-2D4B-895E-4BD7A40F2C53}" type="slidenum">
              <a:rPr lang="pl-PL" smtClean="0"/>
              <a:pPr algn="r"/>
              <a:t>3</a:t>
            </a:fld>
            <a:endParaRPr lang="pl-PL"/>
          </a:p>
        </p:txBody>
      </p:sp>
      <p:pic>
        <p:nvPicPr>
          <p:cNvPr id="4" name="Paveikslėlis 3">
            <a:extLst>
              <a:ext uri="{FF2B5EF4-FFF2-40B4-BE49-F238E27FC236}">
                <a16:creationId xmlns:a16="http://schemas.microsoft.com/office/drawing/2014/main" id="{5E990581-CF9D-F2EA-F8E1-D67A3E3543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5075" y="84667"/>
            <a:ext cx="10404118" cy="664633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0015308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kaidrės numerio vietos rezervavimo ženklas 1">
            <a:extLst>
              <a:ext uri="{FF2B5EF4-FFF2-40B4-BE49-F238E27FC236}">
                <a16:creationId xmlns:a16="http://schemas.microsoft.com/office/drawing/2014/main" id="{FB59AFF5-5201-427C-1845-31D654ACE4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76B766F9-E2CC-2D4B-895E-4BD7A40F2C53}" type="slidenum">
              <a:rPr lang="pl-PL" smtClean="0"/>
              <a:pPr algn="r"/>
              <a:t>4</a:t>
            </a:fld>
            <a:endParaRPr lang="pl-PL"/>
          </a:p>
        </p:txBody>
      </p:sp>
      <p:pic>
        <p:nvPicPr>
          <p:cNvPr id="4" name="Paveikslėlis 3">
            <a:extLst>
              <a:ext uri="{FF2B5EF4-FFF2-40B4-BE49-F238E27FC236}">
                <a16:creationId xmlns:a16="http://schemas.microsoft.com/office/drawing/2014/main" id="{CA2D65AC-722E-6363-ADD7-F25DEE8FFC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32418" y="0"/>
            <a:ext cx="9765782" cy="63718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77137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kaidrės numerio vietos rezervavimo ženklas 1">
            <a:extLst>
              <a:ext uri="{FF2B5EF4-FFF2-40B4-BE49-F238E27FC236}">
                <a16:creationId xmlns:a16="http://schemas.microsoft.com/office/drawing/2014/main" id="{B82B61FC-A409-8FBB-5720-C95203C2F7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76B766F9-E2CC-2D4B-895E-4BD7A40F2C53}" type="slidenum">
              <a:rPr lang="pl-PL" smtClean="0"/>
              <a:pPr algn="r"/>
              <a:t>5</a:t>
            </a:fld>
            <a:endParaRPr lang="pl-PL"/>
          </a:p>
        </p:txBody>
      </p:sp>
      <p:pic>
        <p:nvPicPr>
          <p:cNvPr id="4" name="Paveikslėlis 3">
            <a:extLst>
              <a:ext uri="{FF2B5EF4-FFF2-40B4-BE49-F238E27FC236}">
                <a16:creationId xmlns:a16="http://schemas.microsoft.com/office/drawing/2014/main" id="{65DB04E4-41F2-44FB-7D56-0B0582750F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0366" y="321733"/>
            <a:ext cx="9814036" cy="6031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79547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kaidrės numerio vietos rezervavimo ženklas 1">
            <a:extLst>
              <a:ext uri="{FF2B5EF4-FFF2-40B4-BE49-F238E27FC236}">
                <a16:creationId xmlns:a16="http://schemas.microsoft.com/office/drawing/2014/main" id="{AFE33726-6B1B-F757-1F58-971FA26694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76B766F9-E2CC-2D4B-895E-4BD7A40F2C53}" type="slidenum">
              <a:rPr lang="pl-PL" smtClean="0"/>
              <a:pPr algn="r"/>
              <a:t>6</a:t>
            </a:fld>
            <a:endParaRPr lang="pl-PL"/>
          </a:p>
        </p:txBody>
      </p:sp>
      <p:pic>
        <p:nvPicPr>
          <p:cNvPr id="4" name="Paveikslėlis 3">
            <a:extLst>
              <a:ext uri="{FF2B5EF4-FFF2-40B4-BE49-F238E27FC236}">
                <a16:creationId xmlns:a16="http://schemas.microsoft.com/office/drawing/2014/main" id="{4117A89D-E65C-7A3F-444B-65DAF4AB8F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39534" y="227711"/>
            <a:ext cx="4038600" cy="6583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76342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umeru slajdu 1">
            <a:extLst>
              <a:ext uri="{FF2B5EF4-FFF2-40B4-BE49-F238E27FC236}">
                <a16:creationId xmlns:a16="http://schemas.microsoft.com/office/drawing/2014/main" id="{6D3E1D4B-BB2A-917C-B5DF-ED85E876CBA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r"/>
            <a:fld id="{76B766F9-E2CC-2D4B-895E-4BD7A40F2C53}" type="slidenum">
              <a:rPr lang="pl-PL" smtClean="0"/>
              <a:pPr algn="r"/>
              <a:t>7</a:t>
            </a:fld>
            <a:endParaRPr lang="pl-PL" dirty="0"/>
          </a:p>
        </p:txBody>
      </p:sp>
      <p:sp>
        <p:nvSpPr>
          <p:cNvPr id="3" name="Tytuł 2">
            <a:extLst>
              <a:ext uri="{FF2B5EF4-FFF2-40B4-BE49-F238E27FC236}">
                <a16:creationId xmlns:a16="http://schemas.microsoft.com/office/drawing/2014/main" id="{3565CA62-1A01-8418-8085-D2F81EB991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/>
              <a:t>CLASSIC </a:t>
            </a:r>
            <a:endParaRPr lang="pl-PL" dirty="0"/>
          </a:p>
        </p:txBody>
      </p:sp>
      <p:pic>
        <p:nvPicPr>
          <p:cNvPr id="16" name="Turinio vietos rezervavimo ženklas 15">
            <a:extLst>
              <a:ext uri="{FF2B5EF4-FFF2-40B4-BE49-F238E27FC236}">
                <a16:creationId xmlns:a16="http://schemas.microsoft.com/office/drawing/2014/main" id="{774CA88A-5BEB-1FAD-1B08-D0B6B26866DD}"/>
              </a:ext>
            </a:extLst>
          </p:cNvPr>
          <p:cNvPicPr>
            <a:picLocks noGrp="1" noChangeAspect="1"/>
          </p:cNvPicPr>
          <p:nvPr>
            <p:ph sz="quarter" idx="11"/>
          </p:nvPr>
        </p:nvPicPr>
        <p:blipFill>
          <a:blip r:embed="rId2"/>
          <a:stretch>
            <a:fillRect/>
          </a:stretch>
        </p:blipFill>
        <p:spPr>
          <a:xfrm>
            <a:off x="4114801" y="1129524"/>
            <a:ext cx="5307670" cy="507865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9476875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umeru slajdu 1">
            <a:extLst>
              <a:ext uri="{FF2B5EF4-FFF2-40B4-BE49-F238E27FC236}">
                <a16:creationId xmlns:a16="http://schemas.microsoft.com/office/drawing/2014/main" id="{92283B1A-FE78-AC09-AC1B-F41877DF665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r"/>
            <a:fld id="{76B766F9-E2CC-2D4B-895E-4BD7A40F2C53}" type="slidenum">
              <a:rPr lang="pl-PL" smtClean="0"/>
              <a:pPr algn="r"/>
              <a:t>8</a:t>
            </a:fld>
            <a:endParaRPr lang="pl-PL"/>
          </a:p>
        </p:txBody>
      </p:sp>
      <p:sp>
        <p:nvSpPr>
          <p:cNvPr id="3" name="Tytuł 2">
            <a:extLst>
              <a:ext uri="{FF2B5EF4-FFF2-40B4-BE49-F238E27FC236}">
                <a16:creationId xmlns:a16="http://schemas.microsoft.com/office/drawing/2014/main" id="{5D44DABE-D605-965F-037D-6D9F9CBDC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/>
              <a:t>FUTURA</a:t>
            </a:r>
            <a:endParaRPr lang="pl-PL" dirty="0"/>
          </a:p>
        </p:txBody>
      </p:sp>
      <p:pic>
        <p:nvPicPr>
          <p:cNvPr id="8" name="Turinio vietos rezervavimo ženklas 7">
            <a:extLst>
              <a:ext uri="{FF2B5EF4-FFF2-40B4-BE49-F238E27FC236}">
                <a16:creationId xmlns:a16="http://schemas.microsoft.com/office/drawing/2014/main" id="{F1643746-B012-8E52-192F-F67C9A372016}"/>
              </a:ext>
            </a:extLst>
          </p:cNvPr>
          <p:cNvPicPr>
            <a:picLocks noGrp="1" noChangeAspect="1"/>
          </p:cNvPicPr>
          <p:nvPr>
            <p:ph sz="quarter" idx="11"/>
          </p:nvPr>
        </p:nvPicPr>
        <p:blipFill>
          <a:blip r:embed="rId2"/>
          <a:stretch>
            <a:fillRect/>
          </a:stretch>
        </p:blipFill>
        <p:spPr>
          <a:xfrm>
            <a:off x="4605866" y="786985"/>
            <a:ext cx="4699000" cy="565901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7296892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C9D95E-3EF7-D77E-57B3-B4D1509128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umeru slajdu 1">
            <a:extLst>
              <a:ext uri="{FF2B5EF4-FFF2-40B4-BE49-F238E27FC236}">
                <a16:creationId xmlns:a16="http://schemas.microsoft.com/office/drawing/2014/main" id="{FFDCB07A-F399-5C97-0C47-B46F77369F4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r"/>
            <a:fld id="{76B766F9-E2CC-2D4B-895E-4BD7A40F2C53}" type="slidenum">
              <a:rPr lang="pl-PL" smtClean="0"/>
              <a:pPr algn="r"/>
              <a:t>9</a:t>
            </a:fld>
            <a:endParaRPr lang="pl-PL"/>
          </a:p>
        </p:txBody>
      </p:sp>
      <p:sp>
        <p:nvSpPr>
          <p:cNvPr id="5" name="Pavadinimas 4">
            <a:extLst>
              <a:ext uri="{FF2B5EF4-FFF2-40B4-BE49-F238E27FC236}">
                <a16:creationId xmlns:a16="http://schemas.microsoft.com/office/drawing/2014/main" id="{13C2C543-FF95-E72F-3291-A951D2F5C9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/>
              <a:t>NAOMI</a:t>
            </a:r>
            <a:endParaRPr lang="en-US" dirty="0"/>
          </a:p>
        </p:txBody>
      </p:sp>
      <p:pic>
        <p:nvPicPr>
          <p:cNvPr id="8" name="Turinio vietos rezervavimo ženklas 7">
            <a:extLst>
              <a:ext uri="{FF2B5EF4-FFF2-40B4-BE49-F238E27FC236}">
                <a16:creationId xmlns:a16="http://schemas.microsoft.com/office/drawing/2014/main" id="{3C0FFAF3-93EE-943C-A280-97939E19C619}"/>
              </a:ext>
            </a:extLst>
          </p:cNvPr>
          <p:cNvPicPr>
            <a:picLocks noGrp="1" noChangeAspect="1"/>
          </p:cNvPicPr>
          <p:nvPr>
            <p:ph sz="quarter" idx="11"/>
          </p:nvPr>
        </p:nvPicPr>
        <p:blipFill>
          <a:blip r:embed="rId2"/>
          <a:stretch>
            <a:fillRect/>
          </a:stretch>
        </p:blipFill>
        <p:spPr>
          <a:xfrm>
            <a:off x="3877734" y="896898"/>
            <a:ext cx="6224494" cy="540458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7185674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kaidrės numerio vietos rezervavimo ženklas 1">
            <a:extLst>
              <a:ext uri="{FF2B5EF4-FFF2-40B4-BE49-F238E27FC236}">
                <a16:creationId xmlns:a16="http://schemas.microsoft.com/office/drawing/2014/main" id="{6492F7D9-F726-F977-ACEE-3FB7C8EBD02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r"/>
            <a:fld id="{76B766F9-E2CC-2D4B-895E-4BD7A40F2C53}" type="slidenum">
              <a:rPr lang="pl-PL" smtClean="0"/>
              <a:pPr algn="r"/>
              <a:t>10</a:t>
            </a:fld>
            <a:endParaRPr lang="pl-PL" dirty="0"/>
          </a:p>
        </p:txBody>
      </p:sp>
      <p:sp>
        <p:nvSpPr>
          <p:cNvPr id="12" name="Pavadinimas 11">
            <a:extLst>
              <a:ext uri="{FF2B5EF4-FFF2-40B4-BE49-F238E27FC236}">
                <a16:creationId xmlns:a16="http://schemas.microsoft.com/office/drawing/2014/main" id="{9A976261-3EA1-2A1F-3510-AF61CC9696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7375" y="330969"/>
            <a:ext cx="6054601" cy="1163782"/>
          </a:xfrm>
        </p:spPr>
        <p:txBody>
          <a:bodyPr/>
          <a:lstStyle/>
          <a:p>
            <a:r>
              <a:rPr lang="pl-PL" dirty="0" err="1"/>
              <a:t>Frame</a:t>
            </a:r>
            <a:r>
              <a:rPr lang="en-US" dirty="0"/>
              <a:t> &amp; </a:t>
            </a:r>
            <a:r>
              <a:rPr lang="pl-PL" dirty="0" err="1"/>
              <a:t>Headboard</a:t>
            </a:r>
            <a:endParaRPr lang="en-US" dirty="0"/>
          </a:p>
        </p:txBody>
      </p:sp>
      <p:graphicFrame>
        <p:nvGraphicFramePr>
          <p:cNvPr id="3" name="Turinio vietos rezervavimo ženklas 2">
            <a:extLst>
              <a:ext uri="{FF2B5EF4-FFF2-40B4-BE49-F238E27FC236}">
                <a16:creationId xmlns:a16="http://schemas.microsoft.com/office/drawing/2014/main" id="{7E7964C6-D412-0D01-B1A2-EFE33D3A706D}"/>
              </a:ext>
            </a:extLst>
          </p:cNvPr>
          <p:cNvGraphicFramePr>
            <a:graphicFrameLocks noGrp="1"/>
          </p:cNvGraphicFramePr>
          <p:nvPr>
            <p:ph sz="quarter" idx="11"/>
            <p:extLst>
              <p:ext uri="{D42A27DB-BD31-4B8C-83A1-F6EECF244321}">
                <p14:modId xmlns:p14="http://schemas.microsoft.com/office/powerpoint/2010/main" val="554158904"/>
              </p:ext>
            </p:extLst>
          </p:nvPr>
        </p:nvGraphicFramePr>
        <p:xfrm>
          <a:off x="6641976" y="1906356"/>
          <a:ext cx="4439835" cy="313331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246849">
                  <a:extLst>
                    <a:ext uri="{9D8B030D-6E8A-4147-A177-3AD203B41FA5}">
                      <a16:colId xmlns:a16="http://schemas.microsoft.com/office/drawing/2014/main" val="1089615368"/>
                    </a:ext>
                  </a:extLst>
                </a:gridCol>
                <a:gridCol w="2192986">
                  <a:extLst>
                    <a:ext uri="{9D8B030D-6E8A-4147-A177-3AD203B41FA5}">
                      <a16:colId xmlns:a16="http://schemas.microsoft.com/office/drawing/2014/main" val="1038722464"/>
                    </a:ext>
                  </a:extLst>
                </a:gridCol>
              </a:tblGrid>
              <a:tr h="466664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200" b="1" i="1" u="none" strike="noStrike" dirty="0">
                          <a:effectLst/>
                          <a:latin typeface="+mn-lt"/>
                        </a:rPr>
                        <a:t>Dimension</a:t>
                      </a:r>
                      <a:r>
                        <a:rPr lang="lt-LT" sz="1200" b="1" i="1" u="none" strike="noStrike" dirty="0">
                          <a:effectLst/>
                          <a:latin typeface="+mn-lt"/>
                        </a:rPr>
                        <a:t>s</a:t>
                      </a:r>
                      <a:endParaRPr lang="en-US" sz="1200" b="1" i="1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200" b="1" i="1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Price EUR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4183095861"/>
                  </a:ext>
                </a:extLst>
              </a:tr>
              <a:tr h="444442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100" u="none" strike="noStrike" dirty="0">
                          <a:effectLst/>
                          <a:latin typeface="+mn-lt"/>
                        </a:rPr>
                        <a:t>90x200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984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3027345416"/>
                  </a:ext>
                </a:extLst>
              </a:tr>
              <a:tr h="444442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100" u="none" strike="noStrike" dirty="0">
                          <a:effectLst/>
                          <a:latin typeface="+mn-lt"/>
                        </a:rPr>
                        <a:t>120x200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1040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4070878026"/>
                  </a:ext>
                </a:extLst>
              </a:tr>
              <a:tr h="444442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100" u="none" strike="noStrike" dirty="0">
                          <a:effectLst/>
                          <a:latin typeface="+mn-lt"/>
                        </a:rPr>
                        <a:t>  140x200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1076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403882456"/>
                  </a:ext>
                </a:extLst>
              </a:tr>
              <a:tr h="444442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100" u="none" strike="noStrike" dirty="0">
                          <a:effectLst/>
                          <a:latin typeface="+mn-lt"/>
                        </a:rPr>
                        <a:t>  160x200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1108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3567085520"/>
                  </a:ext>
                </a:extLst>
              </a:tr>
              <a:tr h="444442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100" u="none" strike="noStrike" dirty="0">
                          <a:effectLst/>
                          <a:latin typeface="+mn-lt"/>
                        </a:rPr>
                        <a:t>  180x200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1172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38568910"/>
                  </a:ext>
                </a:extLst>
              </a:tr>
              <a:tr h="444442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100" u="none" strike="noStrike" dirty="0">
                          <a:effectLst/>
                          <a:latin typeface="+mn-lt"/>
                        </a:rPr>
                        <a:t>  200x200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1244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2704189692"/>
                  </a:ext>
                </a:extLst>
              </a:tr>
            </a:tbl>
          </a:graphicData>
        </a:graphic>
      </p:graphicFrame>
      <p:pic>
        <p:nvPicPr>
          <p:cNvPr id="5" name="Paveikslėlis 4">
            <a:extLst>
              <a:ext uri="{FF2B5EF4-FFF2-40B4-BE49-F238E27FC236}">
                <a16:creationId xmlns:a16="http://schemas.microsoft.com/office/drawing/2014/main" id="{0F1D1F8A-43B9-0BA8-4A7A-67C82853B4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2027" y="1494751"/>
            <a:ext cx="6054602" cy="4540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083032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umeru slajdu 1">
            <a:extLst>
              <a:ext uri="{FF2B5EF4-FFF2-40B4-BE49-F238E27FC236}">
                <a16:creationId xmlns:a16="http://schemas.microsoft.com/office/drawing/2014/main" id="{C4034861-139B-DD6D-8A66-861E63DC9AC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r"/>
            <a:fld id="{76B766F9-E2CC-2D4B-895E-4BD7A40F2C53}" type="slidenum">
              <a:rPr lang="pl-PL" smtClean="0"/>
              <a:pPr algn="r"/>
              <a:t>11</a:t>
            </a:fld>
            <a:endParaRPr lang="pl-PL" dirty="0"/>
          </a:p>
        </p:txBody>
      </p:sp>
      <p:sp>
        <p:nvSpPr>
          <p:cNvPr id="3" name="Tytuł 2">
            <a:extLst>
              <a:ext uri="{FF2B5EF4-FFF2-40B4-BE49-F238E27FC236}">
                <a16:creationId xmlns:a16="http://schemas.microsoft.com/office/drawing/2014/main" id="{6EA208CD-BAA1-8CF4-BBF6-01C58CE068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pl-PL" dirty="0"/>
              <a:t>Frame</a:t>
            </a:r>
          </a:p>
        </p:txBody>
      </p:sp>
      <p:graphicFrame>
        <p:nvGraphicFramePr>
          <p:cNvPr id="11" name="Turinio vietos rezervavimo ženklas 10">
            <a:extLst>
              <a:ext uri="{FF2B5EF4-FFF2-40B4-BE49-F238E27FC236}">
                <a16:creationId xmlns:a16="http://schemas.microsoft.com/office/drawing/2014/main" id="{F49B8CBE-3806-076D-D2F8-E476C5FC0753}"/>
              </a:ext>
            </a:extLst>
          </p:cNvPr>
          <p:cNvGraphicFramePr>
            <a:graphicFrameLocks noGrp="1"/>
          </p:cNvGraphicFramePr>
          <p:nvPr>
            <p:ph sz="quarter" idx="11"/>
            <p:extLst>
              <p:ext uri="{D42A27DB-BD31-4B8C-83A1-F6EECF244321}">
                <p14:modId xmlns:p14="http://schemas.microsoft.com/office/powerpoint/2010/main" val="3438325110"/>
              </p:ext>
            </p:extLst>
          </p:nvPr>
        </p:nvGraphicFramePr>
        <p:xfrm>
          <a:off x="6680200" y="2091267"/>
          <a:ext cx="4180417" cy="325460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133600">
                  <a:extLst>
                    <a:ext uri="{9D8B030D-6E8A-4147-A177-3AD203B41FA5}">
                      <a16:colId xmlns:a16="http://schemas.microsoft.com/office/drawing/2014/main" val="1485849828"/>
                    </a:ext>
                  </a:extLst>
                </a:gridCol>
                <a:gridCol w="2046817">
                  <a:extLst>
                    <a:ext uri="{9D8B030D-6E8A-4147-A177-3AD203B41FA5}">
                      <a16:colId xmlns:a16="http://schemas.microsoft.com/office/drawing/2014/main" val="154763217"/>
                    </a:ext>
                  </a:extLst>
                </a:gridCol>
              </a:tblGrid>
              <a:tr h="717434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200" b="1" i="1" u="none" strike="noStrike" dirty="0">
                          <a:effectLst/>
                          <a:latin typeface="+mn-lt"/>
                        </a:rPr>
                        <a:t>Dimension</a:t>
                      </a:r>
                      <a:r>
                        <a:rPr lang="lt-LT" sz="1200" b="1" i="1" u="none" strike="noStrike" dirty="0">
                          <a:effectLst/>
                          <a:latin typeface="+mn-lt"/>
                        </a:rPr>
                        <a:t>s</a:t>
                      </a:r>
                      <a:endParaRPr lang="en-US" sz="1200" b="1" i="1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200" b="1" i="1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Price EUR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68631323"/>
                  </a:ext>
                </a:extLst>
              </a:tr>
              <a:tr h="422862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100" u="none" strike="noStrike" dirty="0">
                          <a:effectLst/>
                          <a:latin typeface="+mn-lt"/>
                        </a:rPr>
                        <a:t>90x200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US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474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211195372"/>
                  </a:ext>
                </a:extLst>
              </a:tr>
              <a:tr h="422862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100" u="none" strike="noStrike" dirty="0">
                          <a:effectLst/>
                          <a:latin typeface="+mn-lt"/>
                        </a:rPr>
                        <a:t>120x200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US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592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704093741"/>
                  </a:ext>
                </a:extLst>
              </a:tr>
              <a:tr h="422862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100" u="none" strike="noStrike" dirty="0">
                          <a:effectLst/>
                          <a:latin typeface="+mn-lt"/>
                        </a:rPr>
                        <a:t>  140x200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US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724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502675738"/>
                  </a:ext>
                </a:extLst>
              </a:tr>
              <a:tr h="422862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100" u="none" strike="noStrike" dirty="0">
                          <a:effectLst/>
                          <a:latin typeface="+mn-lt"/>
                        </a:rPr>
                        <a:t>  160x200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US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751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3734891514"/>
                  </a:ext>
                </a:extLst>
              </a:tr>
              <a:tr h="422862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100" u="none" strike="noStrike" dirty="0">
                          <a:effectLst/>
                          <a:latin typeface="+mn-lt"/>
                        </a:rPr>
                        <a:t>  180x200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US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830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2550044895"/>
                  </a:ext>
                </a:extLst>
              </a:tr>
              <a:tr h="422862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100" u="none" strike="noStrike" dirty="0">
                          <a:effectLst/>
                          <a:latin typeface="+mn-lt"/>
                        </a:rPr>
                        <a:t>  200x200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US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927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928994741"/>
                  </a:ext>
                </a:extLst>
              </a:tr>
            </a:tbl>
          </a:graphicData>
        </a:graphic>
      </p:graphicFrame>
      <p:pic>
        <p:nvPicPr>
          <p:cNvPr id="23" name="Paveikslėlis 22">
            <a:extLst>
              <a:ext uri="{FF2B5EF4-FFF2-40B4-BE49-F238E27FC236}">
                <a16:creationId xmlns:a16="http://schemas.microsoft.com/office/drawing/2014/main" id="{7A65A19E-7B80-BBE7-4915-63D8E48E4F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849999"/>
            <a:ext cx="5675265" cy="3158002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48AB35E0-C776-121A-E291-248E55428375}"/>
              </a:ext>
            </a:extLst>
          </p:cNvPr>
          <p:cNvSpPr txBox="1"/>
          <p:nvPr/>
        </p:nvSpPr>
        <p:spPr>
          <a:xfrm>
            <a:off x="956734" y="1221041"/>
            <a:ext cx="343645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latin typeface="+mj-lt"/>
              </a:rPr>
              <a:t>Boxspring  Frame </a:t>
            </a:r>
          </a:p>
        </p:txBody>
      </p:sp>
      <p:graphicFrame>
        <p:nvGraphicFramePr>
          <p:cNvPr id="14" name="Lentelė 13">
            <a:extLst>
              <a:ext uri="{FF2B5EF4-FFF2-40B4-BE49-F238E27FC236}">
                <a16:creationId xmlns:a16="http://schemas.microsoft.com/office/drawing/2014/main" id="{A3D2F41E-12E0-9CE5-7880-4E9262B0AEA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26512327"/>
              </p:ext>
            </p:extLst>
          </p:nvPr>
        </p:nvGraphicFramePr>
        <p:xfrm>
          <a:off x="4089400" y="4893733"/>
          <a:ext cx="1422401" cy="38412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422401">
                  <a:extLst>
                    <a:ext uri="{9D8B030D-6E8A-4147-A177-3AD203B41FA5}">
                      <a16:colId xmlns:a16="http://schemas.microsoft.com/office/drawing/2014/main" val="1568030140"/>
                    </a:ext>
                  </a:extLst>
                </a:gridCol>
              </a:tblGrid>
              <a:tr h="384122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100" u="none" strike="noStrike" dirty="0">
                          <a:effectLst/>
                        </a:rPr>
                        <a:t>Boxspring H25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49464609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6373740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kaidrės numerio vietos rezervavimo ženklas 1">
            <a:extLst>
              <a:ext uri="{FF2B5EF4-FFF2-40B4-BE49-F238E27FC236}">
                <a16:creationId xmlns:a16="http://schemas.microsoft.com/office/drawing/2014/main" id="{02B028DE-F5E7-66F3-C227-7F70A42678A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r"/>
            <a:fld id="{76B766F9-E2CC-2D4B-895E-4BD7A40F2C53}" type="slidenum">
              <a:rPr lang="pl-PL" smtClean="0"/>
              <a:pPr algn="r"/>
              <a:t>12</a:t>
            </a:fld>
            <a:endParaRPr lang="pl-PL" dirty="0"/>
          </a:p>
        </p:txBody>
      </p:sp>
      <p:sp>
        <p:nvSpPr>
          <p:cNvPr id="3" name="Pavadinimas 2">
            <a:extLst>
              <a:ext uri="{FF2B5EF4-FFF2-40B4-BE49-F238E27FC236}">
                <a16:creationId xmlns:a16="http://schemas.microsoft.com/office/drawing/2014/main" id="{BCE7DC74-E378-517B-4725-B8C5A6ECD2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8143" y="362217"/>
            <a:ext cx="4665562" cy="729465"/>
          </a:xfrm>
        </p:spPr>
        <p:txBody>
          <a:bodyPr/>
          <a:lstStyle/>
          <a:p>
            <a:pPr algn="ctr"/>
            <a:r>
              <a:rPr lang="pl-PL" dirty="0"/>
              <a:t>Mattress</a:t>
            </a:r>
            <a:endParaRPr lang="en-US" dirty="0"/>
          </a:p>
        </p:txBody>
      </p:sp>
      <p:pic>
        <p:nvPicPr>
          <p:cNvPr id="6" name="Paveikslėlis 5">
            <a:extLst>
              <a:ext uri="{FF2B5EF4-FFF2-40B4-BE49-F238E27FC236}">
                <a16:creationId xmlns:a16="http://schemas.microsoft.com/office/drawing/2014/main" id="{E4596962-13E6-6622-FF72-DAC6370A44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8502" y="1117513"/>
            <a:ext cx="3084843" cy="2072820"/>
          </a:xfrm>
          <a:prstGeom prst="rect">
            <a:avLst/>
          </a:prstGeom>
        </p:spPr>
      </p:pic>
      <p:pic>
        <p:nvPicPr>
          <p:cNvPr id="10" name="Paveikslėlis 9">
            <a:extLst>
              <a:ext uri="{FF2B5EF4-FFF2-40B4-BE49-F238E27FC236}">
                <a16:creationId xmlns:a16="http://schemas.microsoft.com/office/drawing/2014/main" id="{D422D34D-D508-46A0-FBD7-44F212F56E4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9427" y="3667668"/>
            <a:ext cx="2964506" cy="1988264"/>
          </a:xfrm>
          <a:prstGeom prst="rect">
            <a:avLst/>
          </a:prstGeom>
        </p:spPr>
      </p:pic>
      <p:graphicFrame>
        <p:nvGraphicFramePr>
          <p:cNvPr id="15" name="Turinio vietos rezervavimo ženklas 14">
            <a:extLst>
              <a:ext uri="{FF2B5EF4-FFF2-40B4-BE49-F238E27FC236}">
                <a16:creationId xmlns:a16="http://schemas.microsoft.com/office/drawing/2014/main" id="{9F278600-DCCD-43EB-00A9-8528994EB504}"/>
              </a:ext>
            </a:extLst>
          </p:cNvPr>
          <p:cNvGraphicFramePr>
            <a:graphicFrameLocks noGrp="1"/>
          </p:cNvGraphicFramePr>
          <p:nvPr>
            <p:ph sz="quarter" idx="11"/>
            <p:extLst>
              <p:ext uri="{D42A27DB-BD31-4B8C-83A1-F6EECF244321}">
                <p14:modId xmlns:p14="http://schemas.microsoft.com/office/powerpoint/2010/main" val="909767261"/>
              </p:ext>
            </p:extLst>
          </p:nvPr>
        </p:nvGraphicFramePr>
        <p:xfrm>
          <a:off x="7018297" y="548329"/>
          <a:ext cx="3615836" cy="264360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845449">
                  <a:extLst>
                    <a:ext uri="{9D8B030D-6E8A-4147-A177-3AD203B41FA5}">
                      <a16:colId xmlns:a16="http://schemas.microsoft.com/office/drawing/2014/main" val="2475913111"/>
                    </a:ext>
                  </a:extLst>
                </a:gridCol>
                <a:gridCol w="1770387">
                  <a:extLst>
                    <a:ext uri="{9D8B030D-6E8A-4147-A177-3AD203B41FA5}">
                      <a16:colId xmlns:a16="http://schemas.microsoft.com/office/drawing/2014/main" val="1055906889"/>
                    </a:ext>
                  </a:extLst>
                </a:gridCol>
              </a:tblGrid>
              <a:tr h="582747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200" b="1" i="1" u="none" strike="noStrike" dirty="0">
                          <a:effectLst/>
                          <a:latin typeface="+mn-lt"/>
                        </a:rPr>
                        <a:t>Dimension</a:t>
                      </a:r>
                      <a:r>
                        <a:rPr lang="lt-LT" sz="1200" b="1" i="1" u="none" strike="noStrike" dirty="0">
                          <a:effectLst/>
                          <a:latin typeface="+mn-lt"/>
                        </a:rPr>
                        <a:t>s</a:t>
                      </a:r>
                      <a:endParaRPr lang="en-US" sz="1200" b="1" i="1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200" b="1" i="1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Price EUR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2259607627"/>
                  </a:ext>
                </a:extLst>
              </a:tr>
              <a:tr h="343476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100" u="none" strike="noStrike" dirty="0">
                          <a:effectLst/>
                          <a:latin typeface="+mn-lt"/>
                        </a:rPr>
                        <a:t>90x200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US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278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2819777338"/>
                  </a:ext>
                </a:extLst>
              </a:tr>
              <a:tr h="343476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100" u="none" strike="noStrike" dirty="0">
                          <a:effectLst/>
                          <a:latin typeface="+mn-lt"/>
                        </a:rPr>
                        <a:t>120x200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US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352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3858639514"/>
                  </a:ext>
                </a:extLst>
              </a:tr>
              <a:tr h="343476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100" u="none" strike="noStrike" dirty="0">
                          <a:effectLst/>
                          <a:latin typeface="+mn-lt"/>
                        </a:rPr>
                        <a:t>  140x200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US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399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32474432"/>
                  </a:ext>
                </a:extLst>
              </a:tr>
              <a:tr h="343476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100" u="none" strike="noStrike" dirty="0">
                          <a:effectLst/>
                          <a:latin typeface="+mn-lt"/>
                        </a:rPr>
                        <a:t>  160x200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US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447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935996909"/>
                  </a:ext>
                </a:extLst>
              </a:tr>
              <a:tr h="343476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100" u="none" strike="noStrike" dirty="0">
                          <a:effectLst/>
                          <a:latin typeface="+mn-lt"/>
                        </a:rPr>
                        <a:t>  180x200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US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494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2620513297"/>
                  </a:ext>
                </a:extLst>
              </a:tr>
              <a:tr h="343476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100" u="none" strike="noStrike" dirty="0">
                          <a:effectLst/>
                          <a:latin typeface="+mn-lt"/>
                        </a:rPr>
                        <a:t>  200x200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US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547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585969489"/>
                  </a:ext>
                </a:extLst>
              </a:tr>
            </a:tbl>
          </a:graphicData>
        </a:graphic>
      </p:graphicFrame>
      <p:graphicFrame>
        <p:nvGraphicFramePr>
          <p:cNvPr id="16" name="Lentelė 15">
            <a:extLst>
              <a:ext uri="{FF2B5EF4-FFF2-40B4-BE49-F238E27FC236}">
                <a16:creationId xmlns:a16="http://schemas.microsoft.com/office/drawing/2014/main" id="{B5941964-8123-4574-828A-7FA19DAE067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02906584"/>
              </p:ext>
            </p:extLst>
          </p:nvPr>
        </p:nvGraphicFramePr>
        <p:xfrm>
          <a:off x="7120467" y="3733800"/>
          <a:ext cx="3535985" cy="271219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804695">
                  <a:extLst>
                    <a:ext uri="{9D8B030D-6E8A-4147-A177-3AD203B41FA5}">
                      <a16:colId xmlns:a16="http://schemas.microsoft.com/office/drawing/2014/main" val="1853622196"/>
                    </a:ext>
                  </a:extLst>
                </a:gridCol>
                <a:gridCol w="1731290">
                  <a:extLst>
                    <a:ext uri="{9D8B030D-6E8A-4147-A177-3AD203B41FA5}">
                      <a16:colId xmlns:a16="http://schemas.microsoft.com/office/drawing/2014/main" val="3290169282"/>
                    </a:ext>
                  </a:extLst>
                </a:gridCol>
              </a:tblGrid>
              <a:tr h="597868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200" b="1" i="1" u="none" strike="noStrike" dirty="0">
                          <a:effectLst/>
                          <a:latin typeface="+mn-lt"/>
                        </a:rPr>
                        <a:t>Dimension</a:t>
                      </a:r>
                      <a:r>
                        <a:rPr lang="lt-LT" sz="1200" b="1" i="1" u="none" strike="noStrike" dirty="0">
                          <a:effectLst/>
                          <a:latin typeface="+mn-lt"/>
                        </a:rPr>
                        <a:t>s</a:t>
                      </a:r>
                      <a:endParaRPr lang="en-US" sz="1200" b="1" i="1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200" b="1" i="1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Price EUR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3533173328"/>
                  </a:ext>
                </a:extLst>
              </a:tr>
              <a:tr h="352388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100" u="none" strike="noStrike" dirty="0">
                          <a:effectLst/>
                          <a:latin typeface="+mn-lt"/>
                        </a:rPr>
                        <a:t>90x200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US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419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836370107"/>
                  </a:ext>
                </a:extLst>
              </a:tr>
              <a:tr h="352388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100" u="none" strike="noStrike" dirty="0">
                          <a:effectLst/>
                          <a:latin typeface="+mn-lt"/>
                        </a:rPr>
                        <a:t>120x200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US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542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3753403889"/>
                  </a:ext>
                </a:extLst>
              </a:tr>
              <a:tr h="352388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100" u="none" strike="noStrike" dirty="0">
                          <a:effectLst/>
                          <a:latin typeface="+mn-lt"/>
                        </a:rPr>
                        <a:t>  140x200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US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625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601877639"/>
                  </a:ext>
                </a:extLst>
              </a:tr>
              <a:tr h="352388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100" u="none" strike="noStrike" dirty="0">
                          <a:effectLst/>
                          <a:latin typeface="+mn-lt"/>
                        </a:rPr>
                        <a:t>  160x200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US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707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240194920"/>
                  </a:ext>
                </a:extLst>
              </a:tr>
              <a:tr h="352388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100" u="none" strike="noStrike" dirty="0">
                          <a:effectLst/>
                          <a:latin typeface="+mn-lt"/>
                        </a:rPr>
                        <a:t>  180x200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US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789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43884913"/>
                  </a:ext>
                </a:extLst>
              </a:tr>
              <a:tr h="352388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100" u="none" strike="noStrike" dirty="0">
                          <a:effectLst/>
                          <a:latin typeface="+mn-lt"/>
                        </a:rPr>
                        <a:t>  200x200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US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871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3020268237"/>
                  </a:ext>
                </a:extLst>
              </a:tr>
            </a:tbl>
          </a:graphicData>
        </a:graphic>
      </p:graphicFrame>
      <p:sp>
        <p:nvSpPr>
          <p:cNvPr id="17" name="TextBox 16">
            <a:extLst>
              <a:ext uri="{FF2B5EF4-FFF2-40B4-BE49-F238E27FC236}">
                <a16:creationId xmlns:a16="http://schemas.microsoft.com/office/drawing/2014/main" id="{C8F641A9-B554-E3ED-F37A-38F8481E8415}"/>
              </a:ext>
            </a:extLst>
          </p:cNvPr>
          <p:cNvSpPr txBox="1"/>
          <p:nvPr/>
        </p:nvSpPr>
        <p:spPr>
          <a:xfrm>
            <a:off x="3953933" y="3005667"/>
            <a:ext cx="9923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7030A0"/>
                </a:solidFill>
              </a:rPr>
              <a:t>Comfort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AA01196-4310-2A9E-9489-EF629C404382}"/>
              </a:ext>
            </a:extLst>
          </p:cNvPr>
          <p:cNvSpPr txBox="1"/>
          <p:nvPr/>
        </p:nvSpPr>
        <p:spPr>
          <a:xfrm>
            <a:off x="4174067" y="5969000"/>
            <a:ext cx="8309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7030A0"/>
                </a:solidFill>
              </a:rPr>
              <a:t>Taurus</a:t>
            </a:r>
          </a:p>
        </p:txBody>
      </p:sp>
    </p:spTree>
    <p:extLst>
      <p:ext uri="{BB962C8B-B14F-4D97-AF65-F5344CB8AC3E}">
        <p14:creationId xmlns:p14="http://schemas.microsoft.com/office/powerpoint/2010/main" val="222930942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kaidrės numerio vietos rezervavimo ženklas 1">
            <a:extLst>
              <a:ext uri="{FF2B5EF4-FFF2-40B4-BE49-F238E27FC236}">
                <a16:creationId xmlns:a16="http://schemas.microsoft.com/office/drawing/2014/main" id="{49630ACD-6360-82F5-CB7C-29EE88BF5A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76B766F9-E2CC-2D4B-895E-4BD7A40F2C53}" type="slidenum">
              <a:rPr lang="pl-PL" smtClean="0"/>
              <a:pPr algn="r"/>
              <a:t>13</a:t>
            </a:fld>
            <a:endParaRPr lang="pl-PL"/>
          </a:p>
        </p:txBody>
      </p:sp>
      <p:pic>
        <p:nvPicPr>
          <p:cNvPr id="6" name="Paveikslėlis 5">
            <a:extLst>
              <a:ext uri="{FF2B5EF4-FFF2-40B4-BE49-F238E27FC236}">
                <a16:creationId xmlns:a16="http://schemas.microsoft.com/office/drawing/2014/main" id="{F63CC33F-3B0F-54D6-6B48-B354FCA448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78000" y="231347"/>
            <a:ext cx="8990128" cy="5873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579008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kaidrės numerio vietos rezervavimo ženklas 1">
            <a:extLst>
              <a:ext uri="{FF2B5EF4-FFF2-40B4-BE49-F238E27FC236}">
                <a16:creationId xmlns:a16="http://schemas.microsoft.com/office/drawing/2014/main" id="{B92EDABD-D2F9-AD9E-786B-1A3F1BA195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76B766F9-E2CC-2D4B-895E-4BD7A40F2C53}" type="slidenum">
              <a:rPr lang="pl-PL" smtClean="0"/>
              <a:pPr algn="r"/>
              <a:t>14</a:t>
            </a:fld>
            <a:endParaRPr lang="pl-PL"/>
          </a:p>
        </p:txBody>
      </p:sp>
      <p:pic>
        <p:nvPicPr>
          <p:cNvPr id="4" name="Paveikslėlis 3">
            <a:extLst>
              <a:ext uri="{FF2B5EF4-FFF2-40B4-BE49-F238E27FC236}">
                <a16:creationId xmlns:a16="http://schemas.microsoft.com/office/drawing/2014/main" id="{C3360B15-EA9E-B81D-7EEC-7FE0A44026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48817" y="0"/>
            <a:ext cx="9494366" cy="63521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434508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kaidrės numerio vietos rezervavimo ženklas 1">
            <a:extLst>
              <a:ext uri="{FF2B5EF4-FFF2-40B4-BE49-F238E27FC236}">
                <a16:creationId xmlns:a16="http://schemas.microsoft.com/office/drawing/2014/main" id="{18E86544-B1DE-197A-343D-831CA20E20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76B766F9-E2CC-2D4B-895E-4BD7A40F2C53}" type="slidenum">
              <a:rPr lang="pl-PL" smtClean="0"/>
              <a:pPr algn="r"/>
              <a:t>15</a:t>
            </a:fld>
            <a:endParaRPr lang="pl-PL"/>
          </a:p>
        </p:txBody>
      </p:sp>
      <p:pic>
        <p:nvPicPr>
          <p:cNvPr id="8" name="Paveikslėlis 7">
            <a:extLst>
              <a:ext uri="{FF2B5EF4-FFF2-40B4-BE49-F238E27FC236}">
                <a16:creationId xmlns:a16="http://schemas.microsoft.com/office/drawing/2014/main" id="{6E0544B7-DC08-D1B6-5AB3-D79A08B2AE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9361" y="1450607"/>
            <a:ext cx="10979946" cy="4423576"/>
          </a:xfrm>
          <a:prstGeom prst="rect">
            <a:avLst/>
          </a:prstGeom>
        </p:spPr>
      </p:pic>
      <p:pic>
        <p:nvPicPr>
          <p:cNvPr id="10" name="Paveikslėlis 9">
            <a:extLst>
              <a:ext uri="{FF2B5EF4-FFF2-40B4-BE49-F238E27FC236}">
                <a16:creationId xmlns:a16="http://schemas.microsoft.com/office/drawing/2014/main" id="{6FA9DD4F-4AFE-FC6C-E8F3-ABC6942C21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3150" y="517027"/>
            <a:ext cx="10669489" cy="9335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860825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kaidrės numerio vietos rezervavimo ženklas 1">
            <a:extLst>
              <a:ext uri="{FF2B5EF4-FFF2-40B4-BE49-F238E27FC236}">
                <a16:creationId xmlns:a16="http://schemas.microsoft.com/office/drawing/2014/main" id="{B1863817-2298-7091-5983-F61AA7BEC4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76B766F9-E2CC-2D4B-895E-4BD7A40F2C53}" type="slidenum">
              <a:rPr lang="pl-PL" smtClean="0"/>
              <a:pPr algn="r"/>
              <a:t>16</a:t>
            </a:fld>
            <a:endParaRPr lang="pl-PL"/>
          </a:p>
        </p:txBody>
      </p:sp>
      <p:pic>
        <p:nvPicPr>
          <p:cNvPr id="4" name="Paveikslėlis 3">
            <a:extLst>
              <a:ext uri="{FF2B5EF4-FFF2-40B4-BE49-F238E27FC236}">
                <a16:creationId xmlns:a16="http://schemas.microsoft.com/office/drawing/2014/main" id="{29B2D85B-E87B-F2D8-7E5C-421712C193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1577" y="0"/>
            <a:ext cx="9628845" cy="6401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98307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kaidrės numerio vietos rezervavimo ženklas 1">
            <a:extLst>
              <a:ext uri="{FF2B5EF4-FFF2-40B4-BE49-F238E27FC236}">
                <a16:creationId xmlns:a16="http://schemas.microsoft.com/office/drawing/2014/main" id="{850B2717-842D-4207-C9E9-3C23655932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76B766F9-E2CC-2D4B-895E-4BD7A40F2C53}" type="slidenum">
              <a:rPr lang="pl-PL" smtClean="0"/>
              <a:pPr algn="r"/>
              <a:t>17</a:t>
            </a:fld>
            <a:endParaRPr lang="pl-PL"/>
          </a:p>
        </p:txBody>
      </p:sp>
      <p:pic>
        <p:nvPicPr>
          <p:cNvPr id="4" name="Paveikslėlis 3">
            <a:extLst>
              <a:ext uri="{FF2B5EF4-FFF2-40B4-BE49-F238E27FC236}">
                <a16:creationId xmlns:a16="http://schemas.microsoft.com/office/drawing/2014/main" id="{79DAA672-2057-AF6E-AEE9-1B5EF572AA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0361" y="148441"/>
            <a:ext cx="10231278" cy="3000794"/>
          </a:xfrm>
          <a:prstGeom prst="rect">
            <a:avLst/>
          </a:prstGeom>
        </p:spPr>
      </p:pic>
      <p:pic>
        <p:nvPicPr>
          <p:cNvPr id="6" name="Paveikslėlis 5">
            <a:extLst>
              <a:ext uri="{FF2B5EF4-FFF2-40B4-BE49-F238E27FC236}">
                <a16:creationId xmlns:a16="http://schemas.microsoft.com/office/drawing/2014/main" id="{C8EA7BF8-1912-574E-5618-6BE0362BC09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85179" y="3149235"/>
            <a:ext cx="7421641" cy="35603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333080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kaidrės numerio vietos rezervavimo ženklas 1">
            <a:extLst>
              <a:ext uri="{FF2B5EF4-FFF2-40B4-BE49-F238E27FC236}">
                <a16:creationId xmlns:a16="http://schemas.microsoft.com/office/drawing/2014/main" id="{E8F8F4E8-0D2B-EF4D-E064-FACDCCDC27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76B766F9-E2CC-2D4B-895E-4BD7A40F2C53}" type="slidenum">
              <a:rPr lang="pl-PL" smtClean="0"/>
              <a:pPr algn="r"/>
              <a:t>18</a:t>
            </a:fld>
            <a:endParaRPr lang="pl-PL"/>
          </a:p>
        </p:txBody>
      </p:sp>
      <p:pic>
        <p:nvPicPr>
          <p:cNvPr id="4" name="Paveikslėlis 3">
            <a:extLst>
              <a:ext uri="{FF2B5EF4-FFF2-40B4-BE49-F238E27FC236}">
                <a16:creationId xmlns:a16="http://schemas.microsoft.com/office/drawing/2014/main" id="{5B8F5158-A05A-B4DC-5BA4-3381C9F5E1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6264" y="0"/>
            <a:ext cx="9539471" cy="63768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956523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kaidrės numerio vietos rezervavimo ženklas 1">
            <a:extLst>
              <a:ext uri="{FF2B5EF4-FFF2-40B4-BE49-F238E27FC236}">
                <a16:creationId xmlns:a16="http://schemas.microsoft.com/office/drawing/2014/main" id="{A6B42D67-957D-1334-8C12-0958F3B91F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76B766F9-E2CC-2D4B-895E-4BD7A40F2C53}" type="slidenum">
              <a:rPr lang="pl-PL" smtClean="0"/>
              <a:pPr algn="r"/>
              <a:t>19</a:t>
            </a:fld>
            <a:endParaRPr lang="pl-PL"/>
          </a:p>
        </p:txBody>
      </p:sp>
      <p:pic>
        <p:nvPicPr>
          <p:cNvPr id="4" name="Paveikslėlis 3">
            <a:extLst>
              <a:ext uri="{FF2B5EF4-FFF2-40B4-BE49-F238E27FC236}">
                <a16:creationId xmlns:a16="http://schemas.microsoft.com/office/drawing/2014/main" id="{EF28E996-6E4F-9E02-7DB3-CA783103D6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4801" y="276251"/>
            <a:ext cx="10982398" cy="5599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399086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kaidrės numerio vietos rezervavimo ženklas 1">
            <a:extLst>
              <a:ext uri="{FF2B5EF4-FFF2-40B4-BE49-F238E27FC236}">
                <a16:creationId xmlns:a16="http://schemas.microsoft.com/office/drawing/2014/main" id="{67CD22C4-CD1E-DCC6-F245-AA6E2FAEF8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76B766F9-E2CC-2D4B-895E-4BD7A40F2C53}" type="slidenum">
              <a:rPr lang="pl-PL" smtClean="0"/>
              <a:pPr algn="r"/>
              <a:t>20</a:t>
            </a:fld>
            <a:endParaRPr lang="pl-PL"/>
          </a:p>
        </p:txBody>
      </p:sp>
      <p:pic>
        <p:nvPicPr>
          <p:cNvPr id="4" name="Paveikslėlis 3">
            <a:extLst>
              <a:ext uri="{FF2B5EF4-FFF2-40B4-BE49-F238E27FC236}">
                <a16:creationId xmlns:a16="http://schemas.microsoft.com/office/drawing/2014/main" id="{44D71087-F442-B56E-E673-0E35D76149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7511" y="0"/>
            <a:ext cx="9401085" cy="63351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344699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kaidrės numerio vietos rezervavimo ženklas 1">
            <a:extLst>
              <a:ext uri="{FF2B5EF4-FFF2-40B4-BE49-F238E27FC236}">
                <a16:creationId xmlns:a16="http://schemas.microsoft.com/office/drawing/2014/main" id="{1FF492D9-C1BF-EBFD-2CA9-7BA3C8BAF8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76B766F9-E2CC-2D4B-895E-4BD7A40F2C53}" type="slidenum">
              <a:rPr lang="pl-PL" smtClean="0"/>
              <a:pPr algn="r"/>
              <a:t>21</a:t>
            </a:fld>
            <a:endParaRPr lang="pl-PL"/>
          </a:p>
        </p:txBody>
      </p:sp>
      <p:pic>
        <p:nvPicPr>
          <p:cNvPr id="4" name="Paveikslėlis 3">
            <a:extLst>
              <a:ext uri="{FF2B5EF4-FFF2-40B4-BE49-F238E27FC236}">
                <a16:creationId xmlns:a16="http://schemas.microsoft.com/office/drawing/2014/main" id="{FB021DD0-069A-5129-837C-41C1C47A2F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8526" y="0"/>
            <a:ext cx="9634947" cy="62937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873598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kaidrės numerio vietos rezervavimo ženklas 1">
            <a:extLst>
              <a:ext uri="{FF2B5EF4-FFF2-40B4-BE49-F238E27FC236}">
                <a16:creationId xmlns:a16="http://schemas.microsoft.com/office/drawing/2014/main" id="{3B867C40-642C-67C7-D0DA-9D79F7EED6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76B766F9-E2CC-2D4B-895E-4BD7A40F2C53}" type="slidenum">
              <a:rPr lang="pl-PL" smtClean="0"/>
              <a:pPr algn="r"/>
              <a:t>22</a:t>
            </a:fld>
            <a:endParaRPr lang="pl-PL"/>
          </a:p>
        </p:txBody>
      </p:sp>
      <p:pic>
        <p:nvPicPr>
          <p:cNvPr id="4" name="Paveikslėlis 3">
            <a:extLst>
              <a:ext uri="{FF2B5EF4-FFF2-40B4-BE49-F238E27FC236}">
                <a16:creationId xmlns:a16="http://schemas.microsoft.com/office/drawing/2014/main" id="{D237F360-0523-8248-79F1-AD5B55C278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54485" y="0"/>
            <a:ext cx="528303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539638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97078535"/>
      </p:ext>
    </p:extLst>
  </p:cSld>
  <p:clrMapOvr>
    <a:masterClrMapping/>
  </p:clrMapOvr>
</p:sld>
</file>

<file path=ppt/theme/theme1.xml><?xml version="1.0" encoding="utf-8"?>
<a:theme xmlns:a="http://schemas.openxmlformats.org/drawingml/2006/main" name="1_Projekt niestandardowy">
  <a:themeElements>
    <a:clrScheme name="Forte_new logo_v5">
      <a:dk1>
        <a:sysClr val="windowText" lastClr="000000"/>
      </a:dk1>
      <a:lt1>
        <a:srgbClr val="FFFFFF"/>
      </a:lt1>
      <a:dk2>
        <a:srgbClr val="26334D"/>
      </a:dk2>
      <a:lt2>
        <a:srgbClr val="F2EEE7"/>
      </a:lt2>
      <a:accent1>
        <a:srgbClr val="FFE863"/>
      </a:accent1>
      <a:accent2>
        <a:srgbClr val="F26D6D"/>
      </a:accent2>
      <a:accent3>
        <a:srgbClr val="4D2633"/>
      </a:accent3>
      <a:accent4>
        <a:srgbClr val="264D40"/>
      </a:accent4>
      <a:accent5>
        <a:srgbClr val="4D3326"/>
      </a:accent5>
      <a:accent6>
        <a:srgbClr val="FFFDF4"/>
      </a:accent6>
      <a:hlink>
        <a:srgbClr val="000000"/>
      </a:hlink>
      <a:folHlink>
        <a:srgbClr val="FFE863"/>
      </a:folHlink>
    </a:clrScheme>
    <a:fontScheme name="Niestandardowy 2">
      <a:majorFont>
        <a:latin typeface="IvyPresto Headline Light"/>
        <a:ea typeface=""/>
        <a:cs typeface=""/>
      </a:majorFont>
      <a:minorFont>
        <a:latin typeface="Arial"/>
        <a:ea typeface=""/>
        <a:cs typeface="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Šoji">
  <a:themeElements>
    <a:clrScheme name="Šoji">
      <a:dk1>
        <a:srgbClr val="131313"/>
      </a:dk1>
      <a:lt1>
        <a:sysClr val="window" lastClr="FFFFFF"/>
      </a:lt1>
      <a:dk2>
        <a:srgbClr val="1D3433"/>
      </a:dk2>
      <a:lt2>
        <a:srgbClr val="F3F2ED"/>
      </a:lt2>
      <a:accent1>
        <a:srgbClr val="7C5C3E"/>
      </a:accent1>
      <a:accent2>
        <a:srgbClr val="B8A189"/>
      </a:accent2>
      <a:accent3>
        <a:srgbClr val="A1A696"/>
      </a:accent3>
      <a:accent4>
        <a:srgbClr val="566868"/>
      </a:accent4>
      <a:accent5>
        <a:srgbClr val="786F50"/>
      </a:accent5>
      <a:accent6>
        <a:srgbClr val="A9A375"/>
      </a:accent6>
      <a:hlink>
        <a:srgbClr val="B1785F"/>
      </a:hlink>
      <a:folHlink>
        <a:srgbClr val="6C7F7F"/>
      </a:folHlink>
    </a:clrScheme>
    <a:fontScheme name="Custom 35">
      <a:majorFont>
        <a:latin typeface="Walbaum Display"/>
        <a:ea typeface=""/>
        <a:cs typeface=""/>
      </a:majorFont>
      <a:minorFont>
        <a:latin typeface="Aptos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Shoji" id="{FC7F6458-703E-4B19-BAF9-E88A9B02521B}" vid="{6FBA4037-BA28-4926-BD89-6C54034403AD}"/>
    </a:ext>
  </a:extLst>
</a:theme>
</file>

<file path=ppt/theme/theme3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Pakiet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d922e21d-03ba-4cd8-b1bf-26c15f96037a">
      <Terms xmlns="http://schemas.microsoft.com/office/infopath/2007/PartnerControls"/>
    </lcf76f155ced4ddcb4097134ff3c332f>
    <TaxCatchAll xmlns="c5d666b4-d2c7-4091-b333-1d5c47c6232c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F12BA4C4BCAB74BBA3C265E2F7D5894" ma:contentTypeVersion="16" ma:contentTypeDescription="Create a new document." ma:contentTypeScope="" ma:versionID="3529c2b64c4072e190633157240437b4">
  <xsd:schema xmlns:xsd="http://www.w3.org/2001/XMLSchema" xmlns:xs="http://www.w3.org/2001/XMLSchema" xmlns:p="http://schemas.microsoft.com/office/2006/metadata/properties" xmlns:ns2="d922e21d-03ba-4cd8-b1bf-26c15f96037a" xmlns:ns3="c5d666b4-d2c7-4091-b333-1d5c47c6232c" targetNamespace="http://schemas.microsoft.com/office/2006/metadata/properties" ma:root="true" ma:fieldsID="245a8d1954e15b2bca2e7d2a0e9e3115" ns2:_="" ns3:_="">
    <xsd:import namespace="d922e21d-03ba-4cd8-b1bf-26c15f96037a"/>
    <xsd:import namespace="c5d666b4-d2c7-4091-b333-1d5c47c6232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SearchProperties" minOccurs="0"/>
                <xsd:element ref="ns2:MediaServiceDateTaken" minOccurs="0"/>
                <xsd:element ref="ns2:MediaServiceLocation" minOccurs="0"/>
                <xsd:element ref="ns2:MediaLengthInSecond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922e21d-03ba-4cd8-b1bf-26c15f96037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4" nillable="true" ma:taxonomy="true" ma:internalName="lcf76f155ced4ddcb4097134ff3c332f" ma:taxonomyFieldName="MediaServiceImageTags" ma:displayName="Image Tags" ma:readOnly="false" ma:fieldId="{5cf76f15-5ced-4ddc-b409-7134ff3c332f}" ma:taxonomyMulti="true" ma:sspId="c26c7135-407e-4a08-bf68-fecee3110551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SearchProperties" ma:index="1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2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21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22" nillable="true" ma:displayName="MediaLengthInSeconds" ma:hidden="true" ma:internalName="MediaLengthInSeconds" ma:readOnly="true">
      <xsd:simpleType>
        <xsd:restriction base="dms:Unknown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5d666b4-d2c7-4091-b333-1d5c47c6232c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5" nillable="true" ma:displayName="Taxonomy Catch All Column" ma:hidden="true" ma:list="{8a5111d3-e5f4-4f5b-adb3-3d4766295fd7}" ma:internalName="TaxCatchAll" ma:showField="CatchAllData" ma:web="c5d666b4-d2c7-4091-b333-1d5c47c6232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E2F21B9A-221C-4C34-9FC9-C6192FEB4ED9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7FD76210-5D99-43AE-9E50-0EBBD1DCFBEA}">
  <ds:schemaRefs>
    <ds:schemaRef ds:uri="http://schemas.microsoft.com/office/2006/documentManagement/types"/>
    <ds:schemaRef ds:uri="http://purl.org/dc/elements/1.1/"/>
    <ds:schemaRef ds:uri="http://schemas.openxmlformats.org/package/2006/metadata/core-properties"/>
    <ds:schemaRef ds:uri="http://schemas.microsoft.com/office/infopath/2007/PartnerControls"/>
    <ds:schemaRef ds:uri="http://purl.org/dc/terms/"/>
    <ds:schemaRef ds:uri="c5d666b4-d2c7-4091-b333-1d5c47c6232c"/>
    <ds:schemaRef ds:uri="http://www.w3.org/XML/1998/namespace"/>
    <ds:schemaRef ds:uri="d922e21d-03ba-4cd8-b1bf-26c15f96037a"/>
    <ds:schemaRef ds:uri="http://schemas.microsoft.com/office/2006/metadata/properties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D9CF8069-E361-444B-A23C-3413BEC3A1EA}">
  <ds:schemaRefs>
    <ds:schemaRef ds:uri="c5d666b4-d2c7-4091-b333-1d5c47c6232c"/>
    <ds:schemaRef ds:uri="d922e21d-03ba-4cd8-b1bf-26c15f96037a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Metadata/LabelInfo.xml><?xml version="1.0" encoding="utf-8"?>
<clbl:labelList xmlns:clbl="http://schemas.microsoft.com/office/2020/mipLabelMetadata">
  <clbl:label id="{de4de716-80dd-43e2-9c04-e26870a8ccaa}" enabled="0" method="" siteId="{de4de716-80dd-43e2-9c04-e26870a8ccaa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458</TotalTime>
  <Words>126</Words>
  <Application>Microsoft Office PowerPoint</Application>
  <PresentationFormat>Plačiaekranė</PresentationFormat>
  <Paragraphs>92</Paragraphs>
  <Slides>22</Slides>
  <Notes>4</Notes>
  <HiddenSlides>0</HiddenSlides>
  <MMClips>0</MMClips>
  <ScaleCrop>false</ScaleCrop>
  <HeadingPairs>
    <vt:vector size="6" baseType="variant">
      <vt:variant>
        <vt:lpstr>Naudojami šriftai</vt:lpstr>
      </vt:variant>
      <vt:variant>
        <vt:i4>6</vt:i4>
      </vt:variant>
      <vt:variant>
        <vt:lpstr>Tema</vt:lpstr>
      </vt:variant>
      <vt:variant>
        <vt:i4>2</vt:i4>
      </vt:variant>
      <vt:variant>
        <vt:lpstr>Skaidrių pavadinimai</vt:lpstr>
      </vt:variant>
      <vt:variant>
        <vt:i4>22</vt:i4>
      </vt:variant>
    </vt:vector>
  </HeadingPairs>
  <TitlesOfParts>
    <vt:vector size="30" baseType="lpstr">
      <vt:lpstr>Aptos</vt:lpstr>
      <vt:lpstr>Aptos Light</vt:lpstr>
      <vt:lpstr>Aptos Narrow</vt:lpstr>
      <vt:lpstr>Arial</vt:lpstr>
      <vt:lpstr>IvyPresto Headline Light</vt:lpstr>
      <vt:lpstr>Walbaum Display</vt:lpstr>
      <vt:lpstr>1_Projekt niestandardowy</vt:lpstr>
      <vt:lpstr>Šoji</vt:lpstr>
      <vt:lpstr>Hotel furniture Offer</vt:lpstr>
      <vt:lpstr>„PowerPoint“ pateiktis</vt:lpstr>
      <vt:lpstr>„PowerPoint“ pateiktis</vt:lpstr>
      <vt:lpstr>„PowerPoint“ pateiktis</vt:lpstr>
      <vt:lpstr>„PowerPoint“ pateiktis</vt:lpstr>
      <vt:lpstr>CLASSIC </vt:lpstr>
      <vt:lpstr>FUTURA</vt:lpstr>
      <vt:lpstr>NAOMI</vt:lpstr>
      <vt:lpstr>Frame &amp; Headboard</vt:lpstr>
      <vt:lpstr>Frame</vt:lpstr>
      <vt:lpstr>Mattress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</dc:title>
  <dc:creator>Studio Otwarte</dc:creator>
  <cp:lastModifiedBy>Asta Jurgeleviciute</cp:lastModifiedBy>
  <cp:revision>23</cp:revision>
  <cp:lastPrinted>2025-10-03T08:29:16Z</cp:lastPrinted>
  <dcterms:created xsi:type="dcterms:W3CDTF">2025-08-04T11:36:20Z</dcterms:created>
  <dcterms:modified xsi:type="dcterms:W3CDTF">2026-10-20T09:24:38Z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0x010100BF12BA4C4BCAB74BBA3C265E2F7D5894</vt:lpwstr>
  </property>
  <property fmtid="{D5CDD505-2E9C-101B-9397-08002B2CF9AE}" pid="3" name="MediaServiceImageTags">
    <vt:lpwstr/>
  </property>
</Properties>
</file>