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8.xml" ContentType="application/vnd.openxmlformats-officedocument.presentationml.notesSlid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7" r:id="rId2"/>
  </p:sldMasterIdLst>
  <p:notesMasterIdLst>
    <p:notesMasterId r:id="rId13"/>
  </p:notesMasterIdLst>
  <p:sldIdLst>
    <p:sldId id="2147483622" r:id="rId3"/>
    <p:sldId id="2147483623" r:id="rId4"/>
    <p:sldId id="2147483625" r:id="rId5"/>
    <p:sldId id="2147483602" r:id="rId6"/>
    <p:sldId id="2147481189" r:id="rId7"/>
    <p:sldId id="306" r:id="rId8"/>
    <p:sldId id="305" r:id="rId9"/>
    <p:sldId id="2147483601" r:id="rId10"/>
    <p:sldId id="292" r:id="rId11"/>
    <p:sldId id="32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8" clrIdx="0">
    <p:extLst>
      <p:ext uri="{19B8F6BF-5375-455C-9EA6-DF929625EA0E}">
        <p15:presenceInfo xmlns:p15="http://schemas.microsoft.com/office/powerpoint/2012/main" userId="4f9ba1426edcbab6" providerId="Windows Live"/>
      </p:ext>
    </p:extLst>
  </p:cmAuthor>
  <p:cmAuthor id="2" name="Linas Mickus" initials="LM" lastIdx="1" clrIdx="1">
    <p:extLst>
      <p:ext uri="{19B8F6BF-5375-455C-9EA6-DF929625EA0E}">
        <p15:presenceInfo xmlns:p15="http://schemas.microsoft.com/office/powerpoint/2012/main" userId="S::linas.mickus@seb.lt::18b4a3a2-ed56-45d2-ba13-4167355bfd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73" autoAdjust="0"/>
    <p:restoredTop sz="87046" autoAdjust="0"/>
  </p:normalViewPr>
  <p:slideViewPr>
    <p:cSldViewPr snapToGrid="0">
      <p:cViewPr varScale="1">
        <p:scale>
          <a:sx n="51" d="100"/>
          <a:sy n="51" d="100"/>
        </p:scale>
        <p:origin x="1148" y="36"/>
      </p:cViewPr>
      <p:guideLst/>
    </p:cSldViewPr>
  </p:slideViewPr>
  <p:notesTextViewPr>
    <p:cViewPr>
      <p:scale>
        <a:sx n="150" d="100"/>
        <a:sy n="150" d="100"/>
      </p:scale>
      <p:origin x="0" y="-196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Realus BVP pokytis, proc.</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Lenkija</c:v>
                </c:pt>
                <c:pt idx="1">
                  <c:v>Lietuva</c:v>
                </c:pt>
                <c:pt idx="2">
                  <c:v>Latvija</c:v>
                </c:pt>
                <c:pt idx="3">
                  <c:v>Estija</c:v>
                </c:pt>
                <c:pt idx="4">
                  <c:v>Vokietija</c:v>
                </c:pt>
              </c:strCache>
            </c:strRef>
          </c:cat>
          <c:val>
            <c:numRef>
              <c:f>Sheet1!$B$2:$B$6</c:f>
              <c:numCache>
                <c:formatCode>General</c:formatCode>
                <c:ptCount val="5"/>
                <c:pt idx="0">
                  <c:v>3.6</c:v>
                </c:pt>
                <c:pt idx="1">
                  <c:v>2.9</c:v>
                </c:pt>
                <c:pt idx="2">
                  <c:v>2.1</c:v>
                </c:pt>
                <c:pt idx="3">
                  <c:v>0.6</c:v>
                </c:pt>
                <c:pt idx="4">
                  <c:v>0.2</c:v>
                </c:pt>
              </c:numCache>
            </c:numRef>
          </c:val>
          <c:extLst>
            <c:ext xmlns:c16="http://schemas.microsoft.com/office/drawing/2014/chart" uri="{C3380CC4-5D6E-409C-BE32-E72D297353CC}">
              <c16:uniqueId val="{00000000-77DB-498E-9045-2D433B9D22D1}"/>
            </c:ext>
          </c:extLst>
        </c:ser>
        <c:ser>
          <c:idx val="1"/>
          <c:order val="1"/>
          <c:tx>
            <c:strRef>
              <c:f>Sheet1!$C$1</c:f>
              <c:strCache>
                <c:ptCount val="1"/>
                <c:pt idx="0">
                  <c:v>Kainų pokytis (BVP defliatorius)</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Lenkija</c:v>
                </c:pt>
                <c:pt idx="1">
                  <c:v>Lietuva</c:v>
                </c:pt>
                <c:pt idx="2">
                  <c:v>Latvija</c:v>
                </c:pt>
                <c:pt idx="3">
                  <c:v>Estija</c:v>
                </c:pt>
                <c:pt idx="4">
                  <c:v>Vokietija</c:v>
                </c:pt>
              </c:strCache>
            </c:strRef>
          </c:cat>
          <c:val>
            <c:numRef>
              <c:f>Sheet1!$C$2:$C$6</c:f>
              <c:numCache>
                <c:formatCode>General</c:formatCode>
                <c:ptCount val="5"/>
                <c:pt idx="0">
                  <c:v>4.5</c:v>
                </c:pt>
                <c:pt idx="1">
                  <c:v>3.7</c:v>
                </c:pt>
                <c:pt idx="2">
                  <c:v>3.7</c:v>
                </c:pt>
                <c:pt idx="3">
                  <c:v>3.8</c:v>
                </c:pt>
                <c:pt idx="4">
                  <c:v>3</c:v>
                </c:pt>
              </c:numCache>
            </c:numRef>
          </c:val>
          <c:extLst>
            <c:ext xmlns:c16="http://schemas.microsoft.com/office/drawing/2014/chart" uri="{C3380CC4-5D6E-409C-BE32-E72D297353CC}">
              <c16:uniqueId val="{00000001-77DB-498E-9045-2D433B9D22D1}"/>
            </c:ext>
          </c:extLst>
        </c:ser>
        <c:dLbls>
          <c:showLegendKey val="0"/>
          <c:showVal val="0"/>
          <c:showCatName val="0"/>
          <c:showSerName val="0"/>
          <c:showPercent val="0"/>
          <c:showBubbleSize val="0"/>
        </c:dLbls>
        <c:gapWidth val="60"/>
        <c:overlap val="100"/>
        <c:axId val="1278400864"/>
        <c:axId val="1278396064"/>
      </c:barChart>
      <c:catAx>
        <c:axId val="1278400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278396064"/>
        <c:crosses val="autoZero"/>
        <c:auto val="1"/>
        <c:lblAlgn val="ctr"/>
        <c:lblOffset val="100"/>
        <c:noMultiLvlLbl val="0"/>
      </c:catAx>
      <c:valAx>
        <c:axId val="1278396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278400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54073929269211E-2"/>
          <c:y val="3.7561118150123807E-2"/>
          <c:w val="0.7932965517574202"/>
          <c:h val="0.7846831644902843"/>
        </c:manualLayout>
      </c:layout>
      <c:lineChart>
        <c:grouping val="standard"/>
        <c:varyColors val="0"/>
        <c:ser>
          <c:idx val="0"/>
          <c:order val="0"/>
          <c:tx>
            <c:strRef>
              <c:f>Sheet1!$B$1</c:f>
              <c:strCache>
                <c:ptCount val="1"/>
                <c:pt idx="0">
                  <c:v>Lietuva</c:v>
                </c:pt>
              </c:strCache>
            </c:strRef>
          </c:tx>
          <c:spPr>
            <a:ln w="28575" cap="rnd">
              <a:solidFill>
                <a:schemeClr val="accent1"/>
              </a:solidFill>
              <a:round/>
            </a:ln>
            <a:effectLst/>
          </c:spPr>
          <c:marker>
            <c:symbol val="none"/>
          </c:marker>
          <c:dLbls>
            <c:dLbl>
              <c:idx val="133"/>
              <c:layout>
                <c:manualLayout>
                  <c:x val="-6.1289981613685983E-3"/>
                  <c:y val="5.67672159717060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1FB-44A5-A401-979A1F24006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j-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Sheet1!$A$2:$A$135</c:f>
              <c:numCache>
                <c:formatCode>m/d/yyyy</c:formatCode>
                <c:ptCount val="134"/>
                <c:pt idx="0">
                  <c:v>42005</c:v>
                </c:pt>
                <c:pt idx="1">
                  <c:v>42036</c:v>
                </c:pt>
                <c:pt idx="2">
                  <c:v>42064</c:v>
                </c:pt>
                <c:pt idx="3">
                  <c:v>42095</c:v>
                </c:pt>
                <c:pt idx="4">
                  <c:v>42125</c:v>
                </c:pt>
                <c:pt idx="5">
                  <c:v>42156</c:v>
                </c:pt>
                <c:pt idx="6">
                  <c:v>42186</c:v>
                </c:pt>
                <c:pt idx="7">
                  <c:v>42217</c:v>
                </c:pt>
                <c:pt idx="8">
                  <c:v>42248</c:v>
                </c:pt>
                <c:pt idx="9">
                  <c:v>42278</c:v>
                </c:pt>
                <c:pt idx="10">
                  <c:v>42309</c:v>
                </c:pt>
                <c:pt idx="11">
                  <c:v>42339</c:v>
                </c:pt>
                <c:pt idx="12">
                  <c:v>42370</c:v>
                </c:pt>
                <c:pt idx="13">
                  <c:v>42401</c:v>
                </c:pt>
                <c:pt idx="14">
                  <c:v>42430</c:v>
                </c:pt>
                <c:pt idx="15">
                  <c:v>42461</c:v>
                </c:pt>
                <c:pt idx="16">
                  <c:v>42491</c:v>
                </c:pt>
                <c:pt idx="17">
                  <c:v>42522</c:v>
                </c:pt>
                <c:pt idx="18">
                  <c:v>42552</c:v>
                </c:pt>
                <c:pt idx="19">
                  <c:v>42583</c:v>
                </c:pt>
                <c:pt idx="20">
                  <c:v>42614</c:v>
                </c:pt>
                <c:pt idx="21">
                  <c:v>42644</c:v>
                </c:pt>
                <c:pt idx="22">
                  <c:v>42675</c:v>
                </c:pt>
                <c:pt idx="23">
                  <c:v>42705</c:v>
                </c:pt>
                <c:pt idx="24">
                  <c:v>42736</c:v>
                </c:pt>
                <c:pt idx="25">
                  <c:v>42767</c:v>
                </c:pt>
                <c:pt idx="26">
                  <c:v>42795</c:v>
                </c:pt>
                <c:pt idx="27">
                  <c:v>42826</c:v>
                </c:pt>
                <c:pt idx="28">
                  <c:v>42856</c:v>
                </c:pt>
                <c:pt idx="29">
                  <c:v>42887</c:v>
                </c:pt>
                <c:pt idx="30">
                  <c:v>42917</c:v>
                </c:pt>
                <c:pt idx="31">
                  <c:v>42948</c:v>
                </c:pt>
                <c:pt idx="32">
                  <c:v>42979</c:v>
                </c:pt>
                <c:pt idx="33">
                  <c:v>43009</c:v>
                </c:pt>
                <c:pt idx="34">
                  <c:v>43040</c:v>
                </c:pt>
                <c:pt idx="35">
                  <c:v>43070</c:v>
                </c:pt>
                <c:pt idx="36">
                  <c:v>43101</c:v>
                </c:pt>
                <c:pt idx="37">
                  <c:v>43132</c:v>
                </c:pt>
                <c:pt idx="38">
                  <c:v>43160</c:v>
                </c:pt>
                <c:pt idx="39">
                  <c:v>43191</c:v>
                </c:pt>
                <c:pt idx="40">
                  <c:v>43221</c:v>
                </c:pt>
                <c:pt idx="41">
                  <c:v>43252</c:v>
                </c:pt>
                <c:pt idx="42">
                  <c:v>43282</c:v>
                </c:pt>
                <c:pt idx="43">
                  <c:v>43313</c:v>
                </c:pt>
                <c:pt idx="44">
                  <c:v>43344</c:v>
                </c:pt>
                <c:pt idx="45">
                  <c:v>43374</c:v>
                </c:pt>
                <c:pt idx="46">
                  <c:v>43405</c:v>
                </c:pt>
                <c:pt idx="47">
                  <c:v>43435</c:v>
                </c:pt>
                <c:pt idx="48">
                  <c:v>43466</c:v>
                </c:pt>
                <c:pt idx="49">
                  <c:v>43497</c:v>
                </c:pt>
                <c:pt idx="50">
                  <c:v>43525</c:v>
                </c:pt>
                <c:pt idx="51">
                  <c:v>43556</c:v>
                </c:pt>
                <c:pt idx="52">
                  <c:v>43586</c:v>
                </c:pt>
                <c:pt idx="53">
                  <c:v>43617</c:v>
                </c:pt>
                <c:pt idx="54">
                  <c:v>43647</c:v>
                </c:pt>
                <c:pt idx="55">
                  <c:v>43678</c:v>
                </c:pt>
                <c:pt idx="56">
                  <c:v>43709</c:v>
                </c:pt>
                <c:pt idx="57">
                  <c:v>43739</c:v>
                </c:pt>
                <c:pt idx="58">
                  <c:v>43770</c:v>
                </c:pt>
                <c:pt idx="59">
                  <c:v>43800</c:v>
                </c:pt>
                <c:pt idx="60">
                  <c:v>43831</c:v>
                </c:pt>
                <c:pt idx="61">
                  <c:v>43862</c:v>
                </c:pt>
                <c:pt idx="62">
                  <c:v>43891</c:v>
                </c:pt>
                <c:pt idx="63">
                  <c:v>43922</c:v>
                </c:pt>
                <c:pt idx="64">
                  <c:v>43952</c:v>
                </c:pt>
                <c:pt idx="65">
                  <c:v>43983</c:v>
                </c:pt>
                <c:pt idx="66">
                  <c:v>44013</c:v>
                </c:pt>
                <c:pt idx="67">
                  <c:v>44044</c:v>
                </c:pt>
                <c:pt idx="68">
                  <c:v>44075</c:v>
                </c:pt>
                <c:pt idx="69">
                  <c:v>44105</c:v>
                </c:pt>
                <c:pt idx="70">
                  <c:v>44136</c:v>
                </c:pt>
                <c:pt idx="71">
                  <c:v>44166</c:v>
                </c:pt>
                <c:pt idx="72">
                  <c:v>44197</c:v>
                </c:pt>
                <c:pt idx="73">
                  <c:v>44228</c:v>
                </c:pt>
                <c:pt idx="74">
                  <c:v>44256</c:v>
                </c:pt>
                <c:pt idx="75">
                  <c:v>44287</c:v>
                </c:pt>
                <c:pt idx="76">
                  <c:v>44317</c:v>
                </c:pt>
                <c:pt idx="77">
                  <c:v>44348</c:v>
                </c:pt>
                <c:pt idx="78">
                  <c:v>44378</c:v>
                </c:pt>
                <c:pt idx="79">
                  <c:v>44409</c:v>
                </c:pt>
                <c:pt idx="80">
                  <c:v>44440</c:v>
                </c:pt>
                <c:pt idx="81">
                  <c:v>44470</c:v>
                </c:pt>
                <c:pt idx="82">
                  <c:v>44501</c:v>
                </c:pt>
                <c:pt idx="83">
                  <c:v>44531</c:v>
                </c:pt>
                <c:pt idx="84">
                  <c:v>44562</c:v>
                </c:pt>
                <c:pt idx="85">
                  <c:v>44593</c:v>
                </c:pt>
                <c:pt idx="86">
                  <c:v>44621</c:v>
                </c:pt>
                <c:pt idx="87">
                  <c:v>44652</c:v>
                </c:pt>
                <c:pt idx="88">
                  <c:v>44682</c:v>
                </c:pt>
                <c:pt idx="89">
                  <c:v>44713</c:v>
                </c:pt>
                <c:pt idx="90">
                  <c:v>44743</c:v>
                </c:pt>
                <c:pt idx="91">
                  <c:v>44774</c:v>
                </c:pt>
                <c:pt idx="92">
                  <c:v>44805</c:v>
                </c:pt>
                <c:pt idx="93">
                  <c:v>44835</c:v>
                </c:pt>
                <c:pt idx="94">
                  <c:v>44866</c:v>
                </c:pt>
                <c:pt idx="95">
                  <c:v>44896</c:v>
                </c:pt>
                <c:pt idx="96">
                  <c:v>44927</c:v>
                </c:pt>
                <c:pt idx="97">
                  <c:v>44958</c:v>
                </c:pt>
                <c:pt idx="98">
                  <c:v>44986</c:v>
                </c:pt>
                <c:pt idx="99">
                  <c:v>45017</c:v>
                </c:pt>
                <c:pt idx="100">
                  <c:v>45047</c:v>
                </c:pt>
                <c:pt idx="101">
                  <c:v>45078</c:v>
                </c:pt>
                <c:pt idx="102">
                  <c:v>45108</c:v>
                </c:pt>
                <c:pt idx="103">
                  <c:v>45139</c:v>
                </c:pt>
                <c:pt idx="104">
                  <c:v>45170</c:v>
                </c:pt>
                <c:pt idx="105">
                  <c:v>45200</c:v>
                </c:pt>
                <c:pt idx="106">
                  <c:v>45231</c:v>
                </c:pt>
                <c:pt idx="107">
                  <c:v>45261</c:v>
                </c:pt>
                <c:pt idx="108">
                  <c:v>45292</c:v>
                </c:pt>
                <c:pt idx="109">
                  <c:v>45323</c:v>
                </c:pt>
                <c:pt idx="110">
                  <c:v>45352</c:v>
                </c:pt>
                <c:pt idx="111">
                  <c:v>45383</c:v>
                </c:pt>
                <c:pt idx="112">
                  <c:v>45413</c:v>
                </c:pt>
                <c:pt idx="113">
                  <c:v>45444</c:v>
                </c:pt>
                <c:pt idx="114">
                  <c:v>45474</c:v>
                </c:pt>
                <c:pt idx="115">
                  <c:v>45505</c:v>
                </c:pt>
                <c:pt idx="116">
                  <c:v>45536</c:v>
                </c:pt>
                <c:pt idx="117">
                  <c:v>45566</c:v>
                </c:pt>
                <c:pt idx="118">
                  <c:v>45597</c:v>
                </c:pt>
                <c:pt idx="119">
                  <c:v>45627</c:v>
                </c:pt>
                <c:pt idx="120">
                  <c:v>45658</c:v>
                </c:pt>
                <c:pt idx="121">
                  <c:v>45689</c:v>
                </c:pt>
                <c:pt idx="122">
                  <c:v>45717</c:v>
                </c:pt>
                <c:pt idx="123">
                  <c:v>45748</c:v>
                </c:pt>
                <c:pt idx="124">
                  <c:v>45778</c:v>
                </c:pt>
                <c:pt idx="125">
                  <c:v>45809</c:v>
                </c:pt>
                <c:pt idx="126">
                  <c:v>45839</c:v>
                </c:pt>
                <c:pt idx="127">
                  <c:v>45870</c:v>
                </c:pt>
                <c:pt idx="128">
                  <c:v>45901</c:v>
                </c:pt>
                <c:pt idx="129">
                  <c:v>45931</c:v>
                </c:pt>
                <c:pt idx="130">
                  <c:v>45962</c:v>
                </c:pt>
                <c:pt idx="131">
                  <c:v>45992</c:v>
                </c:pt>
                <c:pt idx="132">
                  <c:v>46023</c:v>
                </c:pt>
                <c:pt idx="133">
                  <c:v>46054</c:v>
                </c:pt>
              </c:numCache>
            </c:numRef>
          </c:cat>
          <c:val>
            <c:numRef>
              <c:f>Sheet1!$B$2:$B$135</c:f>
              <c:numCache>
                <c:formatCode>0.0</c:formatCode>
                <c:ptCount val="134"/>
                <c:pt idx="0">
                  <c:v>18.090049293615429</c:v>
                </c:pt>
                <c:pt idx="1">
                  <c:v>17.17929307634077</c:v>
                </c:pt>
                <c:pt idx="2">
                  <c:v>16.920644883820948</c:v>
                </c:pt>
                <c:pt idx="3">
                  <c:v>16.894411376427264</c:v>
                </c:pt>
                <c:pt idx="4">
                  <c:v>17.018401081193471</c:v>
                </c:pt>
                <c:pt idx="5">
                  <c:v>16.59175387430663</c:v>
                </c:pt>
                <c:pt idx="6">
                  <c:v>15.53202620325721</c:v>
                </c:pt>
                <c:pt idx="7">
                  <c:v>14.783092072423651</c:v>
                </c:pt>
                <c:pt idx="8">
                  <c:v>14.963334576229053</c:v>
                </c:pt>
                <c:pt idx="9">
                  <c:v>14.622971188941525</c:v>
                </c:pt>
                <c:pt idx="10">
                  <c:v>12.507448133903907</c:v>
                </c:pt>
                <c:pt idx="11">
                  <c:v>7.8879871756337039</c:v>
                </c:pt>
                <c:pt idx="12">
                  <c:v>4.3140466156703745</c:v>
                </c:pt>
                <c:pt idx="13">
                  <c:v>4.0868251570326786</c:v>
                </c:pt>
                <c:pt idx="14">
                  <c:v>3.9786057979082994</c:v>
                </c:pt>
                <c:pt idx="15">
                  <c:v>3.8070990559028366</c:v>
                </c:pt>
                <c:pt idx="16">
                  <c:v>4.1163231461738929</c:v>
                </c:pt>
                <c:pt idx="17">
                  <c:v>5.1794157462086288</c:v>
                </c:pt>
                <c:pt idx="18">
                  <c:v>5.4702958113894766</c:v>
                </c:pt>
                <c:pt idx="19">
                  <c:v>5.8174127042172783</c:v>
                </c:pt>
                <c:pt idx="20">
                  <c:v>5.5648379297466235</c:v>
                </c:pt>
                <c:pt idx="21">
                  <c:v>5.9291521486643441</c:v>
                </c:pt>
                <c:pt idx="22">
                  <c:v>5.7274915743861339</c:v>
                </c:pt>
                <c:pt idx="23">
                  <c:v>6.3101882376976866</c:v>
                </c:pt>
                <c:pt idx="24">
                  <c:v>6.7510386949778862</c:v>
                </c:pt>
                <c:pt idx="25">
                  <c:v>7.2139255977389043</c:v>
                </c:pt>
                <c:pt idx="26">
                  <c:v>8.2914236542690514</c:v>
                </c:pt>
                <c:pt idx="27">
                  <c:v>8.2978642185024718</c:v>
                </c:pt>
                <c:pt idx="28">
                  <c:v>7.7782202248895471</c:v>
                </c:pt>
                <c:pt idx="29">
                  <c:v>6.8269571543153456</c:v>
                </c:pt>
                <c:pt idx="30">
                  <c:v>6.4307181124115651</c:v>
                </c:pt>
                <c:pt idx="31">
                  <c:v>6.4568252930462799</c:v>
                </c:pt>
                <c:pt idx="32">
                  <c:v>7.5431997616564868</c:v>
                </c:pt>
                <c:pt idx="33">
                  <c:v>6.7987866162308359</c:v>
                </c:pt>
                <c:pt idx="34">
                  <c:v>6.6239822218983946</c:v>
                </c:pt>
                <c:pt idx="35">
                  <c:v>7.2240954593895772</c:v>
                </c:pt>
                <c:pt idx="36">
                  <c:v>7.2343287597524881</c:v>
                </c:pt>
                <c:pt idx="37">
                  <c:v>8.7315087769297222</c:v>
                </c:pt>
                <c:pt idx="38">
                  <c:v>8.8202574561635849</c:v>
                </c:pt>
                <c:pt idx="39">
                  <c:v>9.171579383332892</c:v>
                </c:pt>
                <c:pt idx="40">
                  <c:v>9.5233906296732886</c:v>
                </c:pt>
                <c:pt idx="41">
                  <c:v>10.492221193972515</c:v>
                </c:pt>
                <c:pt idx="42">
                  <c:v>10.926757401431177</c:v>
                </c:pt>
                <c:pt idx="43">
                  <c:v>11.767183140606081</c:v>
                </c:pt>
                <c:pt idx="44">
                  <c:v>11.023288027010649</c:v>
                </c:pt>
                <c:pt idx="45">
                  <c:v>11.743820955281596</c:v>
                </c:pt>
                <c:pt idx="46">
                  <c:v>12.359166659548478</c:v>
                </c:pt>
                <c:pt idx="47">
                  <c:v>12.583504415550559</c:v>
                </c:pt>
                <c:pt idx="48">
                  <c:v>12.69224014651647</c:v>
                </c:pt>
                <c:pt idx="49">
                  <c:v>11.717054231818294</c:v>
                </c:pt>
                <c:pt idx="50">
                  <c:v>11.233083438808295</c:v>
                </c:pt>
                <c:pt idx="51">
                  <c:v>10.688600279282261</c:v>
                </c:pt>
                <c:pt idx="52">
                  <c:v>11.228554905866478</c:v>
                </c:pt>
                <c:pt idx="53">
                  <c:v>10.835176991150442</c:v>
                </c:pt>
                <c:pt idx="54">
                  <c:v>11.620497738987446</c:v>
                </c:pt>
                <c:pt idx="55">
                  <c:v>11.630426250098123</c:v>
                </c:pt>
                <c:pt idx="56">
                  <c:v>11.333172180937751</c:v>
                </c:pt>
                <c:pt idx="57">
                  <c:v>11.561547766701885</c:v>
                </c:pt>
                <c:pt idx="58">
                  <c:v>11.696062034362171</c:v>
                </c:pt>
                <c:pt idx="59">
                  <c:v>11.090930141684877</c:v>
                </c:pt>
                <c:pt idx="60">
                  <c:v>11.382964513112784</c:v>
                </c:pt>
                <c:pt idx="61">
                  <c:v>11.089360079770074</c:v>
                </c:pt>
                <c:pt idx="62">
                  <c:v>11.602004420228013</c:v>
                </c:pt>
                <c:pt idx="63">
                  <c:v>14.411037620960979</c:v>
                </c:pt>
                <c:pt idx="64">
                  <c:v>14.342451113486035</c:v>
                </c:pt>
                <c:pt idx="65">
                  <c:v>13.473013338276077</c:v>
                </c:pt>
                <c:pt idx="66">
                  <c:v>14.362813493777931</c:v>
                </c:pt>
                <c:pt idx="67">
                  <c:v>15.35167292519303</c:v>
                </c:pt>
                <c:pt idx="68">
                  <c:v>16.279232649516377</c:v>
                </c:pt>
                <c:pt idx="69">
                  <c:v>17.092955426689084</c:v>
                </c:pt>
                <c:pt idx="70">
                  <c:v>18.121490556406332</c:v>
                </c:pt>
                <c:pt idx="71">
                  <c:v>19.96339263032419</c:v>
                </c:pt>
                <c:pt idx="72">
                  <c:v>21.252156995995815</c:v>
                </c:pt>
                <c:pt idx="73">
                  <c:v>21.950672201799136</c:v>
                </c:pt>
                <c:pt idx="74">
                  <c:v>21.71199257530898</c:v>
                </c:pt>
                <c:pt idx="75">
                  <c:v>19.627389367275786</c:v>
                </c:pt>
                <c:pt idx="76">
                  <c:v>19.2742475338815</c:v>
                </c:pt>
                <c:pt idx="77">
                  <c:v>20.766215163470964</c:v>
                </c:pt>
                <c:pt idx="78">
                  <c:v>20.495448070849072</c:v>
                </c:pt>
                <c:pt idx="79">
                  <c:v>18.721386028761806</c:v>
                </c:pt>
                <c:pt idx="80">
                  <c:v>18.367666546199253</c:v>
                </c:pt>
                <c:pt idx="81">
                  <c:v>17.166602196668659</c:v>
                </c:pt>
                <c:pt idx="82">
                  <c:v>15.394987035436476</c:v>
                </c:pt>
                <c:pt idx="83">
                  <c:v>13.516932817140779</c:v>
                </c:pt>
                <c:pt idx="84">
                  <c:v>11.848937584825624</c:v>
                </c:pt>
                <c:pt idx="85">
                  <c:v>8.6937697536476595</c:v>
                </c:pt>
                <c:pt idx="86">
                  <c:v>6.964768046911499</c:v>
                </c:pt>
                <c:pt idx="87">
                  <c:v>6.7218294287830274</c:v>
                </c:pt>
                <c:pt idx="88">
                  <c:v>6.1191532621011717</c:v>
                </c:pt>
                <c:pt idx="89">
                  <c:v>5.1522686837368514</c:v>
                </c:pt>
                <c:pt idx="90">
                  <c:v>4.3682284492506325</c:v>
                </c:pt>
                <c:pt idx="91">
                  <c:v>4.1741336195166037</c:v>
                </c:pt>
                <c:pt idx="92">
                  <c:v>3.9498458125120859</c:v>
                </c:pt>
                <c:pt idx="93">
                  <c:v>3.7326423626395613</c:v>
                </c:pt>
                <c:pt idx="94">
                  <c:v>3.4528731499790277</c:v>
                </c:pt>
                <c:pt idx="95">
                  <c:v>3.5506043632780551</c:v>
                </c:pt>
                <c:pt idx="96">
                  <c:v>3.126919014516961</c:v>
                </c:pt>
                <c:pt idx="97">
                  <c:v>5.088129854610635</c:v>
                </c:pt>
                <c:pt idx="98">
                  <c:v>6.4068516463931964</c:v>
                </c:pt>
                <c:pt idx="99">
                  <c:v>5.8091990634189203</c:v>
                </c:pt>
                <c:pt idx="100">
                  <c:v>6.3326065371738762</c:v>
                </c:pt>
                <c:pt idx="101">
                  <c:v>6.4369465195666153</c:v>
                </c:pt>
                <c:pt idx="102">
                  <c:v>5.9464304181460923</c:v>
                </c:pt>
                <c:pt idx="103">
                  <c:v>5.8311480904591972</c:v>
                </c:pt>
                <c:pt idx="104">
                  <c:v>5.4362724940766416</c:v>
                </c:pt>
                <c:pt idx="105">
                  <c:v>4.6857368811905058</c:v>
                </c:pt>
                <c:pt idx="106">
                  <c:v>5.304971933025393</c:v>
                </c:pt>
                <c:pt idx="107">
                  <c:v>5.8123850964958468</c:v>
                </c:pt>
                <c:pt idx="108">
                  <c:v>6.4457888719512191</c:v>
                </c:pt>
                <c:pt idx="109">
                  <c:v>6.6033668310756699</c:v>
                </c:pt>
                <c:pt idx="110">
                  <c:v>6.8113514661130896</c:v>
                </c:pt>
                <c:pt idx="111">
                  <c:v>7.7541179301591487</c:v>
                </c:pt>
                <c:pt idx="112">
                  <c:v>7.8591370856110547</c:v>
                </c:pt>
                <c:pt idx="113">
                  <c:v>8.0979450685829288</c:v>
                </c:pt>
                <c:pt idx="114">
                  <c:v>8.8282869599977687</c:v>
                </c:pt>
                <c:pt idx="115">
                  <c:v>10.242377949381945</c:v>
                </c:pt>
                <c:pt idx="116">
                  <c:v>10.128098578797573</c:v>
                </c:pt>
                <c:pt idx="117">
                  <c:v>11.645346882183048</c:v>
                </c:pt>
                <c:pt idx="118" formatCode="General">
                  <c:v>12.170102762015638</c:v>
                </c:pt>
                <c:pt idx="119" formatCode="General">
                  <c:v>12.313756990251845</c:v>
                </c:pt>
                <c:pt idx="120" formatCode="General">
                  <c:v>12.335590353142299</c:v>
                </c:pt>
                <c:pt idx="121" formatCode="General">
                  <c:v>12.865117602090702</c:v>
                </c:pt>
                <c:pt idx="122" formatCode="General">
                  <c:v>12.894006855365914</c:v>
                </c:pt>
                <c:pt idx="123" formatCode="General">
                  <c:v>12.723920953878084</c:v>
                </c:pt>
                <c:pt idx="124" formatCode="General">
                  <c:v>12.890665784985906</c:v>
                </c:pt>
                <c:pt idx="125" formatCode="General">
                  <c:v>12.96336906558653</c:v>
                </c:pt>
                <c:pt idx="126" formatCode="General">
                  <c:v>12.945744049271562</c:v>
                </c:pt>
                <c:pt idx="127" formatCode="General">
                  <c:v>11.820175160648425</c:v>
                </c:pt>
                <c:pt idx="128" formatCode="General">
                  <c:v>12.346381669090832</c:v>
                </c:pt>
                <c:pt idx="129" formatCode="General">
                  <c:v>11.691119436238509</c:v>
                </c:pt>
                <c:pt idx="130" formatCode="General">
                  <c:v>11.060941624510678</c:v>
                </c:pt>
                <c:pt idx="131" formatCode="General">
                  <c:v>11.132791243644958</c:v>
                </c:pt>
                <c:pt idx="132" formatCode="General">
                  <c:v>11.199330717287811</c:v>
                </c:pt>
                <c:pt idx="133" formatCode="General">
                  <c:v>11.603043214592308</c:v>
                </c:pt>
              </c:numCache>
            </c:numRef>
          </c:val>
          <c:smooth val="0"/>
          <c:extLst>
            <c:ext xmlns:c16="http://schemas.microsoft.com/office/drawing/2014/chart" uri="{C3380CC4-5D6E-409C-BE32-E72D297353CC}">
              <c16:uniqueId val="{00000001-31FB-44A5-A401-979A1F240062}"/>
            </c:ext>
          </c:extLst>
        </c:ser>
        <c:dLbls>
          <c:showLegendKey val="0"/>
          <c:showVal val="0"/>
          <c:showCatName val="0"/>
          <c:showSerName val="0"/>
          <c:showPercent val="0"/>
          <c:showBubbleSize val="0"/>
        </c:dLbls>
        <c:smooth val="0"/>
        <c:axId val="411402543"/>
        <c:axId val="483875007"/>
      </c:lineChart>
      <c:dateAx>
        <c:axId val="411402543"/>
        <c:scaling>
          <c:orientation val="minMax"/>
          <c:min val="44197"/>
        </c:scaling>
        <c:delete val="0"/>
        <c:axPos val="b"/>
        <c:numFmt formatCode="yyyy\ &quot;m.&quot;" sourceLinked="0"/>
        <c:majorTickMark val="in"/>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j-lt"/>
                <a:ea typeface="+mn-ea"/>
                <a:cs typeface="+mn-cs"/>
              </a:defRPr>
            </a:pPr>
            <a:endParaRPr lang="lt-LT"/>
          </a:p>
        </c:txPr>
        <c:crossAx val="483875007"/>
        <c:crosses val="autoZero"/>
        <c:auto val="1"/>
        <c:lblOffset val="100"/>
        <c:baseTimeUnit val="months"/>
        <c:majorUnit val="12"/>
        <c:majorTimeUnit val="months"/>
      </c:dateAx>
      <c:valAx>
        <c:axId val="483875007"/>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j-lt"/>
                <a:ea typeface="+mn-ea"/>
                <a:cs typeface="+mn-cs"/>
              </a:defRPr>
            </a:pPr>
            <a:endParaRPr lang="lt-LT"/>
          </a:p>
        </c:txPr>
        <c:crossAx val="41140254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latin typeface="+mj-lt"/>
        </a:defRPr>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529693403709151E-2"/>
          <c:y val="8.0027324237452499E-2"/>
          <c:w val="0.96447031986894971"/>
          <c:h val="0.73233331831929838"/>
        </c:manualLayout>
      </c:layout>
      <c:barChart>
        <c:barDir val="col"/>
        <c:grouping val="clustered"/>
        <c:varyColors val="0"/>
        <c:ser>
          <c:idx val="2"/>
          <c:order val="0"/>
          <c:tx>
            <c:strRef>
              <c:f>Sheet1!$A$2</c:f>
              <c:strCache>
                <c:ptCount val="1"/>
                <c:pt idx="0">
                  <c:v>Lietuva</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F60F-4866-B831-68EC4AA60858}"/>
              </c:ext>
            </c:extLst>
          </c:dPt>
          <c:dPt>
            <c:idx val="2"/>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A-BD23-4A20-BF0E-A5FDE26D842B}"/>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3-F60F-4866-B831-68EC4AA60858}"/>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5-F60F-4866-B831-68EC4AA60858}"/>
              </c:ext>
            </c:extLst>
          </c:dPt>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SEB SansSerif Book" pitchFamily="2" charset="-70"/>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 m.</c:v>
                </c:pt>
                <c:pt idx="1">
                  <c:v>2025 m.</c:v>
                </c:pt>
                <c:pt idx="2">
                  <c:v>2026 m. prognozė</c:v>
                </c:pt>
              </c:strCache>
            </c:strRef>
          </c:cat>
          <c:val>
            <c:numRef>
              <c:f>Sheet1!$B$2:$D$2</c:f>
              <c:numCache>
                <c:formatCode>0.0</c:formatCode>
                <c:ptCount val="3"/>
                <c:pt idx="0">
                  <c:v>10.4</c:v>
                </c:pt>
                <c:pt idx="1">
                  <c:v>8.4</c:v>
                </c:pt>
                <c:pt idx="2">
                  <c:v>7.7</c:v>
                </c:pt>
              </c:numCache>
            </c:numRef>
          </c:val>
          <c:extLst>
            <c:ext xmlns:c16="http://schemas.microsoft.com/office/drawing/2014/chart" uri="{C3380CC4-5D6E-409C-BE32-E72D297353CC}">
              <c16:uniqueId val="{00000006-F60F-4866-B831-68EC4AA60858}"/>
            </c:ext>
          </c:extLst>
        </c:ser>
        <c:ser>
          <c:idx val="0"/>
          <c:order val="1"/>
          <c:tx>
            <c:strRef>
              <c:f>Sheet1!$A$3</c:f>
              <c:strCache>
                <c:ptCount val="1"/>
                <c:pt idx="0">
                  <c:v>Latvija</c:v>
                </c:pt>
              </c:strCache>
            </c:strRef>
          </c:tx>
          <c:spPr>
            <a:solidFill>
              <a:schemeClr val="accent4"/>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8-F60F-4866-B831-68EC4AA60858}"/>
              </c:ext>
            </c:extLst>
          </c:dPt>
          <c:dPt>
            <c:idx val="2"/>
            <c:invertIfNegative val="0"/>
            <c:bubble3D val="0"/>
            <c:spPr>
              <a:solidFill>
                <a:schemeClr val="accent4">
                  <a:lumMod val="40000"/>
                  <a:lumOff val="60000"/>
                </a:schemeClr>
              </a:solidFill>
              <a:ln>
                <a:noFill/>
              </a:ln>
              <a:effectLst/>
            </c:spPr>
            <c:extLst>
              <c:ext xmlns:c16="http://schemas.microsoft.com/office/drawing/2014/chart" uri="{C3380CC4-5D6E-409C-BE32-E72D297353CC}">
                <c16:uniqueId val="{0000000B-BD23-4A20-BF0E-A5FDE26D842B}"/>
              </c:ext>
            </c:extLst>
          </c:dPt>
          <c:dLbls>
            <c:dLbl>
              <c:idx val="1"/>
              <c:layout>
                <c:manualLayout>
                  <c:x val="-9.6589184370155723E-17"/>
                  <c:y val="-1.05613426275792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60F-4866-B831-68EC4AA60858}"/>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SEB SansSerif Book" pitchFamily="2" charset="-70"/>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 m.</c:v>
                </c:pt>
                <c:pt idx="1">
                  <c:v>2025 m.</c:v>
                </c:pt>
                <c:pt idx="2">
                  <c:v>2026 m. prognozė</c:v>
                </c:pt>
              </c:strCache>
            </c:strRef>
          </c:cat>
          <c:val>
            <c:numRef>
              <c:f>Sheet1!$B$3:$D$3</c:f>
              <c:numCache>
                <c:formatCode>0.0</c:formatCode>
                <c:ptCount val="3"/>
                <c:pt idx="0">
                  <c:v>9.6999999999999993</c:v>
                </c:pt>
                <c:pt idx="1">
                  <c:v>7.7</c:v>
                </c:pt>
                <c:pt idx="2">
                  <c:v>7.4</c:v>
                </c:pt>
              </c:numCache>
            </c:numRef>
          </c:val>
          <c:extLst>
            <c:ext xmlns:c16="http://schemas.microsoft.com/office/drawing/2014/chart" uri="{C3380CC4-5D6E-409C-BE32-E72D297353CC}">
              <c16:uniqueId val="{0000000A-F60F-4866-B831-68EC4AA60858}"/>
            </c:ext>
          </c:extLst>
        </c:ser>
        <c:ser>
          <c:idx val="1"/>
          <c:order val="2"/>
          <c:tx>
            <c:strRef>
              <c:f>Sheet1!$A$4</c:f>
              <c:strCache>
                <c:ptCount val="1"/>
                <c:pt idx="0">
                  <c:v>Estija</c:v>
                </c:pt>
              </c:strCache>
            </c:strRef>
          </c:tx>
          <c:spPr>
            <a:solidFill>
              <a:schemeClr val="accent3"/>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C-F60F-4866-B831-68EC4AA60858}"/>
              </c:ext>
            </c:extLst>
          </c:dPt>
          <c:dPt>
            <c:idx val="2"/>
            <c:invertIfNegative val="0"/>
            <c:bubble3D val="0"/>
            <c:spPr>
              <a:solidFill>
                <a:schemeClr val="accent3">
                  <a:lumMod val="40000"/>
                  <a:lumOff val="60000"/>
                </a:schemeClr>
              </a:solidFill>
              <a:ln>
                <a:noFill/>
              </a:ln>
              <a:effectLst/>
            </c:spPr>
            <c:extLst>
              <c:ext xmlns:c16="http://schemas.microsoft.com/office/drawing/2014/chart" uri="{C3380CC4-5D6E-409C-BE32-E72D297353CC}">
                <c16:uniqueId val="{0000000C-BD23-4A20-BF0E-A5FDE26D842B}"/>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SEB SansSerif Book" pitchFamily="2" charset="-70"/>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 m.</c:v>
                </c:pt>
                <c:pt idx="1">
                  <c:v>2025 m.</c:v>
                </c:pt>
                <c:pt idx="2">
                  <c:v>2026 m. prognozė</c:v>
                </c:pt>
              </c:strCache>
            </c:strRef>
          </c:cat>
          <c:val>
            <c:numRef>
              <c:f>Sheet1!$B$4:$D$4</c:f>
              <c:numCache>
                <c:formatCode>0.0</c:formatCode>
                <c:ptCount val="3"/>
                <c:pt idx="0">
                  <c:v>8.1</c:v>
                </c:pt>
                <c:pt idx="1">
                  <c:v>5.6</c:v>
                </c:pt>
                <c:pt idx="2">
                  <c:v>6</c:v>
                </c:pt>
              </c:numCache>
            </c:numRef>
          </c:val>
          <c:extLst>
            <c:ext xmlns:c16="http://schemas.microsoft.com/office/drawing/2014/chart" uri="{C3380CC4-5D6E-409C-BE32-E72D297353CC}">
              <c16:uniqueId val="{0000000D-F60F-4866-B831-68EC4AA60858}"/>
            </c:ext>
          </c:extLst>
        </c:ser>
        <c:dLbls>
          <c:showLegendKey val="0"/>
          <c:showVal val="0"/>
          <c:showCatName val="0"/>
          <c:showSerName val="0"/>
          <c:showPercent val="0"/>
          <c:showBubbleSize val="0"/>
        </c:dLbls>
        <c:gapWidth val="150"/>
        <c:axId val="1822142256"/>
        <c:axId val="1822145696"/>
      </c:barChart>
      <c:catAx>
        <c:axId val="182214225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SEB SansSerif Book" pitchFamily="2" charset="-70"/>
                <a:ea typeface="+mn-ea"/>
                <a:cs typeface="+mn-cs"/>
              </a:defRPr>
            </a:pPr>
            <a:endParaRPr lang="lt-LT"/>
          </a:p>
        </c:txPr>
        <c:crossAx val="1822145696"/>
        <c:crosses val="autoZero"/>
        <c:auto val="1"/>
        <c:lblAlgn val="ctr"/>
        <c:lblOffset val="100"/>
        <c:noMultiLvlLbl val="0"/>
      </c:catAx>
      <c:valAx>
        <c:axId val="1822145696"/>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crossAx val="1822142256"/>
        <c:crosses val="autoZero"/>
        <c:crossBetween val="between"/>
      </c:valAx>
      <c:spPr>
        <a:noFill/>
        <a:ln>
          <a:noFill/>
        </a:ln>
        <a:effectLst/>
      </c:spPr>
    </c:plotArea>
    <c:legend>
      <c:legendPos val="b"/>
      <c:layout>
        <c:manualLayout>
          <c:xMode val="edge"/>
          <c:yMode val="edge"/>
          <c:x val="1.5687173718669782E-2"/>
          <c:y val="0.92677933848509064"/>
          <c:w val="0.69756338150038932"/>
          <c:h val="7.01222881609202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SEB SansSerif Book" pitchFamily="2" charset="-70"/>
              <a:ea typeface="+mn-ea"/>
              <a:cs typeface="+mn-cs"/>
            </a:defRPr>
          </a:pPr>
          <a:endParaRPr lang="lt-LT"/>
        </a:p>
      </c:txPr>
    </c:legend>
    <c:plotVisOnly val="1"/>
    <c:dispBlanksAs val="gap"/>
    <c:showDLblsOverMax val="0"/>
  </c:chart>
  <c:spPr>
    <a:noFill/>
    <a:ln>
      <a:noFill/>
    </a:ln>
    <a:effectLst/>
  </c:spPr>
  <c:txPr>
    <a:bodyPr/>
    <a:lstStyle/>
    <a:p>
      <a:pPr>
        <a:defRPr sz="1400">
          <a:solidFill>
            <a:schemeClr val="tx1"/>
          </a:solidFill>
          <a:latin typeface="SEB SansSerif Book" pitchFamily="2" charset="-70"/>
        </a:defRPr>
      </a:pPr>
      <a:endParaRPr lang="lt-L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3"/>
            </a:solidFill>
            <a:ln>
              <a:noFill/>
            </a:ln>
            <a:effectLst/>
          </c:spPr>
          <c:invertIfNegative val="0"/>
          <c:dPt>
            <c:idx val="5"/>
            <c:invertIfNegative val="0"/>
            <c:bubble3D val="0"/>
            <c:spPr>
              <a:solidFill>
                <a:schemeClr val="accent1"/>
              </a:solidFill>
              <a:ln>
                <a:noFill/>
              </a:ln>
              <a:effectLst/>
            </c:spPr>
            <c:extLst>
              <c:ext xmlns:c16="http://schemas.microsoft.com/office/drawing/2014/chart" uri="{C3380CC4-5D6E-409C-BE32-E72D297353CC}">
                <c16:uniqueId val="{00000001-E1AC-4EED-9411-9D9FE28970E6}"/>
              </c:ext>
            </c:extLst>
          </c:dPt>
          <c:dLbls>
            <c:numFmt formatCode="#,##0" sourceLinked="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Vokietija</c:v>
                </c:pt>
                <c:pt idx="1">
                  <c:v>Lenkija</c:v>
                </c:pt>
                <c:pt idx="2">
                  <c:v>Estija</c:v>
                </c:pt>
                <c:pt idx="3">
                  <c:v>Slovakija</c:v>
                </c:pt>
                <c:pt idx="4">
                  <c:v>Čekija</c:v>
                </c:pt>
                <c:pt idx="5">
                  <c:v>Lietuva</c:v>
                </c:pt>
                <c:pt idx="6">
                  <c:v>Latvija</c:v>
                </c:pt>
                <c:pt idx="7">
                  <c:v>Vengrija</c:v>
                </c:pt>
                <c:pt idx="8">
                  <c:v>Rumunija</c:v>
                </c:pt>
              </c:strCache>
            </c:strRef>
          </c:cat>
          <c:val>
            <c:numRef>
              <c:f>Sheet1!$B$2:$B$10</c:f>
              <c:numCache>
                <c:formatCode>#,##0</c:formatCode>
                <c:ptCount val="9"/>
                <c:pt idx="0">
                  <c:v>2908</c:v>
                </c:pt>
                <c:pt idx="1">
                  <c:v>1369</c:v>
                </c:pt>
                <c:pt idx="2">
                  <c:v>1266</c:v>
                </c:pt>
                <c:pt idx="3">
                  <c:v>1246</c:v>
                </c:pt>
                <c:pt idx="4">
                  <c:v>1230</c:v>
                </c:pt>
                <c:pt idx="5">
                  <c:v>1173</c:v>
                </c:pt>
                <c:pt idx="6">
                  <c:v>964</c:v>
                </c:pt>
                <c:pt idx="7">
                  <c:v>946</c:v>
                </c:pt>
                <c:pt idx="8">
                  <c:v>811</c:v>
                </c:pt>
              </c:numCache>
            </c:numRef>
          </c:val>
          <c:extLst>
            <c:ext xmlns:c16="http://schemas.microsoft.com/office/drawing/2014/chart" uri="{C3380CC4-5D6E-409C-BE32-E72D297353CC}">
              <c16:uniqueId val="{00000002-E1AC-4EED-9411-9D9FE28970E6}"/>
            </c:ext>
          </c:extLst>
        </c:ser>
        <c:dLbls>
          <c:showLegendKey val="0"/>
          <c:showVal val="0"/>
          <c:showCatName val="0"/>
          <c:showSerName val="0"/>
          <c:showPercent val="0"/>
          <c:showBubbleSize val="0"/>
        </c:dLbls>
        <c:gapWidth val="60"/>
        <c:overlap val="-27"/>
        <c:axId val="1137268095"/>
        <c:axId val="1137269535"/>
      </c:barChart>
      <c:catAx>
        <c:axId val="1137268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j-lt"/>
                <a:ea typeface="+mn-ea"/>
                <a:cs typeface="+mn-cs"/>
              </a:defRPr>
            </a:pPr>
            <a:endParaRPr lang="lt-LT"/>
          </a:p>
        </c:txPr>
        <c:crossAx val="1137269535"/>
        <c:crosses val="autoZero"/>
        <c:auto val="1"/>
        <c:lblAlgn val="ctr"/>
        <c:lblOffset val="100"/>
        <c:noMultiLvlLbl val="0"/>
      </c:catAx>
      <c:valAx>
        <c:axId val="1137269535"/>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crossAx val="11372680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j-lt"/>
        </a:defRPr>
      </a:pPr>
      <a:endParaRPr lang="lt-L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199522474826118E-2"/>
          <c:y val="3.3869729311280752E-2"/>
          <c:w val="0.91760095505034778"/>
          <c:h val="0.67691625914126985"/>
        </c:manualLayout>
      </c:layout>
      <c:barChart>
        <c:barDir val="col"/>
        <c:grouping val="stacked"/>
        <c:varyColors val="0"/>
        <c:ser>
          <c:idx val="0"/>
          <c:order val="0"/>
          <c:tx>
            <c:strRef>
              <c:f>Sheet1!$B$1</c:f>
              <c:strCache>
                <c:ptCount val="1"/>
                <c:pt idx="0">
                  <c:v>Vilniaus m. ir raj.</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sausio 1 d.</c:v>
                </c:pt>
                <c:pt idx="1">
                  <c:v>2024 m. 
sausio 1 d.</c:v>
                </c:pt>
                <c:pt idx="2">
                  <c:v>2025 m. 
sausio 1 d.</c:v>
                </c:pt>
                <c:pt idx="3">
                  <c:v>2026 m. 
sausio 1 d.</c:v>
                </c:pt>
              </c:strCache>
            </c:strRef>
          </c:cat>
          <c:val>
            <c:numRef>
              <c:f>Sheet1!$B$2:$B$5</c:f>
              <c:numCache>
                <c:formatCode>0.0</c:formatCode>
                <c:ptCount val="4"/>
                <c:pt idx="0">
                  <c:v>689.97799999999995</c:v>
                </c:pt>
                <c:pt idx="1">
                  <c:v>708.58699999999999</c:v>
                </c:pt>
                <c:pt idx="2">
                  <c:v>716.41700000000003</c:v>
                </c:pt>
                <c:pt idx="3">
                  <c:v>729.07100000000003</c:v>
                </c:pt>
              </c:numCache>
            </c:numRef>
          </c:val>
          <c:extLst>
            <c:ext xmlns:c16="http://schemas.microsoft.com/office/drawing/2014/chart" uri="{C3380CC4-5D6E-409C-BE32-E72D297353CC}">
              <c16:uniqueId val="{00000000-3C6C-41AB-8ADC-EE10CFCA4CF3}"/>
            </c:ext>
          </c:extLst>
        </c:ser>
        <c:ser>
          <c:idx val="1"/>
          <c:order val="1"/>
          <c:tx>
            <c:strRef>
              <c:f>Sheet1!$C$1</c:f>
              <c:strCache>
                <c:ptCount val="1"/>
                <c:pt idx="0">
                  <c:v>Kauno m. ir raj.</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sausio 1 d.</c:v>
                </c:pt>
                <c:pt idx="1">
                  <c:v>2024 m. 
sausio 1 d.</c:v>
                </c:pt>
                <c:pt idx="2">
                  <c:v>2025 m. 
sausio 1 d.</c:v>
                </c:pt>
                <c:pt idx="3">
                  <c:v>2026 m. 
sausio 1 d.</c:v>
                </c:pt>
              </c:strCache>
            </c:strRef>
          </c:cat>
          <c:val>
            <c:numRef>
              <c:f>Sheet1!$C$2:$C$5</c:f>
              <c:numCache>
                <c:formatCode>0.0</c:formatCode>
                <c:ptCount val="4"/>
                <c:pt idx="0">
                  <c:v>403.375</c:v>
                </c:pt>
                <c:pt idx="1">
                  <c:v>410.43799999999999</c:v>
                </c:pt>
                <c:pt idx="2">
                  <c:v>413.72800000000001</c:v>
                </c:pt>
                <c:pt idx="3">
                  <c:v>415.40100000000001</c:v>
                </c:pt>
              </c:numCache>
            </c:numRef>
          </c:val>
          <c:extLst>
            <c:ext xmlns:c16="http://schemas.microsoft.com/office/drawing/2014/chart" uri="{C3380CC4-5D6E-409C-BE32-E72D297353CC}">
              <c16:uniqueId val="{00000000-74D6-4AF1-A973-D988BBA9B1B0}"/>
            </c:ext>
          </c:extLst>
        </c:ser>
        <c:ser>
          <c:idx val="2"/>
          <c:order val="2"/>
          <c:tx>
            <c:strRef>
              <c:f>Sheet1!$D$1</c:f>
              <c:strCache>
                <c:ptCount val="1"/>
                <c:pt idx="0">
                  <c:v>Klaipėdos m. ir raj.</c:v>
                </c:pt>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sausio 1 d.</c:v>
                </c:pt>
                <c:pt idx="1">
                  <c:v>2024 m. 
sausio 1 d.</c:v>
                </c:pt>
                <c:pt idx="2">
                  <c:v>2025 m. 
sausio 1 d.</c:v>
                </c:pt>
                <c:pt idx="3">
                  <c:v>2026 m. 
sausio 1 d.</c:v>
                </c:pt>
              </c:strCache>
            </c:strRef>
          </c:cat>
          <c:val>
            <c:numRef>
              <c:f>Sheet1!$D$2:$D$5</c:f>
              <c:numCache>
                <c:formatCode>General</c:formatCode>
                <c:ptCount val="4"/>
                <c:pt idx="0">
                  <c:v>220.73500000000001</c:v>
                </c:pt>
                <c:pt idx="1">
                  <c:v>226.53800000000001</c:v>
                </c:pt>
                <c:pt idx="2">
                  <c:v>230.23500000000001</c:v>
                </c:pt>
                <c:pt idx="3">
                  <c:v>231.65600000000001</c:v>
                </c:pt>
              </c:numCache>
            </c:numRef>
          </c:val>
          <c:extLst>
            <c:ext xmlns:c16="http://schemas.microsoft.com/office/drawing/2014/chart" uri="{C3380CC4-5D6E-409C-BE32-E72D297353CC}">
              <c16:uniqueId val="{00000001-74D6-4AF1-A973-D988BBA9B1B0}"/>
            </c:ext>
          </c:extLst>
        </c:ser>
        <c:ser>
          <c:idx val="3"/>
          <c:order val="3"/>
          <c:tx>
            <c:strRef>
              <c:f>Sheet1!$E$1</c:f>
              <c:strCache>
                <c:ptCount val="1"/>
                <c:pt idx="0">
                  <c:v>Likusi Lietuva</c:v>
                </c:pt>
              </c:strCache>
            </c:strRef>
          </c:tx>
          <c:spPr>
            <a:solidFill>
              <a:schemeClr val="accent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sausio 1 d.</c:v>
                </c:pt>
                <c:pt idx="1">
                  <c:v>2024 m. 
sausio 1 d.</c:v>
                </c:pt>
                <c:pt idx="2">
                  <c:v>2025 m. 
sausio 1 d.</c:v>
                </c:pt>
                <c:pt idx="3">
                  <c:v>2026 m. 
sausio 1 d.</c:v>
                </c:pt>
              </c:strCache>
            </c:strRef>
          </c:cat>
          <c:val>
            <c:numRef>
              <c:f>Sheet1!$E$2:$E$5</c:f>
              <c:numCache>
                <c:formatCode>0.000</c:formatCode>
                <c:ptCount val="4"/>
                <c:pt idx="0">
                  <c:v>1543.1909999999998</c:v>
                </c:pt>
                <c:pt idx="1">
                  <c:v>1540.328</c:v>
                </c:pt>
                <c:pt idx="2">
                  <c:v>1530.2840000000001</c:v>
                </c:pt>
                <c:pt idx="3">
                  <c:v>1510.7549999999999</c:v>
                </c:pt>
              </c:numCache>
            </c:numRef>
          </c:val>
          <c:extLst>
            <c:ext xmlns:c16="http://schemas.microsoft.com/office/drawing/2014/chart" uri="{C3380CC4-5D6E-409C-BE32-E72D297353CC}">
              <c16:uniqueId val="{00000002-74D6-4AF1-A973-D988BBA9B1B0}"/>
            </c:ext>
          </c:extLst>
        </c:ser>
        <c:dLbls>
          <c:showLegendKey val="0"/>
          <c:showVal val="0"/>
          <c:showCatName val="0"/>
          <c:showSerName val="0"/>
          <c:showPercent val="0"/>
          <c:showBubbleSize val="0"/>
        </c:dLbls>
        <c:gapWidth val="50"/>
        <c:overlap val="100"/>
        <c:axId val="642376352"/>
        <c:axId val="642372416"/>
      </c:barChart>
      <c:catAx>
        <c:axId val="642376352"/>
        <c:scaling>
          <c:orientation val="minMax"/>
        </c:scaling>
        <c:delete val="0"/>
        <c:axPos val="b"/>
        <c:numFmt formatCode="yyyy/mm" sourceLinked="0"/>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crossAx val="642372416"/>
        <c:crosses val="autoZero"/>
        <c:auto val="1"/>
        <c:lblAlgn val="ctr"/>
        <c:lblOffset val="100"/>
        <c:noMultiLvlLbl val="0"/>
      </c:catAx>
      <c:valAx>
        <c:axId val="642372416"/>
        <c:scaling>
          <c:orientation val="minMax"/>
          <c:max val="3000"/>
        </c:scaling>
        <c:delete val="1"/>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crossAx val="642376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legend>
    <c:plotVisOnly val="1"/>
    <c:dispBlanksAs val="gap"/>
    <c:showDLblsOverMax val="0"/>
  </c:chart>
  <c:spPr>
    <a:noFill/>
    <a:ln>
      <a:noFill/>
    </a:ln>
    <a:effectLst/>
  </c:spPr>
  <c:txPr>
    <a:bodyPr/>
    <a:lstStyle/>
    <a:p>
      <a:pPr>
        <a:defRPr sz="1400">
          <a:solidFill>
            <a:schemeClr val="accent6">
              <a:lumMod val="50000"/>
            </a:schemeClr>
          </a:solidFill>
          <a:latin typeface="+mj-lt"/>
        </a:defRPr>
      </a:pPr>
      <a:endParaRPr lang="lt-L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199522474826118E-2"/>
          <c:y val="3.3869729311280752E-2"/>
          <c:w val="0.91760095505034778"/>
          <c:h val="0.67109892354880563"/>
        </c:manualLayout>
      </c:layout>
      <c:barChart>
        <c:barDir val="col"/>
        <c:grouping val="stacked"/>
        <c:varyColors val="0"/>
        <c:ser>
          <c:idx val="0"/>
          <c:order val="0"/>
          <c:tx>
            <c:strRef>
              <c:f>Sheet1!$B$1</c:f>
              <c:strCache>
                <c:ptCount val="1"/>
                <c:pt idx="0">
                  <c:v>Apgyvendinimo sektoriuje</c:v>
                </c:pt>
              </c:strCache>
            </c:strRef>
          </c:tx>
          <c:spPr>
            <a:solidFill>
              <a:schemeClr val="tx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vasaris</c:v>
                </c:pt>
                <c:pt idx="1">
                  <c:v>2024 m. vasaris</c:v>
                </c:pt>
                <c:pt idx="2">
                  <c:v>2025 m. vasaris</c:v>
                </c:pt>
                <c:pt idx="3">
                  <c:v>2026 m. vasaris</c:v>
                </c:pt>
              </c:strCache>
            </c:strRef>
          </c:cat>
          <c:val>
            <c:numRef>
              <c:f>Sheet1!$B$2:$B$5</c:f>
              <c:numCache>
                <c:formatCode>0.0</c:formatCode>
                <c:ptCount val="4"/>
                <c:pt idx="0">
                  <c:v>7.4</c:v>
                </c:pt>
                <c:pt idx="1">
                  <c:v>8</c:v>
                </c:pt>
                <c:pt idx="2">
                  <c:v>7.7</c:v>
                </c:pt>
                <c:pt idx="3">
                  <c:v>8</c:v>
                </c:pt>
              </c:numCache>
            </c:numRef>
          </c:val>
          <c:extLst>
            <c:ext xmlns:c16="http://schemas.microsoft.com/office/drawing/2014/chart" uri="{C3380CC4-5D6E-409C-BE32-E72D297353CC}">
              <c16:uniqueId val="{00000000-00A4-40DF-9A01-6E572ADA8C77}"/>
            </c:ext>
          </c:extLst>
        </c:ser>
        <c:ser>
          <c:idx val="1"/>
          <c:order val="1"/>
          <c:tx>
            <c:strRef>
              <c:f>Sheet1!$C$1</c:f>
              <c:strCache>
                <c:ptCount val="1"/>
                <c:pt idx="0">
                  <c:v>Maitinimo sektoriuje</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vasaris</c:v>
                </c:pt>
                <c:pt idx="1">
                  <c:v>2024 m. vasaris</c:v>
                </c:pt>
                <c:pt idx="2">
                  <c:v>2025 m. vasaris</c:v>
                </c:pt>
                <c:pt idx="3">
                  <c:v>2026 m. vasaris</c:v>
                </c:pt>
              </c:strCache>
            </c:strRef>
          </c:cat>
          <c:val>
            <c:numRef>
              <c:f>Sheet1!$C$2:$C$5</c:f>
              <c:numCache>
                <c:formatCode>General</c:formatCode>
                <c:ptCount val="4"/>
                <c:pt idx="0">
                  <c:v>39.823999999999998</c:v>
                </c:pt>
                <c:pt idx="1">
                  <c:v>41.06</c:v>
                </c:pt>
                <c:pt idx="2">
                  <c:v>40.636000000000003</c:v>
                </c:pt>
                <c:pt idx="3">
                  <c:v>40.29</c:v>
                </c:pt>
              </c:numCache>
            </c:numRef>
          </c:val>
          <c:extLst>
            <c:ext xmlns:c16="http://schemas.microsoft.com/office/drawing/2014/chart" uri="{C3380CC4-5D6E-409C-BE32-E72D297353CC}">
              <c16:uniqueId val="{00000001-00A4-40DF-9A01-6E572ADA8C77}"/>
            </c:ext>
          </c:extLst>
        </c:ser>
        <c:dLbls>
          <c:showLegendKey val="0"/>
          <c:showVal val="0"/>
          <c:showCatName val="0"/>
          <c:showSerName val="0"/>
          <c:showPercent val="0"/>
          <c:showBubbleSize val="0"/>
        </c:dLbls>
        <c:gapWidth val="50"/>
        <c:overlap val="100"/>
        <c:axId val="642376352"/>
        <c:axId val="642372416"/>
      </c:barChart>
      <c:catAx>
        <c:axId val="642376352"/>
        <c:scaling>
          <c:orientation val="minMax"/>
        </c:scaling>
        <c:delete val="0"/>
        <c:axPos val="b"/>
        <c:numFmt formatCode="yyyy/mm" sourceLinked="0"/>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crossAx val="642372416"/>
        <c:crosses val="autoZero"/>
        <c:auto val="1"/>
        <c:lblAlgn val="ctr"/>
        <c:lblOffset val="100"/>
        <c:noMultiLvlLbl val="0"/>
      </c:catAx>
      <c:valAx>
        <c:axId val="642372416"/>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crossAx val="642376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legend>
    <c:plotVisOnly val="1"/>
    <c:dispBlanksAs val="gap"/>
    <c:showDLblsOverMax val="0"/>
  </c:chart>
  <c:spPr>
    <a:noFill/>
    <a:ln>
      <a:noFill/>
    </a:ln>
    <a:effectLst/>
  </c:spPr>
  <c:txPr>
    <a:bodyPr/>
    <a:lstStyle/>
    <a:p>
      <a:pPr>
        <a:defRPr sz="1400">
          <a:solidFill>
            <a:schemeClr val="accent6">
              <a:lumMod val="50000"/>
            </a:schemeClr>
          </a:solidFill>
          <a:latin typeface="+mj-lt"/>
        </a:defRPr>
      </a:pPr>
      <a:endParaRPr lang="lt-L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199522474826118E-2"/>
          <c:y val="3.3869729311280752E-2"/>
          <c:w val="0.91760095505034778"/>
          <c:h val="0.67109892354880563"/>
        </c:manualLayout>
      </c:layout>
      <c:barChart>
        <c:barDir val="col"/>
        <c:grouping val="clustered"/>
        <c:varyColors val="0"/>
        <c:ser>
          <c:idx val="0"/>
          <c:order val="0"/>
          <c:tx>
            <c:strRef>
              <c:f>Sheet1!$B$1</c:f>
              <c:strCache>
                <c:ptCount val="1"/>
                <c:pt idx="0">
                  <c:v>thousand</c:v>
                </c:pt>
              </c:strCache>
            </c:strRef>
          </c:tx>
          <c:spPr>
            <a:solidFill>
              <a:schemeClr val="accent3"/>
            </a:solidFill>
            <a:ln>
              <a:noFill/>
            </a:ln>
            <a:effectLst/>
          </c:spPr>
          <c:invertIfNegative val="0"/>
          <c:dLbls>
            <c:numFmt formatCode="#\ ###" sourceLinked="0"/>
            <c:spPr>
              <a:noFill/>
              <a:ln>
                <a:noFill/>
              </a:ln>
              <a:effectLst/>
            </c:spPr>
            <c:txPr>
              <a:bodyPr rot="0" spcFirstLastPara="1" vertOverflow="ellipsis" vert="horz"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2023 m. vasaris</c:v>
                </c:pt>
                <c:pt idx="1">
                  <c:v>2024 m. vasaris</c:v>
                </c:pt>
                <c:pt idx="2">
                  <c:v>2025 m. vasaris</c:v>
                </c:pt>
                <c:pt idx="3">
                  <c:v>2026 m. vasaris</c:v>
                </c:pt>
              </c:strCache>
            </c:strRef>
          </c:cat>
          <c:val>
            <c:numRef>
              <c:f>Sheet1!$B$2:$B$5</c:f>
              <c:numCache>
                <c:formatCode>0.0</c:formatCode>
                <c:ptCount val="4"/>
                <c:pt idx="0">
                  <c:v>1324.7</c:v>
                </c:pt>
                <c:pt idx="1">
                  <c:v>1335.8</c:v>
                </c:pt>
                <c:pt idx="2">
                  <c:v>1326.8</c:v>
                </c:pt>
                <c:pt idx="3">
                  <c:v>1328.3</c:v>
                </c:pt>
              </c:numCache>
            </c:numRef>
          </c:val>
          <c:extLst>
            <c:ext xmlns:c16="http://schemas.microsoft.com/office/drawing/2014/chart" uri="{C3380CC4-5D6E-409C-BE32-E72D297353CC}">
              <c16:uniqueId val="{00000000-07EC-483D-8071-E8E874A53FA9}"/>
            </c:ext>
          </c:extLst>
        </c:ser>
        <c:dLbls>
          <c:showLegendKey val="0"/>
          <c:showVal val="0"/>
          <c:showCatName val="0"/>
          <c:showSerName val="0"/>
          <c:showPercent val="0"/>
          <c:showBubbleSize val="0"/>
        </c:dLbls>
        <c:gapWidth val="50"/>
        <c:overlap val="-27"/>
        <c:axId val="642376352"/>
        <c:axId val="642372416"/>
      </c:barChart>
      <c:catAx>
        <c:axId val="642376352"/>
        <c:scaling>
          <c:orientation val="minMax"/>
        </c:scaling>
        <c:delete val="0"/>
        <c:axPos val="b"/>
        <c:numFmt formatCode="yyyy/mm" sourceLinked="0"/>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accent6">
                    <a:lumMod val="50000"/>
                  </a:schemeClr>
                </a:solidFill>
                <a:latin typeface="+mj-lt"/>
                <a:ea typeface="+mn-ea"/>
                <a:cs typeface="+mn-cs"/>
              </a:defRPr>
            </a:pPr>
            <a:endParaRPr lang="lt-LT"/>
          </a:p>
        </c:txPr>
        <c:crossAx val="642372416"/>
        <c:crosses val="autoZero"/>
        <c:auto val="1"/>
        <c:lblAlgn val="ctr"/>
        <c:lblOffset val="100"/>
        <c:tickLblSkip val="1"/>
        <c:noMultiLvlLbl val="0"/>
      </c:catAx>
      <c:valAx>
        <c:axId val="642372416"/>
        <c:scaling>
          <c:orientation val="minMax"/>
          <c:max val="1350"/>
          <c:min val="1300"/>
        </c:scaling>
        <c:delete val="1"/>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crossAx val="642376352"/>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accent6">
              <a:lumMod val="50000"/>
            </a:schemeClr>
          </a:solidFill>
          <a:latin typeface="+mj-lt"/>
        </a:defRPr>
      </a:pPr>
      <a:endParaRPr lang="lt-L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519975620483361E-2"/>
          <c:y val="3.5959472324878311E-2"/>
          <c:w val="0.91770068026392293"/>
          <c:h val="0.72215733929706749"/>
        </c:manualLayout>
      </c:layout>
      <c:barChart>
        <c:barDir val="col"/>
        <c:grouping val="stacked"/>
        <c:varyColors val="0"/>
        <c:ser>
          <c:idx val="0"/>
          <c:order val="0"/>
          <c:tx>
            <c:strRef>
              <c:f>Sheet1!$B$1</c:f>
              <c:strCache>
                <c:ptCount val="1"/>
                <c:pt idx="0">
                  <c:v>Realusis BVP pokytis (proc.)</c:v>
                </c:pt>
              </c:strCache>
            </c:strRef>
          </c:tx>
          <c:spPr>
            <a:solidFill>
              <a:schemeClr val="accent3"/>
            </a:solidFill>
            <a:ln>
              <a:noFill/>
            </a:ln>
            <a:effectLst/>
          </c:spPr>
          <c:invertIfNegative val="0"/>
          <c:dPt>
            <c:idx val="0"/>
            <c:invertIfNegative val="0"/>
            <c:bubble3D val="0"/>
            <c:extLst>
              <c:ext xmlns:c16="http://schemas.microsoft.com/office/drawing/2014/chart" uri="{C3380CC4-5D6E-409C-BE32-E72D297353CC}">
                <c16:uniqueId val="{00000000-0E91-DA44-BFE3-D9A20416BE48}"/>
              </c:ext>
            </c:extLst>
          </c:dPt>
          <c:dPt>
            <c:idx val="1"/>
            <c:invertIfNegative val="0"/>
            <c:bubble3D val="0"/>
            <c:extLst>
              <c:ext xmlns:c16="http://schemas.microsoft.com/office/drawing/2014/chart" uri="{C3380CC4-5D6E-409C-BE32-E72D297353CC}">
                <c16:uniqueId val="{00000001-0E91-DA44-BFE3-D9A20416BE48}"/>
              </c:ext>
            </c:extLst>
          </c:dPt>
          <c:dPt>
            <c:idx val="2"/>
            <c:invertIfNegative val="0"/>
            <c:bubble3D val="0"/>
            <c:extLst>
              <c:ext xmlns:c16="http://schemas.microsoft.com/office/drawing/2014/chart" uri="{C3380CC4-5D6E-409C-BE32-E72D297353CC}">
                <c16:uniqueId val="{00000002-0E91-DA44-BFE3-D9A20416BE48}"/>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3-2840-41FD-ABFB-B851A9D30D1C}"/>
              </c:ext>
            </c:extLst>
          </c:dPt>
          <c:dPt>
            <c:idx val="4"/>
            <c:invertIfNegative val="0"/>
            <c:bubble3D val="0"/>
            <c:spPr>
              <a:solidFill>
                <a:schemeClr val="accent3">
                  <a:lumMod val="40000"/>
                  <a:lumOff val="60000"/>
                </a:schemeClr>
              </a:solidFill>
              <a:ln>
                <a:noFill/>
              </a:ln>
              <a:effectLst/>
            </c:spPr>
            <c:extLst>
              <c:ext xmlns:c16="http://schemas.microsoft.com/office/drawing/2014/chart" uri="{C3380CC4-5D6E-409C-BE32-E72D297353CC}">
                <c16:uniqueId val="{00000006-2840-41FD-ABFB-B851A9D30D1C}"/>
              </c:ext>
            </c:extLst>
          </c:dPt>
          <c:dPt>
            <c:idx val="5"/>
            <c:invertIfNegative val="0"/>
            <c:bubble3D val="0"/>
            <c:spPr>
              <a:solidFill>
                <a:schemeClr val="accent3">
                  <a:lumMod val="40000"/>
                  <a:lumOff val="60000"/>
                </a:schemeClr>
              </a:solidFill>
              <a:ln>
                <a:noFill/>
              </a:ln>
              <a:effectLst/>
            </c:spPr>
            <c:extLst>
              <c:ext xmlns:c16="http://schemas.microsoft.com/office/drawing/2014/chart" uri="{C3380CC4-5D6E-409C-BE32-E72D297353CC}">
                <c16:uniqueId val="{00000007-2840-41FD-ABFB-B851A9D30D1C}"/>
              </c:ext>
            </c:extLst>
          </c:dPt>
          <c:dLbls>
            <c:dLbl>
              <c:idx val="1"/>
              <c:layout>
                <c:manualLayout>
                  <c:x val="0"/>
                  <c:y val="2.5266229352373267E-2"/>
                </c:manualLayout>
              </c:layout>
              <c:spPr>
                <a:noFill/>
                <a:ln>
                  <a:noFill/>
                </a:ln>
                <a:effectLst/>
              </c:spPr>
              <c:txPr>
                <a:bodyPr rot="0" spcFirstLastPara="1" vertOverflow="ellipsis" vert="horz" wrap="square" anchor="ctr" anchorCtr="1"/>
                <a:lstStyle/>
                <a:p>
                  <a:pPr>
                    <a:defRPr lang="lt-LT" sz="1400" b="0" i="0" u="none" strike="noStrike" kern="1200" baseline="0" noProof="0">
                      <a:solidFill>
                        <a:schemeClr val="accent3"/>
                      </a:solidFill>
                      <a:latin typeface="+mj-lt"/>
                      <a:ea typeface="+mn-ea"/>
                      <a:cs typeface="+mn-cs"/>
                    </a:defRPr>
                  </a:pPr>
                  <a:endParaRPr lang="lt-LT"/>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91-DA44-BFE3-D9A20416BE48}"/>
                </c:ext>
              </c:extLst>
            </c:dLbl>
            <c:spPr>
              <a:noFill/>
              <a:ln>
                <a:noFill/>
              </a:ln>
              <a:effectLst/>
            </c:spPr>
            <c:txPr>
              <a:bodyPr rot="0" spcFirstLastPara="1" vertOverflow="ellipsis" vert="horz" wrap="square" anchor="ctr" anchorCtr="1"/>
              <a:lstStyle/>
              <a:p>
                <a:pPr>
                  <a:defRPr lang="lt-LT" sz="1400" b="0" i="0" u="none" strike="noStrike" kern="1200" baseline="0" noProof="0">
                    <a:solidFill>
                      <a:schemeClr val="bg2"/>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2022 m.</c:v>
                </c:pt>
                <c:pt idx="1">
                  <c:v>2023 m.</c:v>
                </c:pt>
                <c:pt idx="2">
                  <c:v>2024 m.</c:v>
                </c:pt>
                <c:pt idx="3">
                  <c:v>2025 m.</c:v>
                </c:pt>
                <c:pt idx="4">
                  <c:v>2026 m.*</c:v>
                </c:pt>
                <c:pt idx="5">
                  <c:v>2027 m.*</c:v>
                </c:pt>
              </c:strCache>
            </c:strRef>
          </c:cat>
          <c:val>
            <c:numRef>
              <c:f>Sheet1!$B$2:$B$7</c:f>
              <c:numCache>
                <c:formatCode>0.0</c:formatCode>
                <c:ptCount val="6"/>
                <c:pt idx="0">
                  <c:v>2.5</c:v>
                </c:pt>
                <c:pt idx="1">
                  <c:v>0.7</c:v>
                </c:pt>
                <c:pt idx="2">
                  <c:v>3</c:v>
                </c:pt>
                <c:pt idx="3">
                  <c:v>2.9</c:v>
                </c:pt>
                <c:pt idx="4">
                  <c:v>3</c:v>
                </c:pt>
                <c:pt idx="5">
                  <c:v>2.1</c:v>
                </c:pt>
              </c:numCache>
            </c:numRef>
          </c:val>
          <c:extLst>
            <c:ext xmlns:c16="http://schemas.microsoft.com/office/drawing/2014/chart" uri="{C3380CC4-5D6E-409C-BE32-E72D297353CC}">
              <c16:uniqueId val="{00000003-0E91-DA44-BFE3-D9A20416BE48}"/>
            </c:ext>
          </c:extLst>
        </c:ser>
        <c:ser>
          <c:idx val="1"/>
          <c:order val="1"/>
          <c:tx>
            <c:strRef>
              <c:f>Sheet1!$C$1</c:f>
              <c:strCache>
                <c:ptCount val="1"/>
                <c:pt idx="0">
                  <c:v>Kainų įtaka nominaliajam BVP (proc.)</c:v>
                </c:pt>
              </c:strCache>
            </c:strRef>
          </c:tx>
          <c:spPr>
            <a:solidFill>
              <a:schemeClr val="accent1"/>
            </a:solidFill>
            <a:ln>
              <a:noFill/>
            </a:ln>
            <a:effectLst/>
          </c:spPr>
          <c:invertIfNegative val="0"/>
          <c:dPt>
            <c:idx val="3"/>
            <c:invertIfNegative val="0"/>
            <c:bubble3D val="0"/>
            <c:spPr>
              <a:solidFill>
                <a:schemeClr val="accent1"/>
              </a:solidFill>
              <a:ln>
                <a:noFill/>
              </a:ln>
              <a:effectLst/>
            </c:spPr>
            <c:extLst>
              <c:ext xmlns:c16="http://schemas.microsoft.com/office/drawing/2014/chart" uri="{C3380CC4-5D6E-409C-BE32-E72D297353CC}">
                <c16:uniqueId val="{00000004-2840-41FD-ABFB-B851A9D30D1C}"/>
              </c:ext>
            </c:extLst>
          </c:dPt>
          <c:dPt>
            <c:idx val="4"/>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5-2840-41FD-ABFB-B851A9D30D1C}"/>
              </c:ext>
            </c:extLst>
          </c:dPt>
          <c:dPt>
            <c:idx val="5"/>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8-2840-41FD-ABFB-B851A9D30D1C}"/>
              </c:ext>
            </c:extLst>
          </c:dPt>
          <c:dLbls>
            <c:numFmt formatCode="#,##0.0" sourceLinked="0"/>
            <c:spPr>
              <a:noFill/>
              <a:ln>
                <a:noFill/>
              </a:ln>
              <a:effectLst/>
            </c:spPr>
            <c:txPr>
              <a:bodyPr rot="0" spcFirstLastPara="1" vertOverflow="ellipsis" vert="horz" wrap="square" anchor="ctr" anchorCtr="1"/>
              <a:lstStyle/>
              <a:p>
                <a:pPr>
                  <a:defRPr lang="lt-LT" sz="1400" b="0" i="0" u="none" strike="noStrike" kern="1200" baseline="0" noProof="0">
                    <a:solidFill>
                      <a:schemeClr val="accent6">
                        <a:lumMod val="50000"/>
                      </a:schemeClr>
                    </a:solidFill>
                    <a:latin typeface="+mj-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2022 m.</c:v>
                </c:pt>
                <c:pt idx="1">
                  <c:v>2023 m.</c:v>
                </c:pt>
                <c:pt idx="2">
                  <c:v>2024 m.</c:v>
                </c:pt>
                <c:pt idx="3">
                  <c:v>2025 m.</c:v>
                </c:pt>
                <c:pt idx="4">
                  <c:v>2026 m.*</c:v>
                </c:pt>
                <c:pt idx="5">
                  <c:v>2027 m.*</c:v>
                </c:pt>
              </c:strCache>
            </c:strRef>
          </c:cat>
          <c:val>
            <c:numRef>
              <c:f>Sheet1!$C$2:$C$7</c:f>
              <c:numCache>
                <c:formatCode>General</c:formatCode>
                <c:ptCount val="6"/>
                <c:pt idx="0">
                  <c:v>15.4</c:v>
                </c:pt>
                <c:pt idx="1">
                  <c:v>10</c:v>
                </c:pt>
                <c:pt idx="2">
                  <c:v>3.2</c:v>
                </c:pt>
                <c:pt idx="3">
                  <c:v>3.5</c:v>
                </c:pt>
                <c:pt idx="4">
                  <c:v>4.2</c:v>
                </c:pt>
                <c:pt idx="5">
                  <c:v>3</c:v>
                </c:pt>
              </c:numCache>
            </c:numRef>
          </c:val>
          <c:extLst>
            <c:ext xmlns:c16="http://schemas.microsoft.com/office/drawing/2014/chart" uri="{C3380CC4-5D6E-409C-BE32-E72D297353CC}">
              <c16:uniqueId val="{00000004-0E91-DA44-BFE3-D9A20416BE48}"/>
            </c:ext>
          </c:extLst>
        </c:ser>
        <c:dLbls>
          <c:showLegendKey val="0"/>
          <c:showVal val="0"/>
          <c:showCatName val="0"/>
          <c:showSerName val="0"/>
          <c:showPercent val="0"/>
          <c:showBubbleSize val="0"/>
        </c:dLbls>
        <c:gapWidth val="60"/>
        <c:overlap val="100"/>
        <c:axId val="66062463"/>
        <c:axId val="66088671"/>
      </c:barChart>
      <c:catAx>
        <c:axId val="660624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lang="lt-LT" sz="1400" b="0" i="0" u="none" strike="noStrike" kern="1200" baseline="0" noProof="0">
                <a:solidFill>
                  <a:schemeClr val="accent6">
                    <a:lumMod val="50000"/>
                  </a:schemeClr>
                </a:solidFill>
                <a:latin typeface="+mj-lt"/>
                <a:ea typeface="+mn-ea"/>
                <a:cs typeface="+mn-cs"/>
              </a:defRPr>
            </a:pPr>
            <a:endParaRPr lang="lt-LT"/>
          </a:p>
        </c:txPr>
        <c:crossAx val="66088671"/>
        <c:crosses val="autoZero"/>
        <c:auto val="1"/>
        <c:lblAlgn val="ctr"/>
        <c:lblOffset val="100"/>
        <c:noMultiLvlLbl val="0"/>
      </c:catAx>
      <c:valAx>
        <c:axId val="66088671"/>
        <c:scaling>
          <c:orientation val="minMax"/>
          <c:max val="20"/>
          <c:min val="-5"/>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lang="lt-LT" sz="1400" b="0" i="0" u="none" strike="noStrike" kern="1200" baseline="0" noProof="0">
                <a:solidFill>
                  <a:schemeClr val="accent6">
                    <a:lumMod val="50000"/>
                  </a:schemeClr>
                </a:solidFill>
                <a:latin typeface="+mj-lt"/>
                <a:ea typeface="+mn-ea"/>
                <a:cs typeface="+mn-cs"/>
              </a:defRPr>
            </a:pPr>
            <a:endParaRPr lang="lt-LT"/>
          </a:p>
        </c:txPr>
        <c:crossAx val="66062463"/>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lang="lt-LT" sz="1200" b="0" i="0" u="none" strike="noStrike" kern="1200" baseline="0" noProof="0">
                <a:solidFill>
                  <a:schemeClr val="accent6">
                    <a:lumMod val="50000"/>
                  </a:schemeClr>
                </a:solidFill>
                <a:latin typeface="+mj-lt"/>
                <a:ea typeface="+mn-ea"/>
                <a:cs typeface="+mn-cs"/>
              </a:defRPr>
            </a:pPr>
            <a:endParaRPr lang="lt-LT"/>
          </a:p>
        </c:txPr>
      </c:legendEntry>
      <c:layout>
        <c:manualLayout>
          <c:xMode val="edge"/>
          <c:yMode val="edge"/>
          <c:x val="0"/>
          <c:y val="0.85905785559766901"/>
          <c:w val="1"/>
          <c:h val="8.0943980116693848E-2"/>
        </c:manualLayout>
      </c:layout>
      <c:overlay val="0"/>
      <c:spPr>
        <a:noFill/>
        <a:ln>
          <a:noFill/>
        </a:ln>
        <a:effectLst/>
      </c:spPr>
      <c:txPr>
        <a:bodyPr rot="0" spcFirstLastPara="1" vertOverflow="ellipsis" vert="horz" wrap="square" anchor="ctr" anchorCtr="1"/>
        <a:lstStyle/>
        <a:p>
          <a:pPr>
            <a:defRPr lang="lt-LT" sz="1200" b="0" i="0" u="none" strike="noStrike" kern="1200" baseline="0" noProof="0">
              <a:solidFill>
                <a:schemeClr val="accent6">
                  <a:lumMod val="50000"/>
                </a:schemeClr>
              </a:solidFill>
              <a:latin typeface="+mj-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lt-LT" sz="1400" noProof="0">
          <a:solidFill>
            <a:schemeClr val="accent6">
              <a:lumMod val="50000"/>
            </a:schemeClr>
          </a:solidFill>
          <a:latin typeface="+mj-lt"/>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3761145164709768E-2"/>
          <c:y val="3.2612489909320801E-2"/>
          <c:w val="0.94687992772324026"/>
          <c:h val="0.74256743295346039"/>
        </c:manualLayout>
      </c:layout>
      <c:barChart>
        <c:barDir val="col"/>
        <c:grouping val="clustered"/>
        <c:varyColors val="0"/>
        <c:ser>
          <c:idx val="0"/>
          <c:order val="0"/>
          <c:tx>
            <c:strRef>
              <c:f>Sheet1!$B$1</c:f>
              <c:strCache>
                <c:ptCount val="1"/>
                <c:pt idx="0">
                  <c:v>Lietuva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Namų ūkių išlaidos</c:v>
                </c:pt>
                <c:pt idx="1">
                  <c:v>Investicijos</c:v>
                </c:pt>
                <c:pt idx="2">
                  <c:v>Prekių eksportas</c:v>
                </c:pt>
                <c:pt idx="3">
                  <c:v>Paslaugų eksportas</c:v>
                </c:pt>
                <c:pt idx="4">
                  <c:v>BVP</c:v>
                </c:pt>
              </c:strCache>
            </c:strRef>
          </c:cat>
          <c:val>
            <c:numRef>
              <c:f>Sheet1!$B$2:$B$6</c:f>
              <c:numCache>
                <c:formatCode>0.0</c:formatCode>
                <c:ptCount val="5"/>
                <c:pt idx="0">
                  <c:v>2.1</c:v>
                </c:pt>
                <c:pt idx="1">
                  <c:v>8</c:v>
                </c:pt>
                <c:pt idx="2">
                  <c:v>1.3</c:v>
                </c:pt>
                <c:pt idx="3">
                  <c:v>11.6</c:v>
                </c:pt>
                <c:pt idx="4">
                  <c:v>2.9</c:v>
                </c:pt>
              </c:numCache>
            </c:numRef>
          </c:val>
          <c:extLst>
            <c:ext xmlns:c16="http://schemas.microsoft.com/office/drawing/2014/chart" uri="{C3380CC4-5D6E-409C-BE32-E72D297353CC}">
              <c16:uniqueId val="{00000000-FC9E-40E6-B5AD-809E39EA0C8F}"/>
            </c:ext>
          </c:extLst>
        </c:ser>
        <c:ser>
          <c:idx val="1"/>
          <c:order val="1"/>
          <c:tx>
            <c:strRef>
              <c:f>Sheet1!$C$1</c:f>
              <c:strCache>
                <c:ptCount val="1"/>
                <c:pt idx="0">
                  <c:v>Latvija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Namų ūkių išlaidos</c:v>
                </c:pt>
                <c:pt idx="1">
                  <c:v>Investicijos</c:v>
                </c:pt>
                <c:pt idx="2">
                  <c:v>Prekių eksportas</c:v>
                </c:pt>
                <c:pt idx="3">
                  <c:v>Paslaugų eksportas</c:v>
                </c:pt>
                <c:pt idx="4">
                  <c:v>BVP</c:v>
                </c:pt>
              </c:strCache>
            </c:strRef>
          </c:cat>
          <c:val>
            <c:numRef>
              <c:f>Sheet1!$C$2:$C$6</c:f>
              <c:numCache>
                <c:formatCode>0.0</c:formatCode>
                <c:ptCount val="5"/>
                <c:pt idx="0">
                  <c:v>0.8</c:v>
                </c:pt>
                <c:pt idx="1">
                  <c:v>9.8000000000000007</c:v>
                </c:pt>
                <c:pt idx="2">
                  <c:v>-0.3</c:v>
                </c:pt>
                <c:pt idx="3">
                  <c:v>0.9</c:v>
                </c:pt>
                <c:pt idx="4">
                  <c:v>2.1</c:v>
                </c:pt>
              </c:numCache>
            </c:numRef>
          </c:val>
          <c:extLst>
            <c:ext xmlns:c16="http://schemas.microsoft.com/office/drawing/2014/chart" uri="{C3380CC4-5D6E-409C-BE32-E72D297353CC}">
              <c16:uniqueId val="{00000001-FC9E-40E6-B5AD-809E39EA0C8F}"/>
            </c:ext>
          </c:extLst>
        </c:ser>
        <c:ser>
          <c:idx val="2"/>
          <c:order val="2"/>
          <c:tx>
            <c:strRef>
              <c:f>Sheet1!$D$1</c:f>
              <c:strCache>
                <c:ptCount val="1"/>
                <c:pt idx="0">
                  <c:v>Estija</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Namų ūkių išlaidos</c:v>
                </c:pt>
                <c:pt idx="1">
                  <c:v>Investicijos</c:v>
                </c:pt>
                <c:pt idx="2">
                  <c:v>Prekių eksportas</c:v>
                </c:pt>
                <c:pt idx="3">
                  <c:v>Paslaugų eksportas</c:v>
                </c:pt>
                <c:pt idx="4">
                  <c:v>BVP</c:v>
                </c:pt>
              </c:strCache>
            </c:strRef>
          </c:cat>
          <c:val>
            <c:numRef>
              <c:f>Sheet1!$D$2:$D$6</c:f>
              <c:numCache>
                <c:formatCode>0.0</c:formatCode>
                <c:ptCount val="5"/>
                <c:pt idx="0">
                  <c:v>-0.1</c:v>
                </c:pt>
                <c:pt idx="1">
                  <c:v>3.2</c:v>
                </c:pt>
                <c:pt idx="2">
                  <c:v>4.3</c:v>
                </c:pt>
                <c:pt idx="3">
                  <c:v>5.9</c:v>
                </c:pt>
                <c:pt idx="4">
                  <c:v>0.6</c:v>
                </c:pt>
              </c:numCache>
            </c:numRef>
          </c:val>
          <c:extLst>
            <c:ext xmlns:c16="http://schemas.microsoft.com/office/drawing/2014/chart" uri="{C3380CC4-5D6E-409C-BE32-E72D297353CC}">
              <c16:uniqueId val="{00000002-FC9E-40E6-B5AD-809E39EA0C8F}"/>
            </c:ext>
          </c:extLst>
        </c:ser>
        <c:dLbls>
          <c:showLegendKey val="0"/>
          <c:showVal val="0"/>
          <c:showCatName val="0"/>
          <c:showSerName val="0"/>
          <c:showPercent val="0"/>
          <c:showBubbleSize val="0"/>
        </c:dLbls>
        <c:gapWidth val="60"/>
        <c:overlap val="-27"/>
        <c:axId val="233861488"/>
        <c:axId val="257803936"/>
      </c:barChart>
      <c:catAx>
        <c:axId val="2338614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lt-LT"/>
          </a:p>
        </c:txPr>
        <c:crossAx val="257803936"/>
        <c:crosses val="autoZero"/>
        <c:auto val="1"/>
        <c:lblAlgn val="ctr"/>
        <c:lblOffset val="100"/>
        <c:noMultiLvlLbl val="0"/>
      </c:catAx>
      <c:valAx>
        <c:axId val="257803936"/>
        <c:scaling>
          <c:orientation val="minMax"/>
          <c:max val="15"/>
          <c:min val="-5"/>
        </c:scaling>
        <c:delete val="1"/>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crossAx val="233861488"/>
        <c:crosses val="autoZero"/>
        <c:crossBetween val="between"/>
      </c:valAx>
      <c:spPr>
        <a:noFill/>
        <a:ln>
          <a:noFill/>
        </a:ln>
        <a:effectLst/>
      </c:spPr>
    </c:plotArea>
    <c:legend>
      <c:legendPos val="b"/>
      <c:layout>
        <c:manualLayout>
          <c:xMode val="edge"/>
          <c:yMode val="edge"/>
          <c:x val="0.27747727369926672"/>
          <c:y val="0.91416063581555673"/>
          <c:w val="0.39193723596861796"/>
          <c:h val="7.380530973451326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solidFill>
          <a:latin typeface="+mn-lt"/>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2025 m.</c:v>
                </c:pt>
              </c:strCache>
            </c:strRef>
          </c:tx>
          <c:spPr>
            <a:solidFill>
              <a:schemeClr val="accent1"/>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6-7A80-4C2D-8D21-F4F5152FF7BA}"/>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5-7A80-4C2D-8D21-F4F5152FF7BA}"/>
              </c:ext>
            </c:extLst>
          </c:dPt>
          <c:dPt>
            <c:idx val="6"/>
            <c:invertIfNegative val="0"/>
            <c:bubble3D val="0"/>
            <c:spPr>
              <a:solidFill>
                <a:schemeClr val="accent3"/>
              </a:solidFill>
              <a:ln>
                <a:noFill/>
              </a:ln>
              <a:effectLst/>
            </c:spPr>
            <c:extLst>
              <c:ext xmlns:c16="http://schemas.microsoft.com/office/drawing/2014/chart" uri="{C3380CC4-5D6E-409C-BE32-E72D297353CC}">
                <c16:uniqueId val="{00000005-BF1E-4F1E-8883-0E30F20E43EB}"/>
              </c:ext>
            </c:extLst>
          </c:dPt>
          <c:dPt>
            <c:idx val="7"/>
            <c:invertIfNegative val="0"/>
            <c:bubble3D val="0"/>
            <c:spPr>
              <a:solidFill>
                <a:schemeClr val="accent3"/>
              </a:solidFill>
              <a:ln>
                <a:noFill/>
              </a:ln>
              <a:effectLst/>
            </c:spPr>
            <c:extLst>
              <c:ext xmlns:c16="http://schemas.microsoft.com/office/drawing/2014/chart" uri="{C3380CC4-5D6E-409C-BE32-E72D297353CC}">
                <c16:uniqueId val="{00000004-7A80-4C2D-8D21-F4F5152FF7BA}"/>
              </c:ext>
            </c:extLst>
          </c:dPt>
          <c:dPt>
            <c:idx val="8"/>
            <c:invertIfNegative val="0"/>
            <c:bubble3D val="0"/>
            <c:spPr>
              <a:solidFill>
                <a:schemeClr val="accent3"/>
              </a:solidFill>
              <a:ln>
                <a:noFill/>
              </a:ln>
              <a:effectLst/>
            </c:spPr>
            <c:extLst>
              <c:ext xmlns:c16="http://schemas.microsoft.com/office/drawing/2014/chart" uri="{C3380CC4-5D6E-409C-BE32-E72D297353CC}">
                <c16:uniqueId val="{00000003-7A80-4C2D-8D21-F4F5152FF7B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Vidutinis darbo užmokestis po mokesčių</c:v>
                </c:pt>
                <c:pt idx="1">
                  <c:v>Vidutinė senatvės pensija</c:v>
                </c:pt>
                <c:pt idx="3">
                  <c:v>Apgyvendinimo veiklos įmonių pardavimai</c:v>
                </c:pt>
                <c:pt idx="4">
                  <c:v>Maitinimo teikimo ir gėrimų tiekimo veiklos įmonių pardavimai</c:v>
                </c:pt>
                <c:pt idx="6">
                  <c:v>Išlaidos prekėms</c:v>
                </c:pt>
                <c:pt idx="7">
                  <c:v>Išlaidos paslaugoms</c:v>
                </c:pt>
                <c:pt idx="8">
                  <c:v>Namų ūkių vartojimo išlaidos (visos)</c:v>
                </c:pt>
              </c:strCache>
            </c:strRef>
          </c:cat>
          <c:val>
            <c:numRef>
              <c:f>Sheet1!$B$2:$B$10</c:f>
              <c:numCache>
                <c:formatCode>0.0</c:formatCode>
                <c:ptCount val="9"/>
                <c:pt idx="0">
                  <c:v>7.8</c:v>
                </c:pt>
                <c:pt idx="1">
                  <c:v>12</c:v>
                </c:pt>
                <c:pt idx="3">
                  <c:v>19.8</c:v>
                </c:pt>
                <c:pt idx="4">
                  <c:v>6.7</c:v>
                </c:pt>
                <c:pt idx="6">
                  <c:v>4</c:v>
                </c:pt>
                <c:pt idx="7">
                  <c:v>8.6</c:v>
                </c:pt>
                <c:pt idx="8">
                  <c:v>5.8</c:v>
                </c:pt>
              </c:numCache>
            </c:numRef>
          </c:val>
          <c:extLst>
            <c:ext xmlns:c16="http://schemas.microsoft.com/office/drawing/2014/chart" uri="{C3380CC4-5D6E-409C-BE32-E72D297353CC}">
              <c16:uniqueId val="{00000000-7A80-4C2D-8D21-F4F5152FF7BA}"/>
            </c:ext>
          </c:extLst>
        </c:ser>
        <c:dLbls>
          <c:showLegendKey val="0"/>
          <c:showVal val="0"/>
          <c:showCatName val="0"/>
          <c:showSerName val="0"/>
          <c:showPercent val="0"/>
          <c:showBubbleSize val="0"/>
        </c:dLbls>
        <c:gapWidth val="60"/>
        <c:axId val="1435561504"/>
        <c:axId val="1435552864"/>
      </c:barChart>
      <c:catAx>
        <c:axId val="1435561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435552864"/>
        <c:crosses val="autoZero"/>
        <c:auto val="1"/>
        <c:lblAlgn val="ctr"/>
        <c:lblOffset val="100"/>
        <c:noMultiLvlLbl val="0"/>
      </c:catAx>
      <c:valAx>
        <c:axId val="1435552864"/>
        <c:scaling>
          <c:orientation val="minMax"/>
        </c:scaling>
        <c:delete val="1"/>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14355615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Lietuvių</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2025 m.</c:v>
                </c:pt>
              </c:strCache>
            </c:strRef>
          </c:cat>
          <c:val>
            <c:numRef>
              <c:f>Sheet1!$B$2</c:f>
              <c:numCache>
                <c:formatCode>General</c:formatCode>
                <c:ptCount val="1"/>
                <c:pt idx="0">
                  <c:v>-3.2</c:v>
                </c:pt>
              </c:numCache>
            </c:numRef>
          </c:val>
          <c:extLst>
            <c:ext xmlns:c16="http://schemas.microsoft.com/office/drawing/2014/chart" uri="{C3380CC4-5D6E-409C-BE32-E72D297353CC}">
              <c16:uniqueId val="{00000000-6C6D-4B5A-9B7B-37A5A8F2E4AC}"/>
            </c:ext>
          </c:extLst>
        </c:ser>
        <c:ser>
          <c:idx val="1"/>
          <c:order val="1"/>
          <c:tx>
            <c:strRef>
              <c:f>Sheet1!$C$1</c:f>
              <c:strCache>
                <c:ptCount val="1"/>
                <c:pt idx="0">
                  <c:v>Užsieniečių</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2025 m.</c:v>
                </c:pt>
              </c:strCache>
            </c:strRef>
          </c:cat>
          <c:val>
            <c:numRef>
              <c:f>Sheet1!$C$2</c:f>
              <c:numCache>
                <c:formatCode>General</c:formatCode>
                <c:ptCount val="1"/>
                <c:pt idx="0">
                  <c:v>23.8</c:v>
                </c:pt>
              </c:numCache>
            </c:numRef>
          </c:val>
          <c:extLst>
            <c:ext xmlns:c16="http://schemas.microsoft.com/office/drawing/2014/chart" uri="{C3380CC4-5D6E-409C-BE32-E72D297353CC}">
              <c16:uniqueId val="{00000001-6C6D-4B5A-9B7B-37A5A8F2E4AC}"/>
            </c:ext>
          </c:extLst>
        </c:ser>
        <c:dLbls>
          <c:showLegendKey val="0"/>
          <c:showVal val="0"/>
          <c:showCatName val="0"/>
          <c:showSerName val="0"/>
          <c:showPercent val="0"/>
          <c:showBubbleSize val="0"/>
        </c:dLbls>
        <c:gapWidth val="219"/>
        <c:overlap val="-27"/>
        <c:axId val="1435506784"/>
        <c:axId val="1435507264"/>
      </c:barChart>
      <c:catAx>
        <c:axId val="1435506784"/>
        <c:scaling>
          <c:orientation val="minMax"/>
        </c:scaling>
        <c:delete val="1"/>
        <c:axPos val="b"/>
        <c:numFmt formatCode="General" sourceLinked="1"/>
        <c:majorTickMark val="none"/>
        <c:minorTickMark val="none"/>
        <c:tickLblPos val="low"/>
        <c:crossAx val="1435507264"/>
        <c:crosses val="autoZero"/>
        <c:auto val="1"/>
        <c:lblAlgn val="ctr"/>
        <c:lblOffset val="100"/>
        <c:noMultiLvlLbl val="0"/>
      </c:catAx>
      <c:valAx>
        <c:axId val="1435507264"/>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4355067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336183105076398E-2"/>
          <c:y val="4.5635346402026343E-2"/>
          <c:w val="0.81814412638401812"/>
          <c:h val="0.61025803371166365"/>
        </c:manualLayout>
      </c:layout>
      <c:lineChart>
        <c:grouping val="standard"/>
        <c:varyColors val="0"/>
        <c:ser>
          <c:idx val="1"/>
          <c:order val="0"/>
          <c:tx>
            <c:strRef>
              <c:f>Sheet1!$C$1</c:f>
              <c:strCache>
                <c:ptCount val="1"/>
                <c:pt idx="0">
                  <c:v>6 mėn. EURIBOR palūkanų norma (proc.)</c:v>
                </c:pt>
              </c:strCache>
            </c:strRef>
          </c:tx>
          <c:spPr>
            <a:ln w="28575" cap="rnd">
              <a:solidFill>
                <a:schemeClr val="accent1"/>
              </a:solidFill>
              <a:round/>
            </a:ln>
            <a:effectLst/>
          </c:spPr>
          <c:marker>
            <c:symbol val="none"/>
          </c:marker>
          <c:dLbls>
            <c:dLbl>
              <c:idx val="85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BC-4C79-BDF1-1E66E44AEA9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j-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Sheet1!$A$2:$A$1047</c:f>
              <c:numCache>
                <c:formatCode>m/d/yyyy</c:formatCode>
                <c:ptCount val="1046"/>
                <c:pt idx="0">
                  <c:v>44925</c:v>
                </c:pt>
                <c:pt idx="1">
                  <c:v>44928</c:v>
                </c:pt>
                <c:pt idx="2">
                  <c:v>44929</c:v>
                </c:pt>
                <c:pt idx="3">
                  <c:v>44930</c:v>
                </c:pt>
                <c:pt idx="4">
                  <c:v>44931</c:v>
                </c:pt>
                <c:pt idx="5">
                  <c:v>44932</c:v>
                </c:pt>
                <c:pt idx="6">
                  <c:v>44935</c:v>
                </c:pt>
                <c:pt idx="7">
                  <c:v>44936</c:v>
                </c:pt>
                <c:pt idx="8">
                  <c:v>44937</c:v>
                </c:pt>
                <c:pt idx="9">
                  <c:v>44938</c:v>
                </c:pt>
                <c:pt idx="10">
                  <c:v>44939</c:v>
                </c:pt>
                <c:pt idx="11">
                  <c:v>44942</c:v>
                </c:pt>
                <c:pt idx="12">
                  <c:v>44943</c:v>
                </c:pt>
                <c:pt idx="13">
                  <c:v>44944</c:v>
                </c:pt>
                <c:pt idx="14">
                  <c:v>44945</c:v>
                </c:pt>
                <c:pt idx="15">
                  <c:v>44946</c:v>
                </c:pt>
                <c:pt idx="16">
                  <c:v>44949</c:v>
                </c:pt>
                <c:pt idx="17">
                  <c:v>44950</c:v>
                </c:pt>
                <c:pt idx="18">
                  <c:v>44951</c:v>
                </c:pt>
                <c:pt idx="19">
                  <c:v>44952</c:v>
                </c:pt>
                <c:pt idx="20">
                  <c:v>44953</c:v>
                </c:pt>
                <c:pt idx="21">
                  <c:v>44956</c:v>
                </c:pt>
                <c:pt idx="22">
                  <c:v>44957</c:v>
                </c:pt>
                <c:pt idx="23">
                  <c:v>44958</c:v>
                </c:pt>
                <c:pt idx="24">
                  <c:v>44959</c:v>
                </c:pt>
                <c:pt idx="25">
                  <c:v>44960</c:v>
                </c:pt>
                <c:pt idx="26">
                  <c:v>44963</c:v>
                </c:pt>
                <c:pt idx="27">
                  <c:v>44964</c:v>
                </c:pt>
                <c:pt idx="28">
                  <c:v>44965</c:v>
                </c:pt>
                <c:pt idx="29">
                  <c:v>44966</c:v>
                </c:pt>
                <c:pt idx="30">
                  <c:v>44967</c:v>
                </c:pt>
                <c:pt idx="31">
                  <c:v>44970</c:v>
                </c:pt>
                <c:pt idx="32">
                  <c:v>44971</c:v>
                </c:pt>
                <c:pt idx="33">
                  <c:v>44972</c:v>
                </c:pt>
                <c:pt idx="34">
                  <c:v>44973</c:v>
                </c:pt>
                <c:pt idx="35">
                  <c:v>44974</c:v>
                </c:pt>
                <c:pt idx="36">
                  <c:v>44977</c:v>
                </c:pt>
                <c:pt idx="37">
                  <c:v>44978</c:v>
                </c:pt>
                <c:pt idx="38">
                  <c:v>44979</c:v>
                </c:pt>
                <c:pt idx="39">
                  <c:v>44980</c:v>
                </c:pt>
                <c:pt idx="40">
                  <c:v>44981</c:v>
                </c:pt>
                <c:pt idx="41">
                  <c:v>44984</c:v>
                </c:pt>
                <c:pt idx="42">
                  <c:v>44985</c:v>
                </c:pt>
                <c:pt idx="43">
                  <c:v>44986</c:v>
                </c:pt>
                <c:pt idx="44">
                  <c:v>44987</c:v>
                </c:pt>
                <c:pt idx="45">
                  <c:v>44988</c:v>
                </c:pt>
                <c:pt idx="46">
                  <c:v>44991</c:v>
                </c:pt>
                <c:pt idx="47">
                  <c:v>44992</c:v>
                </c:pt>
                <c:pt idx="48">
                  <c:v>44993</c:v>
                </c:pt>
                <c:pt idx="49">
                  <c:v>44994</c:v>
                </c:pt>
                <c:pt idx="50">
                  <c:v>44995</c:v>
                </c:pt>
                <c:pt idx="51">
                  <c:v>44998</c:v>
                </c:pt>
                <c:pt idx="52">
                  <c:v>44999</c:v>
                </c:pt>
                <c:pt idx="53">
                  <c:v>45000</c:v>
                </c:pt>
                <c:pt idx="54">
                  <c:v>45001</c:v>
                </c:pt>
                <c:pt idx="55">
                  <c:v>45002</c:v>
                </c:pt>
                <c:pt idx="56">
                  <c:v>45005</c:v>
                </c:pt>
                <c:pt idx="57">
                  <c:v>45006</c:v>
                </c:pt>
                <c:pt idx="58">
                  <c:v>45007</c:v>
                </c:pt>
                <c:pt idx="59">
                  <c:v>45008</c:v>
                </c:pt>
                <c:pt idx="60">
                  <c:v>45009</c:v>
                </c:pt>
                <c:pt idx="61">
                  <c:v>45012</c:v>
                </c:pt>
                <c:pt idx="62">
                  <c:v>45013</c:v>
                </c:pt>
                <c:pt idx="63">
                  <c:v>45014</c:v>
                </c:pt>
                <c:pt idx="64">
                  <c:v>45015</c:v>
                </c:pt>
                <c:pt idx="65">
                  <c:v>45016</c:v>
                </c:pt>
                <c:pt idx="66">
                  <c:v>45019</c:v>
                </c:pt>
                <c:pt idx="67">
                  <c:v>45020</c:v>
                </c:pt>
                <c:pt idx="68">
                  <c:v>45021</c:v>
                </c:pt>
                <c:pt idx="69">
                  <c:v>45022</c:v>
                </c:pt>
                <c:pt idx="70">
                  <c:v>45023</c:v>
                </c:pt>
                <c:pt idx="71">
                  <c:v>45026</c:v>
                </c:pt>
                <c:pt idx="72">
                  <c:v>45027</c:v>
                </c:pt>
                <c:pt idx="73">
                  <c:v>45028</c:v>
                </c:pt>
                <c:pt idx="74">
                  <c:v>45029</c:v>
                </c:pt>
                <c:pt idx="75">
                  <c:v>45030</c:v>
                </c:pt>
                <c:pt idx="76">
                  <c:v>45033</c:v>
                </c:pt>
                <c:pt idx="77">
                  <c:v>45034</c:v>
                </c:pt>
                <c:pt idx="78">
                  <c:v>45035</c:v>
                </c:pt>
                <c:pt idx="79">
                  <c:v>45036</c:v>
                </c:pt>
                <c:pt idx="80">
                  <c:v>45037</c:v>
                </c:pt>
                <c:pt idx="81">
                  <c:v>45040</c:v>
                </c:pt>
                <c:pt idx="82">
                  <c:v>45041</c:v>
                </c:pt>
                <c:pt idx="83">
                  <c:v>45042</c:v>
                </c:pt>
                <c:pt idx="84">
                  <c:v>45043</c:v>
                </c:pt>
                <c:pt idx="85">
                  <c:v>45044</c:v>
                </c:pt>
                <c:pt idx="86">
                  <c:v>45047</c:v>
                </c:pt>
                <c:pt idx="87">
                  <c:v>45048</c:v>
                </c:pt>
                <c:pt idx="88">
                  <c:v>45049</c:v>
                </c:pt>
                <c:pt idx="89">
                  <c:v>45050</c:v>
                </c:pt>
                <c:pt idx="90">
                  <c:v>45051</c:v>
                </c:pt>
                <c:pt idx="91">
                  <c:v>45054</c:v>
                </c:pt>
                <c:pt idx="92">
                  <c:v>45055</c:v>
                </c:pt>
                <c:pt idx="93">
                  <c:v>45056</c:v>
                </c:pt>
                <c:pt idx="94">
                  <c:v>45057</c:v>
                </c:pt>
                <c:pt idx="95">
                  <c:v>45058</c:v>
                </c:pt>
                <c:pt idx="96">
                  <c:v>45061</c:v>
                </c:pt>
                <c:pt idx="97">
                  <c:v>45062</c:v>
                </c:pt>
                <c:pt idx="98">
                  <c:v>45063</c:v>
                </c:pt>
                <c:pt idx="99">
                  <c:v>45064</c:v>
                </c:pt>
                <c:pt idx="100">
                  <c:v>45065</c:v>
                </c:pt>
                <c:pt idx="101">
                  <c:v>45068</c:v>
                </c:pt>
                <c:pt idx="102">
                  <c:v>45069</c:v>
                </c:pt>
                <c:pt idx="103">
                  <c:v>45070</c:v>
                </c:pt>
                <c:pt idx="104">
                  <c:v>45071</c:v>
                </c:pt>
                <c:pt idx="105">
                  <c:v>45072</c:v>
                </c:pt>
                <c:pt idx="106">
                  <c:v>45075</c:v>
                </c:pt>
                <c:pt idx="107">
                  <c:v>45076</c:v>
                </c:pt>
                <c:pt idx="108">
                  <c:v>45077</c:v>
                </c:pt>
                <c:pt idx="109">
                  <c:v>45078</c:v>
                </c:pt>
                <c:pt idx="110">
                  <c:v>45079</c:v>
                </c:pt>
                <c:pt idx="111">
                  <c:v>45082</c:v>
                </c:pt>
                <c:pt idx="112">
                  <c:v>45083</c:v>
                </c:pt>
                <c:pt idx="113">
                  <c:v>45084</c:v>
                </c:pt>
                <c:pt idx="114">
                  <c:v>45085</c:v>
                </c:pt>
                <c:pt idx="115">
                  <c:v>45086</c:v>
                </c:pt>
                <c:pt idx="116">
                  <c:v>45089</c:v>
                </c:pt>
                <c:pt idx="117">
                  <c:v>45090</c:v>
                </c:pt>
                <c:pt idx="118">
                  <c:v>45091</c:v>
                </c:pt>
                <c:pt idx="119">
                  <c:v>45092</c:v>
                </c:pt>
                <c:pt idx="120">
                  <c:v>45093</c:v>
                </c:pt>
                <c:pt idx="121">
                  <c:v>45096</c:v>
                </c:pt>
                <c:pt idx="122">
                  <c:v>45097</c:v>
                </c:pt>
                <c:pt idx="123">
                  <c:v>45098</c:v>
                </c:pt>
                <c:pt idx="124">
                  <c:v>45099</c:v>
                </c:pt>
                <c:pt idx="125">
                  <c:v>45100</c:v>
                </c:pt>
                <c:pt idx="126">
                  <c:v>45103</c:v>
                </c:pt>
                <c:pt idx="127">
                  <c:v>45104</c:v>
                </c:pt>
                <c:pt idx="128">
                  <c:v>45105</c:v>
                </c:pt>
                <c:pt idx="129">
                  <c:v>45106</c:v>
                </c:pt>
                <c:pt idx="130">
                  <c:v>45107</c:v>
                </c:pt>
                <c:pt idx="131">
                  <c:v>45110</c:v>
                </c:pt>
                <c:pt idx="132">
                  <c:v>45111</c:v>
                </c:pt>
                <c:pt idx="133">
                  <c:v>45112</c:v>
                </c:pt>
                <c:pt idx="134">
                  <c:v>45113</c:v>
                </c:pt>
                <c:pt idx="135">
                  <c:v>45114</c:v>
                </c:pt>
                <c:pt idx="136">
                  <c:v>45117</c:v>
                </c:pt>
                <c:pt idx="137">
                  <c:v>45118</c:v>
                </c:pt>
                <c:pt idx="138">
                  <c:v>45119</c:v>
                </c:pt>
                <c:pt idx="139">
                  <c:v>45120</c:v>
                </c:pt>
                <c:pt idx="140">
                  <c:v>45121</c:v>
                </c:pt>
                <c:pt idx="141">
                  <c:v>45124</c:v>
                </c:pt>
                <c:pt idx="142">
                  <c:v>45125</c:v>
                </c:pt>
                <c:pt idx="143">
                  <c:v>45126</c:v>
                </c:pt>
                <c:pt idx="144">
                  <c:v>45127</c:v>
                </c:pt>
                <c:pt idx="145">
                  <c:v>45128</c:v>
                </c:pt>
                <c:pt idx="146">
                  <c:v>45131</c:v>
                </c:pt>
                <c:pt idx="147">
                  <c:v>45132</c:v>
                </c:pt>
                <c:pt idx="148">
                  <c:v>45133</c:v>
                </c:pt>
                <c:pt idx="149">
                  <c:v>45134</c:v>
                </c:pt>
                <c:pt idx="150">
                  <c:v>45135</c:v>
                </c:pt>
                <c:pt idx="151">
                  <c:v>45138</c:v>
                </c:pt>
                <c:pt idx="152">
                  <c:v>45139</c:v>
                </c:pt>
                <c:pt idx="153">
                  <c:v>45140</c:v>
                </c:pt>
                <c:pt idx="154">
                  <c:v>45141</c:v>
                </c:pt>
                <c:pt idx="155">
                  <c:v>45142</c:v>
                </c:pt>
                <c:pt idx="156">
                  <c:v>45145</c:v>
                </c:pt>
                <c:pt idx="157">
                  <c:v>45146</c:v>
                </c:pt>
                <c:pt idx="158">
                  <c:v>45147</c:v>
                </c:pt>
                <c:pt idx="159">
                  <c:v>45148</c:v>
                </c:pt>
                <c:pt idx="160">
                  <c:v>45149</c:v>
                </c:pt>
                <c:pt idx="161">
                  <c:v>45152</c:v>
                </c:pt>
                <c:pt idx="162">
                  <c:v>45153</c:v>
                </c:pt>
                <c:pt idx="163">
                  <c:v>45154</c:v>
                </c:pt>
                <c:pt idx="164">
                  <c:v>45155</c:v>
                </c:pt>
                <c:pt idx="165">
                  <c:v>45156</c:v>
                </c:pt>
                <c:pt idx="166">
                  <c:v>45159</c:v>
                </c:pt>
                <c:pt idx="167">
                  <c:v>45160</c:v>
                </c:pt>
                <c:pt idx="168">
                  <c:v>45161</c:v>
                </c:pt>
                <c:pt idx="169">
                  <c:v>45162</c:v>
                </c:pt>
                <c:pt idx="170">
                  <c:v>45163</c:v>
                </c:pt>
                <c:pt idx="171">
                  <c:v>45166</c:v>
                </c:pt>
                <c:pt idx="172">
                  <c:v>45167</c:v>
                </c:pt>
                <c:pt idx="173">
                  <c:v>45168</c:v>
                </c:pt>
                <c:pt idx="174">
                  <c:v>45169</c:v>
                </c:pt>
                <c:pt idx="175">
                  <c:v>45170</c:v>
                </c:pt>
                <c:pt idx="176">
                  <c:v>45173</c:v>
                </c:pt>
                <c:pt idx="177">
                  <c:v>45174</c:v>
                </c:pt>
                <c:pt idx="178">
                  <c:v>45175</c:v>
                </c:pt>
                <c:pt idx="179">
                  <c:v>45176</c:v>
                </c:pt>
                <c:pt idx="180">
                  <c:v>45177</c:v>
                </c:pt>
                <c:pt idx="181">
                  <c:v>45180</c:v>
                </c:pt>
                <c:pt idx="182">
                  <c:v>45181</c:v>
                </c:pt>
                <c:pt idx="183">
                  <c:v>45182</c:v>
                </c:pt>
                <c:pt idx="184">
                  <c:v>45183</c:v>
                </c:pt>
                <c:pt idx="185">
                  <c:v>45184</c:v>
                </c:pt>
                <c:pt idx="186">
                  <c:v>45187</c:v>
                </c:pt>
                <c:pt idx="187">
                  <c:v>45188</c:v>
                </c:pt>
                <c:pt idx="188">
                  <c:v>45189</c:v>
                </c:pt>
                <c:pt idx="189">
                  <c:v>45190</c:v>
                </c:pt>
                <c:pt idx="190">
                  <c:v>45191</c:v>
                </c:pt>
                <c:pt idx="191">
                  <c:v>45194</c:v>
                </c:pt>
                <c:pt idx="192">
                  <c:v>45195</c:v>
                </c:pt>
                <c:pt idx="193">
                  <c:v>45196</c:v>
                </c:pt>
                <c:pt idx="194">
                  <c:v>45197</c:v>
                </c:pt>
                <c:pt idx="195">
                  <c:v>45198</c:v>
                </c:pt>
                <c:pt idx="196">
                  <c:v>45201</c:v>
                </c:pt>
                <c:pt idx="197">
                  <c:v>45202</c:v>
                </c:pt>
                <c:pt idx="198">
                  <c:v>45203</c:v>
                </c:pt>
                <c:pt idx="199">
                  <c:v>45204</c:v>
                </c:pt>
                <c:pt idx="200">
                  <c:v>45205</c:v>
                </c:pt>
                <c:pt idx="201">
                  <c:v>45208</c:v>
                </c:pt>
                <c:pt idx="202">
                  <c:v>45209</c:v>
                </c:pt>
                <c:pt idx="203">
                  <c:v>45210</c:v>
                </c:pt>
                <c:pt idx="204">
                  <c:v>45211</c:v>
                </c:pt>
                <c:pt idx="205">
                  <c:v>45212</c:v>
                </c:pt>
                <c:pt idx="206">
                  <c:v>45215</c:v>
                </c:pt>
                <c:pt idx="207">
                  <c:v>45216</c:v>
                </c:pt>
                <c:pt idx="208">
                  <c:v>45217</c:v>
                </c:pt>
                <c:pt idx="209">
                  <c:v>45218</c:v>
                </c:pt>
                <c:pt idx="210">
                  <c:v>45219</c:v>
                </c:pt>
                <c:pt idx="211">
                  <c:v>45222</c:v>
                </c:pt>
                <c:pt idx="212">
                  <c:v>45223</c:v>
                </c:pt>
                <c:pt idx="213">
                  <c:v>45224</c:v>
                </c:pt>
                <c:pt idx="214">
                  <c:v>45225</c:v>
                </c:pt>
                <c:pt idx="215">
                  <c:v>45226</c:v>
                </c:pt>
                <c:pt idx="216">
                  <c:v>45229</c:v>
                </c:pt>
                <c:pt idx="217">
                  <c:v>45230</c:v>
                </c:pt>
                <c:pt idx="218">
                  <c:v>45231</c:v>
                </c:pt>
                <c:pt idx="219">
                  <c:v>45232</c:v>
                </c:pt>
                <c:pt idx="220">
                  <c:v>45233</c:v>
                </c:pt>
                <c:pt idx="221">
                  <c:v>45236</c:v>
                </c:pt>
                <c:pt idx="222">
                  <c:v>45237</c:v>
                </c:pt>
                <c:pt idx="223">
                  <c:v>45238</c:v>
                </c:pt>
                <c:pt idx="224">
                  <c:v>45239</c:v>
                </c:pt>
                <c:pt idx="225">
                  <c:v>45240</c:v>
                </c:pt>
                <c:pt idx="226">
                  <c:v>45243</c:v>
                </c:pt>
                <c:pt idx="227">
                  <c:v>45244</c:v>
                </c:pt>
                <c:pt idx="228">
                  <c:v>45245</c:v>
                </c:pt>
                <c:pt idx="229">
                  <c:v>45246</c:v>
                </c:pt>
                <c:pt idx="230">
                  <c:v>45247</c:v>
                </c:pt>
                <c:pt idx="231">
                  <c:v>45250</c:v>
                </c:pt>
                <c:pt idx="232">
                  <c:v>45251</c:v>
                </c:pt>
                <c:pt idx="233">
                  <c:v>45252</c:v>
                </c:pt>
                <c:pt idx="234">
                  <c:v>45253</c:v>
                </c:pt>
                <c:pt idx="235">
                  <c:v>45254</c:v>
                </c:pt>
                <c:pt idx="236">
                  <c:v>45257</c:v>
                </c:pt>
                <c:pt idx="237">
                  <c:v>45258</c:v>
                </c:pt>
                <c:pt idx="238">
                  <c:v>45259</c:v>
                </c:pt>
                <c:pt idx="239">
                  <c:v>45260</c:v>
                </c:pt>
                <c:pt idx="240">
                  <c:v>45261</c:v>
                </c:pt>
                <c:pt idx="241">
                  <c:v>45264</c:v>
                </c:pt>
                <c:pt idx="242">
                  <c:v>45265</c:v>
                </c:pt>
                <c:pt idx="243">
                  <c:v>45266</c:v>
                </c:pt>
                <c:pt idx="244">
                  <c:v>45267</c:v>
                </c:pt>
                <c:pt idx="245">
                  <c:v>45268</c:v>
                </c:pt>
                <c:pt idx="246">
                  <c:v>45271</c:v>
                </c:pt>
                <c:pt idx="247">
                  <c:v>45272</c:v>
                </c:pt>
                <c:pt idx="248">
                  <c:v>45273</c:v>
                </c:pt>
                <c:pt idx="249">
                  <c:v>45274</c:v>
                </c:pt>
                <c:pt idx="250">
                  <c:v>45275</c:v>
                </c:pt>
                <c:pt idx="251">
                  <c:v>45278</c:v>
                </c:pt>
                <c:pt idx="252">
                  <c:v>45279</c:v>
                </c:pt>
                <c:pt idx="253">
                  <c:v>45280</c:v>
                </c:pt>
                <c:pt idx="254">
                  <c:v>45281</c:v>
                </c:pt>
                <c:pt idx="255">
                  <c:v>45282</c:v>
                </c:pt>
                <c:pt idx="256">
                  <c:v>45285</c:v>
                </c:pt>
                <c:pt idx="257">
                  <c:v>45286</c:v>
                </c:pt>
                <c:pt idx="258">
                  <c:v>45287</c:v>
                </c:pt>
                <c:pt idx="259">
                  <c:v>45288</c:v>
                </c:pt>
                <c:pt idx="260">
                  <c:v>45289</c:v>
                </c:pt>
                <c:pt idx="261">
                  <c:v>45292</c:v>
                </c:pt>
                <c:pt idx="262">
                  <c:v>45293</c:v>
                </c:pt>
                <c:pt idx="263">
                  <c:v>45294</c:v>
                </c:pt>
                <c:pt idx="264">
                  <c:v>45295</c:v>
                </c:pt>
                <c:pt idx="265">
                  <c:v>45296</c:v>
                </c:pt>
                <c:pt idx="266">
                  <c:v>45299</c:v>
                </c:pt>
                <c:pt idx="267">
                  <c:v>45300</c:v>
                </c:pt>
                <c:pt idx="268">
                  <c:v>45301</c:v>
                </c:pt>
                <c:pt idx="269">
                  <c:v>45302</c:v>
                </c:pt>
                <c:pt idx="270">
                  <c:v>45303</c:v>
                </c:pt>
                <c:pt idx="271">
                  <c:v>45306</c:v>
                </c:pt>
                <c:pt idx="272">
                  <c:v>45307</c:v>
                </c:pt>
                <c:pt idx="273">
                  <c:v>45308</c:v>
                </c:pt>
                <c:pt idx="274">
                  <c:v>45309</c:v>
                </c:pt>
                <c:pt idx="275">
                  <c:v>45310</c:v>
                </c:pt>
                <c:pt idx="276">
                  <c:v>45313</c:v>
                </c:pt>
                <c:pt idx="277">
                  <c:v>45314</c:v>
                </c:pt>
                <c:pt idx="278">
                  <c:v>45315</c:v>
                </c:pt>
                <c:pt idx="279">
                  <c:v>45316</c:v>
                </c:pt>
                <c:pt idx="280">
                  <c:v>45317</c:v>
                </c:pt>
                <c:pt idx="281">
                  <c:v>45320</c:v>
                </c:pt>
                <c:pt idx="282">
                  <c:v>45321</c:v>
                </c:pt>
                <c:pt idx="283">
                  <c:v>45322</c:v>
                </c:pt>
                <c:pt idx="284">
                  <c:v>45323</c:v>
                </c:pt>
                <c:pt idx="285">
                  <c:v>45324</c:v>
                </c:pt>
                <c:pt idx="286">
                  <c:v>45327</c:v>
                </c:pt>
                <c:pt idx="287">
                  <c:v>45328</c:v>
                </c:pt>
                <c:pt idx="288">
                  <c:v>45329</c:v>
                </c:pt>
                <c:pt idx="289">
                  <c:v>45330</c:v>
                </c:pt>
                <c:pt idx="290">
                  <c:v>45331</c:v>
                </c:pt>
                <c:pt idx="291">
                  <c:v>45334</c:v>
                </c:pt>
                <c:pt idx="292">
                  <c:v>45335</c:v>
                </c:pt>
                <c:pt idx="293">
                  <c:v>45336</c:v>
                </c:pt>
                <c:pt idx="294">
                  <c:v>45337</c:v>
                </c:pt>
                <c:pt idx="295">
                  <c:v>45338</c:v>
                </c:pt>
                <c:pt idx="296">
                  <c:v>45341</c:v>
                </c:pt>
                <c:pt idx="297">
                  <c:v>45342</c:v>
                </c:pt>
                <c:pt idx="298">
                  <c:v>45343</c:v>
                </c:pt>
                <c:pt idx="299">
                  <c:v>45344</c:v>
                </c:pt>
                <c:pt idx="300">
                  <c:v>45345</c:v>
                </c:pt>
                <c:pt idx="301">
                  <c:v>45348</c:v>
                </c:pt>
                <c:pt idx="302">
                  <c:v>45349</c:v>
                </c:pt>
                <c:pt idx="303">
                  <c:v>45350</c:v>
                </c:pt>
                <c:pt idx="304">
                  <c:v>45351</c:v>
                </c:pt>
                <c:pt idx="305">
                  <c:v>45352</c:v>
                </c:pt>
                <c:pt idx="306">
                  <c:v>45355</c:v>
                </c:pt>
                <c:pt idx="307">
                  <c:v>45356</c:v>
                </c:pt>
                <c:pt idx="308">
                  <c:v>45357</c:v>
                </c:pt>
                <c:pt idx="309">
                  <c:v>45358</c:v>
                </c:pt>
                <c:pt idx="310">
                  <c:v>45359</c:v>
                </c:pt>
                <c:pt idx="311">
                  <c:v>45362</c:v>
                </c:pt>
                <c:pt idx="312">
                  <c:v>45363</c:v>
                </c:pt>
                <c:pt idx="313">
                  <c:v>45364</c:v>
                </c:pt>
                <c:pt idx="314">
                  <c:v>45365</c:v>
                </c:pt>
                <c:pt idx="315">
                  <c:v>45366</c:v>
                </c:pt>
                <c:pt idx="316">
                  <c:v>45369</c:v>
                </c:pt>
                <c:pt idx="317">
                  <c:v>45370</c:v>
                </c:pt>
                <c:pt idx="318">
                  <c:v>45371</c:v>
                </c:pt>
                <c:pt idx="319">
                  <c:v>45372</c:v>
                </c:pt>
                <c:pt idx="320">
                  <c:v>45373</c:v>
                </c:pt>
                <c:pt idx="321">
                  <c:v>45376</c:v>
                </c:pt>
                <c:pt idx="322">
                  <c:v>45377</c:v>
                </c:pt>
                <c:pt idx="323">
                  <c:v>45378</c:v>
                </c:pt>
                <c:pt idx="324">
                  <c:v>45379</c:v>
                </c:pt>
                <c:pt idx="325">
                  <c:v>45380</c:v>
                </c:pt>
                <c:pt idx="326">
                  <c:v>45383</c:v>
                </c:pt>
                <c:pt idx="327">
                  <c:v>45384</c:v>
                </c:pt>
                <c:pt idx="328">
                  <c:v>45385</c:v>
                </c:pt>
                <c:pt idx="329">
                  <c:v>45386</c:v>
                </c:pt>
                <c:pt idx="330">
                  <c:v>45387</c:v>
                </c:pt>
                <c:pt idx="331">
                  <c:v>45390</c:v>
                </c:pt>
                <c:pt idx="332">
                  <c:v>45391</c:v>
                </c:pt>
                <c:pt idx="333">
                  <c:v>45392</c:v>
                </c:pt>
                <c:pt idx="334">
                  <c:v>45393</c:v>
                </c:pt>
                <c:pt idx="335">
                  <c:v>45394</c:v>
                </c:pt>
                <c:pt idx="336">
                  <c:v>45397</c:v>
                </c:pt>
                <c:pt idx="337">
                  <c:v>45398</c:v>
                </c:pt>
                <c:pt idx="338">
                  <c:v>45399</c:v>
                </c:pt>
                <c:pt idx="339">
                  <c:v>45400</c:v>
                </c:pt>
                <c:pt idx="340">
                  <c:v>45401</c:v>
                </c:pt>
                <c:pt idx="341">
                  <c:v>45404</c:v>
                </c:pt>
                <c:pt idx="342">
                  <c:v>45405</c:v>
                </c:pt>
                <c:pt idx="343">
                  <c:v>45406</c:v>
                </c:pt>
                <c:pt idx="344">
                  <c:v>45407</c:v>
                </c:pt>
                <c:pt idx="345">
                  <c:v>45408</c:v>
                </c:pt>
                <c:pt idx="346">
                  <c:v>45411</c:v>
                </c:pt>
                <c:pt idx="347">
                  <c:v>45412</c:v>
                </c:pt>
                <c:pt idx="348">
                  <c:v>45413</c:v>
                </c:pt>
                <c:pt idx="349">
                  <c:v>45414</c:v>
                </c:pt>
                <c:pt idx="350">
                  <c:v>45415</c:v>
                </c:pt>
                <c:pt idx="351">
                  <c:v>45418</c:v>
                </c:pt>
                <c:pt idx="352">
                  <c:v>45419</c:v>
                </c:pt>
                <c:pt idx="353">
                  <c:v>45420</c:v>
                </c:pt>
                <c:pt idx="354">
                  <c:v>45421</c:v>
                </c:pt>
                <c:pt idx="355">
                  <c:v>45422</c:v>
                </c:pt>
                <c:pt idx="356">
                  <c:v>45425</c:v>
                </c:pt>
                <c:pt idx="357">
                  <c:v>45426</c:v>
                </c:pt>
                <c:pt idx="358">
                  <c:v>45427</c:v>
                </c:pt>
                <c:pt idx="359">
                  <c:v>45428</c:v>
                </c:pt>
                <c:pt idx="360">
                  <c:v>45429</c:v>
                </c:pt>
                <c:pt idx="361">
                  <c:v>45432</c:v>
                </c:pt>
                <c:pt idx="362">
                  <c:v>45433</c:v>
                </c:pt>
                <c:pt idx="363">
                  <c:v>45434</c:v>
                </c:pt>
                <c:pt idx="364">
                  <c:v>45435</c:v>
                </c:pt>
                <c:pt idx="365">
                  <c:v>45436</c:v>
                </c:pt>
                <c:pt idx="366">
                  <c:v>45439</c:v>
                </c:pt>
                <c:pt idx="367">
                  <c:v>45440</c:v>
                </c:pt>
                <c:pt idx="368">
                  <c:v>45441</c:v>
                </c:pt>
                <c:pt idx="369">
                  <c:v>45442</c:v>
                </c:pt>
                <c:pt idx="370">
                  <c:v>45443</c:v>
                </c:pt>
                <c:pt idx="371">
                  <c:v>45446</c:v>
                </c:pt>
                <c:pt idx="372">
                  <c:v>45447</c:v>
                </c:pt>
                <c:pt idx="373">
                  <c:v>45448</c:v>
                </c:pt>
                <c:pt idx="374">
                  <c:v>45449</c:v>
                </c:pt>
                <c:pt idx="375">
                  <c:v>45450</c:v>
                </c:pt>
                <c:pt idx="376">
                  <c:v>45453</c:v>
                </c:pt>
                <c:pt idx="377">
                  <c:v>45454</c:v>
                </c:pt>
                <c:pt idx="378">
                  <c:v>45455</c:v>
                </c:pt>
                <c:pt idx="379">
                  <c:v>45456</c:v>
                </c:pt>
                <c:pt idx="380">
                  <c:v>45457</c:v>
                </c:pt>
                <c:pt idx="381">
                  <c:v>45460</c:v>
                </c:pt>
                <c:pt idx="382">
                  <c:v>45461</c:v>
                </c:pt>
                <c:pt idx="383">
                  <c:v>45462</c:v>
                </c:pt>
                <c:pt idx="384">
                  <c:v>45463</c:v>
                </c:pt>
                <c:pt idx="385">
                  <c:v>45464</c:v>
                </c:pt>
                <c:pt idx="386">
                  <c:v>45467</c:v>
                </c:pt>
                <c:pt idx="387">
                  <c:v>45468</c:v>
                </c:pt>
                <c:pt idx="388">
                  <c:v>45469</c:v>
                </c:pt>
                <c:pt idx="389">
                  <c:v>45470</c:v>
                </c:pt>
                <c:pt idx="390">
                  <c:v>45471</c:v>
                </c:pt>
                <c:pt idx="391">
                  <c:v>45474</c:v>
                </c:pt>
                <c:pt idx="392">
                  <c:v>45475</c:v>
                </c:pt>
                <c:pt idx="393">
                  <c:v>45476</c:v>
                </c:pt>
                <c:pt idx="394">
                  <c:v>45477</c:v>
                </c:pt>
                <c:pt idx="395">
                  <c:v>45478</c:v>
                </c:pt>
                <c:pt idx="396">
                  <c:v>45481</c:v>
                </c:pt>
                <c:pt idx="397">
                  <c:v>45482</c:v>
                </c:pt>
                <c:pt idx="398">
                  <c:v>45483</c:v>
                </c:pt>
                <c:pt idx="399">
                  <c:v>45484</c:v>
                </c:pt>
                <c:pt idx="400">
                  <c:v>45485</c:v>
                </c:pt>
                <c:pt idx="401">
                  <c:v>45488</c:v>
                </c:pt>
                <c:pt idx="402">
                  <c:v>45489</c:v>
                </c:pt>
                <c:pt idx="403">
                  <c:v>45490</c:v>
                </c:pt>
                <c:pt idx="404">
                  <c:v>45491</c:v>
                </c:pt>
                <c:pt idx="405">
                  <c:v>45492</c:v>
                </c:pt>
                <c:pt idx="406">
                  <c:v>45495</c:v>
                </c:pt>
                <c:pt idx="407">
                  <c:v>45496</c:v>
                </c:pt>
                <c:pt idx="408">
                  <c:v>45497</c:v>
                </c:pt>
                <c:pt idx="409">
                  <c:v>45498</c:v>
                </c:pt>
                <c:pt idx="410">
                  <c:v>45499</c:v>
                </c:pt>
                <c:pt idx="411">
                  <c:v>45502</c:v>
                </c:pt>
                <c:pt idx="412">
                  <c:v>45503</c:v>
                </c:pt>
                <c:pt idx="413">
                  <c:v>45504</c:v>
                </c:pt>
                <c:pt idx="414">
                  <c:v>45505</c:v>
                </c:pt>
                <c:pt idx="415">
                  <c:v>45506</c:v>
                </c:pt>
                <c:pt idx="416">
                  <c:v>45509</c:v>
                </c:pt>
                <c:pt idx="417">
                  <c:v>45510</c:v>
                </c:pt>
                <c:pt idx="418">
                  <c:v>45511</c:v>
                </c:pt>
                <c:pt idx="419">
                  <c:v>45512</c:v>
                </c:pt>
                <c:pt idx="420">
                  <c:v>45513</c:v>
                </c:pt>
                <c:pt idx="421">
                  <c:v>45516</c:v>
                </c:pt>
                <c:pt idx="422">
                  <c:v>45517</c:v>
                </c:pt>
                <c:pt idx="423">
                  <c:v>45518</c:v>
                </c:pt>
                <c:pt idx="424">
                  <c:v>45519</c:v>
                </c:pt>
                <c:pt idx="425">
                  <c:v>45520</c:v>
                </c:pt>
                <c:pt idx="426">
                  <c:v>45523</c:v>
                </c:pt>
                <c:pt idx="427">
                  <c:v>45524</c:v>
                </c:pt>
                <c:pt idx="428">
                  <c:v>45525</c:v>
                </c:pt>
                <c:pt idx="429">
                  <c:v>45526</c:v>
                </c:pt>
                <c:pt idx="430">
                  <c:v>45527</c:v>
                </c:pt>
                <c:pt idx="431">
                  <c:v>45530</c:v>
                </c:pt>
                <c:pt idx="432">
                  <c:v>45531</c:v>
                </c:pt>
                <c:pt idx="433">
                  <c:v>45532</c:v>
                </c:pt>
                <c:pt idx="434">
                  <c:v>45533</c:v>
                </c:pt>
                <c:pt idx="435">
                  <c:v>45534</c:v>
                </c:pt>
                <c:pt idx="436">
                  <c:v>45537</c:v>
                </c:pt>
                <c:pt idx="437">
                  <c:v>45538</c:v>
                </c:pt>
                <c:pt idx="438">
                  <c:v>45539</c:v>
                </c:pt>
                <c:pt idx="439">
                  <c:v>45540</c:v>
                </c:pt>
                <c:pt idx="440">
                  <c:v>45541</c:v>
                </c:pt>
                <c:pt idx="441">
                  <c:v>45544</c:v>
                </c:pt>
                <c:pt idx="442">
                  <c:v>45545</c:v>
                </c:pt>
                <c:pt idx="443">
                  <c:v>45546</c:v>
                </c:pt>
                <c:pt idx="444">
                  <c:v>45547</c:v>
                </c:pt>
                <c:pt idx="445">
                  <c:v>45548</c:v>
                </c:pt>
                <c:pt idx="446">
                  <c:v>45551</c:v>
                </c:pt>
                <c:pt idx="447">
                  <c:v>45552</c:v>
                </c:pt>
                <c:pt idx="448">
                  <c:v>45553</c:v>
                </c:pt>
                <c:pt idx="449">
                  <c:v>45554</c:v>
                </c:pt>
                <c:pt idx="450">
                  <c:v>45555</c:v>
                </c:pt>
                <c:pt idx="451">
                  <c:v>45558</c:v>
                </c:pt>
                <c:pt idx="452">
                  <c:v>45559</c:v>
                </c:pt>
                <c:pt idx="453">
                  <c:v>45560</c:v>
                </c:pt>
                <c:pt idx="454">
                  <c:v>45561</c:v>
                </c:pt>
                <c:pt idx="455">
                  <c:v>45562</c:v>
                </c:pt>
                <c:pt idx="456">
                  <c:v>45565</c:v>
                </c:pt>
                <c:pt idx="457">
                  <c:v>45566</c:v>
                </c:pt>
                <c:pt idx="458">
                  <c:v>45567</c:v>
                </c:pt>
                <c:pt idx="459">
                  <c:v>45568</c:v>
                </c:pt>
                <c:pt idx="460">
                  <c:v>45569</c:v>
                </c:pt>
                <c:pt idx="461">
                  <c:v>45572</c:v>
                </c:pt>
                <c:pt idx="462">
                  <c:v>45573</c:v>
                </c:pt>
                <c:pt idx="463">
                  <c:v>45574</c:v>
                </c:pt>
                <c:pt idx="464">
                  <c:v>45575</c:v>
                </c:pt>
                <c:pt idx="465">
                  <c:v>45576</c:v>
                </c:pt>
                <c:pt idx="466">
                  <c:v>45579</c:v>
                </c:pt>
                <c:pt idx="467">
                  <c:v>45580</c:v>
                </c:pt>
                <c:pt idx="468">
                  <c:v>45581</c:v>
                </c:pt>
                <c:pt idx="469">
                  <c:v>45582</c:v>
                </c:pt>
                <c:pt idx="470">
                  <c:v>45583</c:v>
                </c:pt>
                <c:pt idx="471">
                  <c:v>45586</c:v>
                </c:pt>
                <c:pt idx="472">
                  <c:v>45587</c:v>
                </c:pt>
                <c:pt idx="473">
                  <c:v>45588</c:v>
                </c:pt>
                <c:pt idx="474">
                  <c:v>45589</c:v>
                </c:pt>
                <c:pt idx="475">
                  <c:v>45590</c:v>
                </c:pt>
                <c:pt idx="476">
                  <c:v>45593</c:v>
                </c:pt>
                <c:pt idx="477">
                  <c:v>45594</c:v>
                </c:pt>
                <c:pt idx="478">
                  <c:v>45595</c:v>
                </c:pt>
                <c:pt idx="479">
                  <c:v>45596</c:v>
                </c:pt>
                <c:pt idx="480">
                  <c:v>45597</c:v>
                </c:pt>
                <c:pt idx="481">
                  <c:v>45600</c:v>
                </c:pt>
                <c:pt idx="482">
                  <c:v>45601</c:v>
                </c:pt>
                <c:pt idx="483">
                  <c:v>45602</c:v>
                </c:pt>
                <c:pt idx="484">
                  <c:v>45603</c:v>
                </c:pt>
                <c:pt idx="485">
                  <c:v>45604</c:v>
                </c:pt>
                <c:pt idx="486">
                  <c:v>45607</c:v>
                </c:pt>
                <c:pt idx="487">
                  <c:v>45608</c:v>
                </c:pt>
                <c:pt idx="488">
                  <c:v>45609</c:v>
                </c:pt>
                <c:pt idx="489">
                  <c:v>45610</c:v>
                </c:pt>
                <c:pt idx="490">
                  <c:v>45611</c:v>
                </c:pt>
                <c:pt idx="491">
                  <c:v>45614</c:v>
                </c:pt>
                <c:pt idx="492">
                  <c:v>45615</c:v>
                </c:pt>
                <c:pt idx="493">
                  <c:v>45616</c:v>
                </c:pt>
                <c:pt idx="494">
                  <c:v>45617</c:v>
                </c:pt>
                <c:pt idx="495">
                  <c:v>45618</c:v>
                </c:pt>
                <c:pt idx="496">
                  <c:v>45621</c:v>
                </c:pt>
                <c:pt idx="497">
                  <c:v>45622</c:v>
                </c:pt>
                <c:pt idx="498">
                  <c:v>45623</c:v>
                </c:pt>
                <c:pt idx="499">
                  <c:v>45624</c:v>
                </c:pt>
                <c:pt idx="500">
                  <c:v>45625</c:v>
                </c:pt>
                <c:pt idx="501">
                  <c:v>45628</c:v>
                </c:pt>
                <c:pt idx="502">
                  <c:v>45629</c:v>
                </c:pt>
                <c:pt idx="503">
                  <c:v>45630</c:v>
                </c:pt>
                <c:pt idx="504">
                  <c:v>45631</c:v>
                </c:pt>
                <c:pt idx="505">
                  <c:v>45632</c:v>
                </c:pt>
                <c:pt idx="506">
                  <c:v>45635</c:v>
                </c:pt>
                <c:pt idx="507">
                  <c:v>45636</c:v>
                </c:pt>
                <c:pt idx="508">
                  <c:v>45637</c:v>
                </c:pt>
                <c:pt idx="509">
                  <c:v>45638</c:v>
                </c:pt>
                <c:pt idx="510">
                  <c:v>45639</c:v>
                </c:pt>
                <c:pt idx="511">
                  <c:v>45642</c:v>
                </c:pt>
                <c:pt idx="512">
                  <c:v>45643</c:v>
                </c:pt>
                <c:pt idx="513">
                  <c:v>45644</c:v>
                </c:pt>
                <c:pt idx="514">
                  <c:v>45645</c:v>
                </c:pt>
                <c:pt idx="515">
                  <c:v>45646</c:v>
                </c:pt>
                <c:pt idx="516">
                  <c:v>45649</c:v>
                </c:pt>
                <c:pt idx="517">
                  <c:v>45650</c:v>
                </c:pt>
                <c:pt idx="518">
                  <c:v>45651</c:v>
                </c:pt>
                <c:pt idx="519">
                  <c:v>45652</c:v>
                </c:pt>
                <c:pt idx="520">
                  <c:v>45653</c:v>
                </c:pt>
                <c:pt idx="521">
                  <c:v>45656</c:v>
                </c:pt>
                <c:pt idx="522">
                  <c:v>45657</c:v>
                </c:pt>
                <c:pt idx="523">
                  <c:v>45658</c:v>
                </c:pt>
                <c:pt idx="524">
                  <c:v>45659</c:v>
                </c:pt>
                <c:pt idx="525">
                  <c:v>45660</c:v>
                </c:pt>
                <c:pt idx="526">
                  <c:v>45663</c:v>
                </c:pt>
                <c:pt idx="527">
                  <c:v>45664</c:v>
                </c:pt>
                <c:pt idx="528">
                  <c:v>45665</c:v>
                </c:pt>
                <c:pt idx="529">
                  <c:v>45666</c:v>
                </c:pt>
                <c:pt idx="530">
                  <c:v>45667</c:v>
                </c:pt>
                <c:pt idx="531">
                  <c:v>45670</c:v>
                </c:pt>
                <c:pt idx="532">
                  <c:v>45671</c:v>
                </c:pt>
                <c:pt idx="533">
                  <c:v>45672</c:v>
                </c:pt>
                <c:pt idx="534">
                  <c:v>45673</c:v>
                </c:pt>
                <c:pt idx="535">
                  <c:v>45674</c:v>
                </c:pt>
                <c:pt idx="536">
                  <c:v>45677</c:v>
                </c:pt>
                <c:pt idx="537">
                  <c:v>45678</c:v>
                </c:pt>
                <c:pt idx="538">
                  <c:v>45679</c:v>
                </c:pt>
                <c:pt idx="539">
                  <c:v>45680</c:v>
                </c:pt>
                <c:pt idx="540">
                  <c:v>45681</c:v>
                </c:pt>
                <c:pt idx="541">
                  <c:v>45684</c:v>
                </c:pt>
                <c:pt idx="542">
                  <c:v>45685</c:v>
                </c:pt>
                <c:pt idx="543">
                  <c:v>45686</c:v>
                </c:pt>
                <c:pt idx="544">
                  <c:v>45687</c:v>
                </c:pt>
                <c:pt idx="545">
                  <c:v>45688</c:v>
                </c:pt>
                <c:pt idx="546">
                  <c:v>45691</c:v>
                </c:pt>
                <c:pt idx="547">
                  <c:v>45692</c:v>
                </c:pt>
                <c:pt idx="548">
                  <c:v>45693</c:v>
                </c:pt>
                <c:pt idx="549">
                  <c:v>45694</c:v>
                </c:pt>
                <c:pt idx="550">
                  <c:v>45695</c:v>
                </c:pt>
                <c:pt idx="551">
                  <c:v>45698</c:v>
                </c:pt>
                <c:pt idx="552">
                  <c:v>45699</c:v>
                </c:pt>
                <c:pt idx="553">
                  <c:v>45700</c:v>
                </c:pt>
                <c:pt idx="554">
                  <c:v>45701</c:v>
                </c:pt>
                <c:pt idx="555">
                  <c:v>45702</c:v>
                </c:pt>
                <c:pt idx="556">
                  <c:v>45705</c:v>
                </c:pt>
                <c:pt idx="557">
                  <c:v>45706</c:v>
                </c:pt>
                <c:pt idx="558">
                  <c:v>45707</c:v>
                </c:pt>
                <c:pt idx="559">
                  <c:v>45708</c:v>
                </c:pt>
                <c:pt idx="560">
                  <c:v>45709</c:v>
                </c:pt>
                <c:pt idx="561">
                  <c:v>45712</c:v>
                </c:pt>
                <c:pt idx="562">
                  <c:v>45713</c:v>
                </c:pt>
                <c:pt idx="563">
                  <c:v>45714</c:v>
                </c:pt>
                <c:pt idx="564">
                  <c:v>45715</c:v>
                </c:pt>
                <c:pt idx="565">
                  <c:v>45716</c:v>
                </c:pt>
                <c:pt idx="566">
                  <c:v>45719</c:v>
                </c:pt>
                <c:pt idx="567">
                  <c:v>45720</c:v>
                </c:pt>
                <c:pt idx="568">
                  <c:v>45721</c:v>
                </c:pt>
                <c:pt idx="569">
                  <c:v>45722</c:v>
                </c:pt>
                <c:pt idx="570">
                  <c:v>45723</c:v>
                </c:pt>
                <c:pt idx="571">
                  <c:v>45726</c:v>
                </c:pt>
                <c:pt idx="572">
                  <c:v>45727</c:v>
                </c:pt>
                <c:pt idx="573">
                  <c:v>45728</c:v>
                </c:pt>
                <c:pt idx="574">
                  <c:v>45729</c:v>
                </c:pt>
                <c:pt idx="575">
                  <c:v>45730</c:v>
                </c:pt>
                <c:pt idx="576">
                  <c:v>45733</c:v>
                </c:pt>
                <c:pt idx="577">
                  <c:v>45734</c:v>
                </c:pt>
                <c:pt idx="578">
                  <c:v>45735</c:v>
                </c:pt>
                <c:pt idx="579">
                  <c:v>45736</c:v>
                </c:pt>
                <c:pt idx="580">
                  <c:v>45737</c:v>
                </c:pt>
                <c:pt idx="581">
                  <c:v>45740</c:v>
                </c:pt>
                <c:pt idx="582">
                  <c:v>45741</c:v>
                </c:pt>
                <c:pt idx="583">
                  <c:v>45742</c:v>
                </c:pt>
                <c:pt idx="584">
                  <c:v>45743</c:v>
                </c:pt>
                <c:pt idx="585">
                  <c:v>45744</c:v>
                </c:pt>
                <c:pt idx="586">
                  <c:v>45747</c:v>
                </c:pt>
                <c:pt idx="587">
                  <c:v>45748</c:v>
                </c:pt>
                <c:pt idx="588">
                  <c:v>45749</c:v>
                </c:pt>
                <c:pt idx="589">
                  <c:v>45750</c:v>
                </c:pt>
                <c:pt idx="590">
                  <c:v>45751</c:v>
                </c:pt>
                <c:pt idx="591">
                  <c:v>45754</c:v>
                </c:pt>
                <c:pt idx="592">
                  <c:v>45755</c:v>
                </c:pt>
                <c:pt idx="593">
                  <c:v>45756</c:v>
                </c:pt>
                <c:pt idx="594">
                  <c:v>45757</c:v>
                </c:pt>
                <c:pt idx="595">
                  <c:v>45758</c:v>
                </c:pt>
                <c:pt idx="596">
                  <c:v>45761</c:v>
                </c:pt>
                <c:pt idx="597">
                  <c:v>45762</c:v>
                </c:pt>
                <c:pt idx="598">
                  <c:v>45763</c:v>
                </c:pt>
                <c:pt idx="599">
                  <c:v>45764</c:v>
                </c:pt>
                <c:pt idx="600">
                  <c:v>45765</c:v>
                </c:pt>
                <c:pt idx="601">
                  <c:v>45768</c:v>
                </c:pt>
                <c:pt idx="602">
                  <c:v>45769</c:v>
                </c:pt>
                <c:pt idx="603">
                  <c:v>45770</c:v>
                </c:pt>
                <c:pt idx="604">
                  <c:v>45771</c:v>
                </c:pt>
                <c:pt idx="605">
                  <c:v>45772</c:v>
                </c:pt>
                <c:pt idx="606">
                  <c:v>45775</c:v>
                </c:pt>
                <c:pt idx="607">
                  <c:v>45776</c:v>
                </c:pt>
                <c:pt idx="608">
                  <c:v>45777</c:v>
                </c:pt>
                <c:pt idx="609">
                  <c:v>45778</c:v>
                </c:pt>
                <c:pt idx="610">
                  <c:v>45779</c:v>
                </c:pt>
                <c:pt idx="611">
                  <c:v>45782</c:v>
                </c:pt>
                <c:pt idx="612">
                  <c:v>45783</c:v>
                </c:pt>
                <c:pt idx="613">
                  <c:v>45784</c:v>
                </c:pt>
                <c:pt idx="614">
                  <c:v>45785</c:v>
                </c:pt>
                <c:pt idx="615">
                  <c:v>45786</c:v>
                </c:pt>
                <c:pt idx="616">
                  <c:v>45789</c:v>
                </c:pt>
                <c:pt idx="617">
                  <c:v>45790</c:v>
                </c:pt>
                <c:pt idx="618">
                  <c:v>45791</c:v>
                </c:pt>
                <c:pt idx="619">
                  <c:v>45792</c:v>
                </c:pt>
                <c:pt idx="620">
                  <c:v>45793</c:v>
                </c:pt>
                <c:pt idx="621">
                  <c:v>45796</c:v>
                </c:pt>
                <c:pt idx="622">
                  <c:v>45797</c:v>
                </c:pt>
                <c:pt idx="623">
                  <c:v>45798</c:v>
                </c:pt>
                <c:pt idx="624">
                  <c:v>45799</c:v>
                </c:pt>
                <c:pt idx="625">
                  <c:v>45800</c:v>
                </c:pt>
                <c:pt idx="626">
                  <c:v>45803</c:v>
                </c:pt>
                <c:pt idx="627">
                  <c:v>45804</c:v>
                </c:pt>
                <c:pt idx="628">
                  <c:v>45805</c:v>
                </c:pt>
                <c:pt idx="629">
                  <c:v>45806</c:v>
                </c:pt>
                <c:pt idx="630">
                  <c:v>45807</c:v>
                </c:pt>
                <c:pt idx="631">
                  <c:v>45810</c:v>
                </c:pt>
                <c:pt idx="632">
                  <c:v>45811</c:v>
                </c:pt>
                <c:pt idx="633">
                  <c:v>45812</c:v>
                </c:pt>
                <c:pt idx="634">
                  <c:v>45813</c:v>
                </c:pt>
                <c:pt idx="635">
                  <c:v>45814</c:v>
                </c:pt>
                <c:pt idx="636">
                  <c:v>45817</c:v>
                </c:pt>
                <c:pt idx="637">
                  <c:v>45818</c:v>
                </c:pt>
                <c:pt idx="638">
                  <c:v>45819</c:v>
                </c:pt>
                <c:pt idx="639">
                  <c:v>45820</c:v>
                </c:pt>
                <c:pt idx="640">
                  <c:v>45821</c:v>
                </c:pt>
                <c:pt idx="641">
                  <c:v>45824</c:v>
                </c:pt>
                <c:pt idx="642">
                  <c:v>45825</c:v>
                </c:pt>
                <c:pt idx="643">
                  <c:v>45826</c:v>
                </c:pt>
                <c:pt idx="644">
                  <c:v>45827</c:v>
                </c:pt>
                <c:pt idx="645">
                  <c:v>45828</c:v>
                </c:pt>
                <c:pt idx="646">
                  <c:v>45831</c:v>
                </c:pt>
                <c:pt idx="647">
                  <c:v>45832</c:v>
                </c:pt>
                <c:pt idx="648">
                  <c:v>45833</c:v>
                </c:pt>
                <c:pt idx="649">
                  <c:v>45834</c:v>
                </c:pt>
                <c:pt idx="650">
                  <c:v>45835</c:v>
                </c:pt>
                <c:pt idx="651">
                  <c:v>45838</c:v>
                </c:pt>
                <c:pt idx="652">
                  <c:v>45839</c:v>
                </c:pt>
                <c:pt idx="653">
                  <c:v>45840</c:v>
                </c:pt>
                <c:pt idx="654">
                  <c:v>45841</c:v>
                </c:pt>
                <c:pt idx="655">
                  <c:v>45842</c:v>
                </c:pt>
                <c:pt idx="656">
                  <c:v>45845</c:v>
                </c:pt>
                <c:pt idx="657">
                  <c:v>45846</c:v>
                </c:pt>
                <c:pt idx="658">
                  <c:v>45847</c:v>
                </c:pt>
                <c:pt idx="659">
                  <c:v>45848</c:v>
                </c:pt>
                <c:pt idx="660">
                  <c:v>45849</c:v>
                </c:pt>
                <c:pt idx="661">
                  <c:v>45852</c:v>
                </c:pt>
                <c:pt idx="662">
                  <c:v>45853</c:v>
                </c:pt>
                <c:pt idx="663">
                  <c:v>45854</c:v>
                </c:pt>
                <c:pt idx="664">
                  <c:v>45855</c:v>
                </c:pt>
                <c:pt idx="665">
                  <c:v>45856</c:v>
                </c:pt>
                <c:pt idx="666">
                  <c:v>45859</c:v>
                </c:pt>
                <c:pt idx="667">
                  <c:v>45860</c:v>
                </c:pt>
                <c:pt idx="668">
                  <c:v>45861</c:v>
                </c:pt>
                <c:pt idx="669">
                  <c:v>45862</c:v>
                </c:pt>
                <c:pt idx="670">
                  <c:v>45863</c:v>
                </c:pt>
                <c:pt idx="671">
                  <c:v>45866</c:v>
                </c:pt>
                <c:pt idx="672">
                  <c:v>45867</c:v>
                </c:pt>
                <c:pt idx="673">
                  <c:v>45868</c:v>
                </c:pt>
                <c:pt idx="674">
                  <c:v>45869</c:v>
                </c:pt>
                <c:pt idx="675">
                  <c:v>45870</c:v>
                </c:pt>
                <c:pt idx="676">
                  <c:v>45873</c:v>
                </c:pt>
                <c:pt idx="677">
                  <c:v>45874</c:v>
                </c:pt>
                <c:pt idx="678">
                  <c:v>45875</c:v>
                </c:pt>
                <c:pt idx="679">
                  <c:v>45876</c:v>
                </c:pt>
                <c:pt idx="680">
                  <c:v>45877</c:v>
                </c:pt>
                <c:pt idx="681">
                  <c:v>45880</c:v>
                </c:pt>
                <c:pt idx="682">
                  <c:v>45881</c:v>
                </c:pt>
                <c:pt idx="683">
                  <c:v>45882</c:v>
                </c:pt>
                <c:pt idx="684">
                  <c:v>45883</c:v>
                </c:pt>
                <c:pt idx="685">
                  <c:v>45884</c:v>
                </c:pt>
                <c:pt idx="686">
                  <c:v>45887</c:v>
                </c:pt>
                <c:pt idx="687">
                  <c:v>45888</c:v>
                </c:pt>
                <c:pt idx="688">
                  <c:v>45889</c:v>
                </c:pt>
                <c:pt idx="689">
                  <c:v>45890</c:v>
                </c:pt>
                <c:pt idx="690">
                  <c:v>45891</c:v>
                </c:pt>
                <c:pt idx="691">
                  <c:v>45894</c:v>
                </c:pt>
                <c:pt idx="692">
                  <c:v>45895</c:v>
                </c:pt>
                <c:pt idx="693">
                  <c:v>45896</c:v>
                </c:pt>
                <c:pt idx="694">
                  <c:v>45897</c:v>
                </c:pt>
                <c:pt idx="695">
                  <c:v>45898</c:v>
                </c:pt>
                <c:pt idx="696">
                  <c:v>45901</c:v>
                </c:pt>
                <c:pt idx="697">
                  <c:v>45902</c:v>
                </c:pt>
                <c:pt idx="698">
                  <c:v>45903</c:v>
                </c:pt>
                <c:pt idx="699">
                  <c:v>45904</c:v>
                </c:pt>
                <c:pt idx="700">
                  <c:v>45905</c:v>
                </c:pt>
                <c:pt idx="701">
                  <c:v>45908</c:v>
                </c:pt>
                <c:pt idx="702">
                  <c:v>45909</c:v>
                </c:pt>
                <c:pt idx="703">
                  <c:v>45910</c:v>
                </c:pt>
                <c:pt idx="704">
                  <c:v>45911</c:v>
                </c:pt>
                <c:pt idx="705">
                  <c:v>45912</c:v>
                </c:pt>
                <c:pt idx="706">
                  <c:v>45915</c:v>
                </c:pt>
                <c:pt idx="707">
                  <c:v>45916</c:v>
                </c:pt>
                <c:pt idx="708">
                  <c:v>45917</c:v>
                </c:pt>
                <c:pt idx="709">
                  <c:v>45918</c:v>
                </c:pt>
                <c:pt idx="710">
                  <c:v>45919</c:v>
                </c:pt>
                <c:pt idx="711">
                  <c:v>45922</c:v>
                </c:pt>
                <c:pt idx="712">
                  <c:v>45923</c:v>
                </c:pt>
                <c:pt idx="713">
                  <c:v>45924</c:v>
                </c:pt>
                <c:pt idx="714">
                  <c:v>45925</c:v>
                </c:pt>
                <c:pt idx="715">
                  <c:v>45926</c:v>
                </c:pt>
                <c:pt idx="716">
                  <c:v>45929</c:v>
                </c:pt>
                <c:pt idx="717">
                  <c:v>45930</c:v>
                </c:pt>
                <c:pt idx="718">
                  <c:v>45931</c:v>
                </c:pt>
                <c:pt idx="719">
                  <c:v>45932</c:v>
                </c:pt>
                <c:pt idx="720">
                  <c:v>45933</c:v>
                </c:pt>
                <c:pt idx="721">
                  <c:v>45936</c:v>
                </c:pt>
                <c:pt idx="722">
                  <c:v>45937</c:v>
                </c:pt>
                <c:pt idx="723">
                  <c:v>45938</c:v>
                </c:pt>
                <c:pt idx="724">
                  <c:v>45939</c:v>
                </c:pt>
                <c:pt idx="725">
                  <c:v>45940</c:v>
                </c:pt>
                <c:pt idx="726">
                  <c:v>45943</c:v>
                </c:pt>
                <c:pt idx="727">
                  <c:v>45944</c:v>
                </c:pt>
                <c:pt idx="728">
                  <c:v>45945</c:v>
                </c:pt>
                <c:pt idx="729">
                  <c:v>45946</c:v>
                </c:pt>
                <c:pt idx="730">
                  <c:v>45947</c:v>
                </c:pt>
                <c:pt idx="731">
                  <c:v>45950</c:v>
                </c:pt>
                <c:pt idx="732">
                  <c:v>45951</c:v>
                </c:pt>
                <c:pt idx="733">
                  <c:v>45952</c:v>
                </c:pt>
                <c:pt idx="734">
                  <c:v>45953</c:v>
                </c:pt>
                <c:pt idx="735">
                  <c:v>45954</c:v>
                </c:pt>
                <c:pt idx="736">
                  <c:v>45957</c:v>
                </c:pt>
                <c:pt idx="737">
                  <c:v>45958</c:v>
                </c:pt>
                <c:pt idx="738">
                  <c:v>45959</c:v>
                </c:pt>
                <c:pt idx="739">
                  <c:v>45960</c:v>
                </c:pt>
                <c:pt idx="740">
                  <c:v>45961</c:v>
                </c:pt>
                <c:pt idx="741">
                  <c:v>45964</c:v>
                </c:pt>
                <c:pt idx="742">
                  <c:v>45965</c:v>
                </c:pt>
                <c:pt idx="743">
                  <c:v>45966</c:v>
                </c:pt>
                <c:pt idx="744">
                  <c:v>45967</c:v>
                </c:pt>
                <c:pt idx="745">
                  <c:v>45968</c:v>
                </c:pt>
                <c:pt idx="746">
                  <c:v>45971</c:v>
                </c:pt>
                <c:pt idx="747">
                  <c:v>45972</c:v>
                </c:pt>
                <c:pt idx="748">
                  <c:v>45973</c:v>
                </c:pt>
                <c:pt idx="749">
                  <c:v>45974</c:v>
                </c:pt>
                <c:pt idx="750">
                  <c:v>45975</c:v>
                </c:pt>
                <c:pt idx="751">
                  <c:v>45978</c:v>
                </c:pt>
                <c:pt idx="752">
                  <c:v>45979</c:v>
                </c:pt>
                <c:pt idx="753">
                  <c:v>45980</c:v>
                </c:pt>
                <c:pt idx="754">
                  <c:v>45981</c:v>
                </c:pt>
                <c:pt idx="755">
                  <c:v>45982</c:v>
                </c:pt>
                <c:pt idx="756">
                  <c:v>45985</c:v>
                </c:pt>
                <c:pt idx="757">
                  <c:v>45986</c:v>
                </c:pt>
                <c:pt idx="758">
                  <c:v>45987</c:v>
                </c:pt>
                <c:pt idx="759">
                  <c:v>45988</c:v>
                </c:pt>
                <c:pt idx="760">
                  <c:v>45989</c:v>
                </c:pt>
                <c:pt idx="761">
                  <c:v>45992</c:v>
                </c:pt>
                <c:pt idx="762">
                  <c:v>45993</c:v>
                </c:pt>
                <c:pt idx="763">
                  <c:v>45994</c:v>
                </c:pt>
                <c:pt idx="764">
                  <c:v>45995</c:v>
                </c:pt>
                <c:pt idx="765">
                  <c:v>45996</c:v>
                </c:pt>
                <c:pt idx="766">
                  <c:v>45999</c:v>
                </c:pt>
                <c:pt idx="767">
                  <c:v>46000</c:v>
                </c:pt>
                <c:pt idx="768">
                  <c:v>46001</c:v>
                </c:pt>
                <c:pt idx="769">
                  <c:v>46002</c:v>
                </c:pt>
                <c:pt idx="770">
                  <c:v>46003</c:v>
                </c:pt>
                <c:pt idx="771">
                  <c:v>46006</c:v>
                </c:pt>
                <c:pt idx="772">
                  <c:v>46007</c:v>
                </c:pt>
                <c:pt idx="773">
                  <c:v>46008</c:v>
                </c:pt>
                <c:pt idx="774">
                  <c:v>46009</c:v>
                </c:pt>
                <c:pt idx="775">
                  <c:v>46010</c:v>
                </c:pt>
                <c:pt idx="776">
                  <c:v>46013</c:v>
                </c:pt>
                <c:pt idx="777">
                  <c:v>46014</c:v>
                </c:pt>
                <c:pt idx="778">
                  <c:v>46015</c:v>
                </c:pt>
                <c:pt idx="779">
                  <c:v>46016</c:v>
                </c:pt>
                <c:pt idx="780">
                  <c:v>46017</c:v>
                </c:pt>
                <c:pt idx="781">
                  <c:v>46020</c:v>
                </c:pt>
                <c:pt idx="782">
                  <c:v>46021</c:v>
                </c:pt>
                <c:pt idx="783">
                  <c:v>46022</c:v>
                </c:pt>
                <c:pt idx="784">
                  <c:v>46023</c:v>
                </c:pt>
                <c:pt idx="785">
                  <c:v>46024</c:v>
                </c:pt>
                <c:pt idx="786">
                  <c:v>46027</c:v>
                </c:pt>
                <c:pt idx="787">
                  <c:v>46028</c:v>
                </c:pt>
                <c:pt idx="788">
                  <c:v>46029</c:v>
                </c:pt>
                <c:pt idx="789">
                  <c:v>46030</c:v>
                </c:pt>
                <c:pt idx="790">
                  <c:v>46031</c:v>
                </c:pt>
                <c:pt idx="791">
                  <c:v>46034</c:v>
                </c:pt>
                <c:pt idx="792">
                  <c:v>46035</c:v>
                </c:pt>
                <c:pt idx="793">
                  <c:v>46036</c:v>
                </c:pt>
                <c:pt idx="794">
                  <c:v>46037</c:v>
                </c:pt>
                <c:pt idx="795">
                  <c:v>46038</c:v>
                </c:pt>
                <c:pt idx="796">
                  <c:v>46041</c:v>
                </c:pt>
                <c:pt idx="797">
                  <c:v>46042</c:v>
                </c:pt>
                <c:pt idx="798">
                  <c:v>46043</c:v>
                </c:pt>
                <c:pt idx="799">
                  <c:v>46044</c:v>
                </c:pt>
                <c:pt idx="800">
                  <c:v>46045</c:v>
                </c:pt>
                <c:pt idx="801">
                  <c:v>46048</c:v>
                </c:pt>
                <c:pt idx="802">
                  <c:v>46049</c:v>
                </c:pt>
                <c:pt idx="803">
                  <c:v>46050</c:v>
                </c:pt>
                <c:pt idx="804">
                  <c:v>46051</c:v>
                </c:pt>
                <c:pt idx="805">
                  <c:v>46052</c:v>
                </c:pt>
                <c:pt idx="806">
                  <c:v>46055</c:v>
                </c:pt>
                <c:pt idx="807">
                  <c:v>46056</c:v>
                </c:pt>
                <c:pt idx="808">
                  <c:v>46057</c:v>
                </c:pt>
                <c:pt idx="809">
                  <c:v>46058</c:v>
                </c:pt>
                <c:pt idx="810">
                  <c:v>46059</c:v>
                </c:pt>
                <c:pt idx="811">
                  <c:v>46062</c:v>
                </c:pt>
                <c:pt idx="812">
                  <c:v>46063</c:v>
                </c:pt>
                <c:pt idx="813">
                  <c:v>46064</c:v>
                </c:pt>
                <c:pt idx="814">
                  <c:v>46065</c:v>
                </c:pt>
                <c:pt idx="815">
                  <c:v>46066</c:v>
                </c:pt>
                <c:pt idx="816">
                  <c:v>46069</c:v>
                </c:pt>
                <c:pt idx="817">
                  <c:v>46070</c:v>
                </c:pt>
                <c:pt idx="818">
                  <c:v>46071</c:v>
                </c:pt>
                <c:pt idx="819">
                  <c:v>46072</c:v>
                </c:pt>
                <c:pt idx="820">
                  <c:v>46073</c:v>
                </c:pt>
                <c:pt idx="821">
                  <c:v>46076</c:v>
                </c:pt>
                <c:pt idx="822">
                  <c:v>46077</c:v>
                </c:pt>
                <c:pt idx="823">
                  <c:v>46078</c:v>
                </c:pt>
                <c:pt idx="824">
                  <c:v>46079</c:v>
                </c:pt>
                <c:pt idx="825">
                  <c:v>46080</c:v>
                </c:pt>
                <c:pt idx="826">
                  <c:v>46083</c:v>
                </c:pt>
                <c:pt idx="827">
                  <c:v>46084</c:v>
                </c:pt>
                <c:pt idx="828">
                  <c:v>46085</c:v>
                </c:pt>
                <c:pt idx="829">
                  <c:v>46086</c:v>
                </c:pt>
                <c:pt idx="830">
                  <c:v>46087</c:v>
                </c:pt>
                <c:pt idx="831">
                  <c:v>46090</c:v>
                </c:pt>
                <c:pt idx="832">
                  <c:v>46091</c:v>
                </c:pt>
                <c:pt idx="833">
                  <c:v>46092</c:v>
                </c:pt>
                <c:pt idx="834">
                  <c:v>46093</c:v>
                </c:pt>
                <c:pt idx="835">
                  <c:v>46094</c:v>
                </c:pt>
                <c:pt idx="836">
                  <c:v>46097</c:v>
                </c:pt>
                <c:pt idx="837">
                  <c:v>46098</c:v>
                </c:pt>
                <c:pt idx="838">
                  <c:v>46099</c:v>
                </c:pt>
                <c:pt idx="839">
                  <c:v>46100</c:v>
                </c:pt>
                <c:pt idx="840">
                  <c:v>46101</c:v>
                </c:pt>
                <c:pt idx="841">
                  <c:v>46104</c:v>
                </c:pt>
                <c:pt idx="842">
                  <c:v>46105</c:v>
                </c:pt>
                <c:pt idx="843">
                  <c:v>46106</c:v>
                </c:pt>
                <c:pt idx="844">
                  <c:v>46107</c:v>
                </c:pt>
                <c:pt idx="845">
                  <c:v>46108</c:v>
                </c:pt>
                <c:pt idx="846">
                  <c:v>46111</c:v>
                </c:pt>
                <c:pt idx="847">
                  <c:v>46112</c:v>
                </c:pt>
                <c:pt idx="848">
                  <c:v>46113</c:v>
                </c:pt>
                <c:pt idx="849">
                  <c:v>46114</c:v>
                </c:pt>
                <c:pt idx="850">
                  <c:v>46115</c:v>
                </c:pt>
                <c:pt idx="851">
                  <c:v>46118</c:v>
                </c:pt>
                <c:pt idx="852">
                  <c:v>46119</c:v>
                </c:pt>
                <c:pt idx="853">
                  <c:v>46120</c:v>
                </c:pt>
                <c:pt idx="854">
                  <c:v>46121</c:v>
                </c:pt>
                <c:pt idx="855">
                  <c:v>46122</c:v>
                </c:pt>
                <c:pt idx="856">
                  <c:v>46125</c:v>
                </c:pt>
                <c:pt idx="857">
                  <c:v>46126</c:v>
                </c:pt>
                <c:pt idx="858">
                  <c:v>46127</c:v>
                </c:pt>
                <c:pt idx="859">
                  <c:v>46128</c:v>
                </c:pt>
                <c:pt idx="860">
                  <c:v>46129</c:v>
                </c:pt>
                <c:pt idx="861">
                  <c:v>46132</c:v>
                </c:pt>
                <c:pt idx="862">
                  <c:v>46133</c:v>
                </c:pt>
                <c:pt idx="863">
                  <c:v>46134</c:v>
                </c:pt>
                <c:pt idx="864">
                  <c:v>46135</c:v>
                </c:pt>
                <c:pt idx="865">
                  <c:v>46136</c:v>
                </c:pt>
                <c:pt idx="866">
                  <c:v>46139</c:v>
                </c:pt>
                <c:pt idx="867">
                  <c:v>46140</c:v>
                </c:pt>
                <c:pt idx="868">
                  <c:v>46141</c:v>
                </c:pt>
                <c:pt idx="869">
                  <c:v>46142</c:v>
                </c:pt>
                <c:pt idx="870">
                  <c:v>46143</c:v>
                </c:pt>
                <c:pt idx="871">
                  <c:v>46146</c:v>
                </c:pt>
                <c:pt idx="872">
                  <c:v>46147</c:v>
                </c:pt>
                <c:pt idx="873">
                  <c:v>46148</c:v>
                </c:pt>
                <c:pt idx="874">
                  <c:v>46149</c:v>
                </c:pt>
                <c:pt idx="875">
                  <c:v>46150</c:v>
                </c:pt>
                <c:pt idx="876">
                  <c:v>46153</c:v>
                </c:pt>
                <c:pt idx="877">
                  <c:v>46154</c:v>
                </c:pt>
                <c:pt idx="878">
                  <c:v>46155</c:v>
                </c:pt>
                <c:pt idx="879">
                  <c:v>46156</c:v>
                </c:pt>
                <c:pt idx="880">
                  <c:v>46157</c:v>
                </c:pt>
                <c:pt idx="881">
                  <c:v>46160</c:v>
                </c:pt>
                <c:pt idx="882">
                  <c:v>46161</c:v>
                </c:pt>
                <c:pt idx="883">
                  <c:v>46162</c:v>
                </c:pt>
                <c:pt idx="884">
                  <c:v>46163</c:v>
                </c:pt>
                <c:pt idx="885">
                  <c:v>46164</c:v>
                </c:pt>
                <c:pt idx="886">
                  <c:v>46167</c:v>
                </c:pt>
                <c:pt idx="887">
                  <c:v>46168</c:v>
                </c:pt>
                <c:pt idx="888">
                  <c:v>46169</c:v>
                </c:pt>
                <c:pt idx="889">
                  <c:v>46170</c:v>
                </c:pt>
                <c:pt idx="890">
                  <c:v>46171</c:v>
                </c:pt>
                <c:pt idx="891">
                  <c:v>46174</c:v>
                </c:pt>
                <c:pt idx="892">
                  <c:v>46175</c:v>
                </c:pt>
                <c:pt idx="893">
                  <c:v>46176</c:v>
                </c:pt>
                <c:pt idx="894">
                  <c:v>46177</c:v>
                </c:pt>
                <c:pt idx="895">
                  <c:v>46178</c:v>
                </c:pt>
                <c:pt idx="896">
                  <c:v>46181</c:v>
                </c:pt>
                <c:pt idx="897">
                  <c:v>46182</c:v>
                </c:pt>
                <c:pt idx="898">
                  <c:v>46183</c:v>
                </c:pt>
                <c:pt idx="899">
                  <c:v>46184</c:v>
                </c:pt>
                <c:pt idx="900">
                  <c:v>46185</c:v>
                </c:pt>
                <c:pt idx="901">
                  <c:v>46188</c:v>
                </c:pt>
                <c:pt idx="902">
                  <c:v>46189</c:v>
                </c:pt>
                <c:pt idx="903">
                  <c:v>46190</c:v>
                </c:pt>
                <c:pt idx="904">
                  <c:v>46191</c:v>
                </c:pt>
                <c:pt idx="905">
                  <c:v>46192</c:v>
                </c:pt>
                <c:pt idx="906">
                  <c:v>46195</c:v>
                </c:pt>
                <c:pt idx="907">
                  <c:v>46196</c:v>
                </c:pt>
                <c:pt idx="908">
                  <c:v>46197</c:v>
                </c:pt>
                <c:pt idx="909">
                  <c:v>46198</c:v>
                </c:pt>
                <c:pt idx="910">
                  <c:v>46199</c:v>
                </c:pt>
                <c:pt idx="911">
                  <c:v>46202</c:v>
                </c:pt>
                <c:pt idx="912">
                  <c:v>46203</c:v>
                </c:pt>
                <c:pt idx="913">
                  <c:v>46204</c:v>
                </c:pt>
                <c:pt idx="914">
                  <c:v>46205</c:v>
                </c:pt>
                <c:pt idx="915">
                  <c:v>46206</c:v>
                </c:pt>
                <c:pt idx="916">
                  <c:v>46209</c:v>
                </c:pt>
                <c:pt idx="917">
                  <c:v>46210</c:v>
                </c:pt>
                <c:pt idx="918">
                  <c:v>46211</c:v>
                </c:pt>
                <c:pt idx="919">
                  <c:v>46212</c:v>
                </c:pt>
                <c:pt idx="920">
                  <c:v>46213</c:v>
                </c:pt>
                <c:pt idx="921">
                  <c:v>46216</c:v>
                </c:pt>
                <c:pt idx="922">
                  <c:v>46217</c:v>
                </c:pt>
                <c:pt idx="923">
                  <c:v>46218</c:v>
                </c:pt>
                <c:pt idx="924">
                  <c:v>46219</c:v>
                </c:pt>
                <c:pt idx="925">
                  <c:v>46220</c:v>
                </c:pt>
                <c:pt idx="926">
                  <c:v>46223</c:v>
                </c:pt>
                <c:pt idx="927">
                  <c:v>46224</c:v>
                </c:pt>
                <c:pt idx="928">
                  <c:v>46225</c:v>
                </c:pt>
                <c:pt idx="929">
                  <c:v>46226</c:v>
                </c:pt>
                <c:pt idx="930">
                  <c:v>46227</c:v>
                </c:pt>
                <c:pt idx="931">
                  <c:v>46230</c:v>
                </c:pt>
                <c:pt idx="932">
                  <c:v>46231</c:v>
                </c:pt>
                <c:pt idx="933">
                  <c:v>46232</c:v>
                </c:pt>
                <c:pt idx="934">
                  <c:v>46233</c:v>
                </c:pt>
                <c:pt idx="935">
                  <c:v>46234</c:v>
                </c:pt>
                <c:pt idx="936">
                  <c:v>46237</c:v>
                </c:pt>
                <c:pt idx="937">
                  <c:v>46238</c:v>
                </c:pt>
                <c:pt idx="938">
                  <c:v>46239</c:v>
                </c:pt>
                <c:pt idx="939">
                  <c:v>46240</c:v>
                </c:pt>
                <c:pt idx="940">
                  <c:v>46241</c:v>
                </c:pt>
                <c:pt idx="941">
                  <c:v>46244</c:v>
                </c:pt>
                <c:pt idx="942">
                  <c:v>46245</c:v>
                </c:pt>
                <c:pt idx="943">
                  <c:v>46246</c:v>
                </c:pt>
                <c:pt idx="944">
                  <c:v>46247</c:v>
                </c:pt>
                <c:pt idx="945">
                  <c:v>46248</c:v>
                </c:pt>
                <c:pt idx="946">
                  <c:v>46251</c:v>
                </c:pt>
                <c:pt idx="947">
                  <c:v>46252</c:v>
                </c:pt>
                <c:pt idx="948">
                  <c:v>46253</c:v>
                </c:pt>
                <c:pt idx="949">
                  <c:v>46254</c:v>
                </c:pt>
                <c:pt idx="950">
                  <c:v>46255</c:v>
                </c:pt>
                <c:pt idx="951">
                  <c:v>46258</c:v>
                </c:pt>
                <c:pt idx="952">
                  <c:v>46259</c:v>
                </c:pt>
                <c:pt idx="953">
                  <c:v>46260</c:v>
                </c:pt>
                <c:pt idx="954">
                  <c:v>46261</c:v>
                </c:pt>
                <c:pt idx="955">
                  <c:v>46262</c:v>
                </c:pt>
                <c:pt idx="956">
                  <c:v>46265</c:v>
                </c:pt>
                <c:pt idx="957">
                  <c:v>46266</c:v>
                </c:pt>
                <c:pt idx="958">
                  <c:v>46267</c:v>
                </c:pt>
                <c:pt idx="959">
                  <c:v>46268</c:v>
                </c:pt>
                <c:pt idx="960">
                  <c:v>46269</c:v>
                </c:pt>
                <c:pt idx="961">
                  <c:v>46272</c:v>
                </c:pt>
                <c:pt idx="962">
                  <c:v>46273</c:v>
                </c:pt>
                <c:pt idx="963">
                  <c:v>46274</c:v>
                </c:pt>
                <c:pt idx="964">
                  <c:v>46275</c:v>
                </c:pt>
                <c:pt idx="965">
                  <c:v>46276</c:v>
                </c:pt>
                <c:pt idx="966">
                  <c:v>46279</c:v>
                </c:pt>
                <c:pt idx="967">
                  <c:v>46280</c:v>
                </c:pt>
                <c:pt idx="968">
                  <c:v>46281</c:v>
                </c:pt>
                <c:pt idx="969">
                  <c:v>46282</c:v>
                </c:pt>
                <c:pt idx="970">
                  <c:v>46283</c:v>
                </c:pt>
                <c:pt idx="971">
                  <c:v>46286</c:v>
                </c:pt>
                <c:pt idx="972">
                  <c:v>46287</c:v>
                </c:pt>
                <c:pt idx="973">
                  <c:v>46288</c:v>
                </c:pt>
                <c:pt idx="974">
                  <c:v>46289</c:v>
                </c:pt>
                <c:pt idx="975">
                  <c:v>46290</c:v>
                </c:pt>
                <c:pt idx="976">
                  <c:v>46293</c:v>
                </c:pt>
                <c:pt idx="977">
                  <c:v>46294</c:v>
                </c:pt>
                <c:pt idx="978">
                  <c:v>46295</c:v>
                </c:pt>
                <c:pt idx="979">
                  <c:v>46296</c:v>
                </c:pt>
                <c:pt idx="980">
                  <c:v>46297</c:v>
                </c:pt>
                <c:pt idx="981">
                  <c:v>46300</c:v>
                </c:pt>
                <c:pt idx="982">
                  <c:v>46301</c:v>
                </c:pt>
                <c:pt idx="983">
                  <c:v>46302</c:v>
                </c:pt>
                <c:pt idx="984">
                  <c:v>46303</c:v>
                </c:pt>
                <c:pt idx="985">
                  <c:v>46304</c:v>
                </c:pt>
                <c:pt idx="986">
                  <c:v>46307</c:v>
                </c:pt>
                <c:pt idx="987">
                  <c:v>46308</c:v>
                </c:pt>
                <c:pt idx="988">
                  <c:v>46309</c:v>
                </c:pt>
                <c:pt idx="989">
                  <c:v>46310</c:v>
                </c:pt>
                <c:pt idx="990">
                  <c:v>46311</c:v>
                </c:pt>
                <c:pt idx="991">
                  <c:v>46314</c:v>
                </c:pt>
                <c:pt idx="992">
                  <c:v>46315</c:v>
                </c:pt>
                <c:pt idx="993">
                  <c:v>46316</c:v>
                </c:pt>
                <c:pt idx="994">
                  <c:v>46317</c:v>
                </c:pt>
                <c:pt idx="995">
                  <c:v>46318</c:v>
                </c:pt>
                <c:pt idx="996">
                  <c:v>46321</c:v>
                </c:pt>
                <c:pt idx="997">
                  <c:v>46322</c:v>
                </c:pt>
                <c:pt idx="998">
                  <c:v>46323</c:v>
                </c:pt>
                <c:pt idx="999">
                  <c:v>46324</c:v>
                </c:pt>
                <c:pt idx="1000">
                  <c:v>46325</c:v>
                </c:pt>
                <c:pt idx="1001">
                  <c:v>46328</c:v>
                </c:pt>
                <c:pt idx="1002">
                  <c:v>46329</c:v>
                </c:pt>
                <c:pt idx="1003">
                  <c:v>46330</c:v>
                </c:pt>
                <c:pt idx="1004">
                  <c:v>46331</c:v>
                </c:pt>
                <c:pt idx="1005">
                  <c:v>46332</c:v>
                </c:pt>
                <c:pt idx="1006">
                  <c:v>46335</c:v>
                </c:pt>
                <c:pt idx="1007">
                  <c:v>46336</c:v>
                </c:pt>
                <c:pt idx="1008">
                  <c:v>46337</c:v>
                </c:pt>
                <c:pt idx="1009">
                  <c:v>46338</c:v>
                </c:pt>
                <c:pt idx="1010">
                  <c:v>46339</c:v>
                </c:pt>
                <c:pt idx="1011">
                  <c:v>46342</c:v>
                </c:pt>
                <c:pt idx="1012">
                  <c:v>46343</c:v>
                </c:pt>
                <c:pt idx="1013">
                  <c:v>46344</c:v>
                </c:pt>
                <c:pt idx="1014">
                  <c:v>46345</c:v>
                </c:pt>
                <c:pt idx="1015">
                  <c:v>46346</c:v>
                </c:pt>
                <c:pt idx="1016">
                  <c:v>46349</c:v>
                </c:pt>
                <c:pt idx="1017">
                  <c:v>46350</c:v>
                </c:pt>
                <c:pt idx="1018">
                  <c:v>46351</c:v>
                </c:pt>
                <c:pt idx="1019">
                  <c:v>46352</c:v>
                </c:pt>
                <c:pt idx="1020">
                  <c:v>46353</c:v>
                </c:pt>
                <c:pt idx="1021">
                  <c:v>46356</c:v>
                </c:pt>
                <c:pt idx="1022">
                  <c:v>46357</c:v>
                </c:pt>
                <c:pt idx="1023">
                  <c:v>46358</c:v>
                </c:pt>
                <c:pt idx="1024">
                  <c:v>46359</c:v>
                </c:pt>
                <c:pt idx="1025">
                  <c:v>46360</c:v>
                </c:pt>
                <c:pt idx="1026">
                  <c:v>46363</c:v>
                </c:pt>
                <c:pt idx="1027">
                  <c:v>46364</c:v>
                </c:pt>
                <c:pt idx="1028">
                  <c:v>46365</c:v>
                </c:pt>
                <c:pt idx="1029">
                  <c:v>46366</c:v>
                </c:pt>
                <c:pt idx="1030">
                  <c:v>46367</c:v>
                </c:pt>
                <c:pt idx="1031">
                  <c:v>46370</c:v>
                </c:pt>
                <c:pt idx="1032">
                  <c:v>46371</c:v>
                </c:pt>
                <c:pt idx="1033">
                  <c:v>46372</c:v>
                </c:pt>
                <c:pt idx="1034">
                  <c:v>46373</c:v>
                </c:pt>
                <c:pt idx="1035">
                  <c:v>46374</c:v>
                </c:pt>
                <c:pt idx="1036">
                  <c:v>46377</c:v>
                </c:pt>
                <c:pt idx="1037">
                  <c:v>46378</c:v>
                </c:pt>
                <c:pt idx="1038">
                  <c:v>46379</c:v>
                </c:pt>
                <c:pt idx="1039">
                  <c:v>46380</c:v>
                </c:pt>
                <c:pt idx="1040">
                  <c:v>46381</c:v>
                </c:pt>
                <c:pt idx="1041">
                  <c:v>46384</c:v>
                </c:pt>
                <c:pt idx="1042">
                  <c:v>46385</c:v>
                </c:pt>
                <c:pt idx="1043">
                  <c:v>46386</c:v>
                </c:pt>
                <c:pt idx="1044">
                  <c:v>46387</c:v>
                </c:pt>
                <c:pt idx="1045">
                  <c:v>46388</c:v>
                </c:pt>
              </c:numCache>
            </c:numRef>
          </c:cat>
          <c:val>
            <c:numRef>
              <c:f>Sheet1!$C$2:$C$1047</c:f>
              <c:numCache>
                <c:formatCode>General</c:formatCode>
                <c:ptCount val="1046"/>
                <c:pt idx="0">
                  <c:v>2.6930000000000001</c:v>
                </c:pt>
                <c:pt idx="1">
                  <c:v>2.7320000000000002</c:v>
                </c:pt>
                <c:pt idx="2">
                  <c:v>2.7389999999999999</c:v>
                </c:pt>
                <c:pt idx="3">
                  <c:v>2.7610000000000001</c:v>
                </c:pt>
                <c:pt idx="4">
                  <c:v>2.7719999999999998</c:v>
                </c:pt>
                <c:pt idx="5">
                  <c:v>2.8050000000000002</c:v>
                </c:pt>
                <c:pt idx="6">
                  <c:v>2.8090000000000002</c:v>
                </c:pt>
                <c:pt idx="7">
                  <c:v>2.82</c:v>
                </c:pt>
                <c:pt idx="8">
                  <c:v>2.8580000000000001</c:v>
                </c:pt>
                <c:pt idx="9">
                  <c:v>2.8180000000000001</c:v>
                </c:pt>
                <c:pt idx="10">
                  <c:v>2.8759999999999999</c:v>
                </c:pt>
                <c:pt idx="11">
                  <c:v>2.843</c:v>
                </c:pt>
                <c:pt idx="12">
                  <c:v>2.8780000000000001</c:v>
                </c:pt>
                <c:pt idx="13">
                  <c:v>2.8319999999999999</c:v>
                </c:pt>
                <c:pt idx="14">
                  <c:v>2.8570000000000002</c:v>
                </c:pt>
                <c:pt idx="15">
                  <c:v>2.895</c:v>
                </c:pt>
                <c:pt idx="16">
                  <c:v>2.9169999999999998</c:v>
                </c:pt>
                <c:pt idx="17">
                  <c:v>2.9220000000000002</c:v>
                </c:pt>
                <c:pt idx="18">
                  <c:v>2.9279999999999999</c:v>
                </c:pt>
                <c:pt idx="19">
                  <c:v>2.9220000000000002</c:v>
                </c:pt>
                <c:pt idx="20">
                  <c:v>2.9420000000000002</c:v>
                </c:pt>
                <c:pt idx="21">
                  <c:v>2.9590000000000001</c:v>
                </c:pt>
                <c:pt idx="22">
                  <c:v>2.988</c:v>
                </c:pt>
                <c:pt idx="23">
                  <c:v>3.0089999999999999</c:v>
                </c:pt>
                <c:pt idx="24">
                  <c:v>3.0289999999999999</c:v>
                </c:pt>
                <c:pt idx="25">
                  <c:v>3.0110000000000001</c:v>
                </c:pt>
                <c:pt idx="26">
                  <c:v>3.008</c:v>
                </c:pt>
                <c:pt idx="27">
                  <c:v>3.0289999999999999</c:v>
                </c:pt>
                <c:pt idx="28">
                  <c:v>3.0539999999999998</c:v>
                </c:pt>
                <c:pt idx="29">
                  <c:v>3.1030000000000002</c:v>
                </c:pt>
                <c:pt idx="30">
                  <c:v>3.08</c:v>
                </c:pt>
                <c:pt idx="31">
                  <c:v>3.1019999999999999</c:v>
                </c:pt>
                <c:pt idx="32">
                  <c:v>3.1349999999999998</c:v>
                </c:pt>
                <c:pt idx="33">
                  <c:v>3.1659999999999999</c:v>
                </c:pt>
                <c:pt idx="34">
                  <c:v>3.1920000000000002</c:v>
                </c:pt>
                <c:pt idx="35">
                  <c:v>3.2120000000000002</c:v>
                </c:pt>
                <c:pt idx="36">
                  <c:v>3.1920000000000002</c:v>
                </c:pt>
                <c:pt idx="37">
                  <c:v>3.2250000000000001</c:v>
                </c:pt>
                <c:pt idx="38">
                  <c:v>3.1970000000000001</c:v>
                </c:pt>
                <c:pt idx="39">
                  <c:v>3.198</c:v>
                </c:pt>
                <c:pt idx="40">
                  <c:v>3.2330000000000001</c:v>
                </c:pt>
                <c:pt idx="41">
                  <c:v>3.242</c:v>
                </c:pt>
                <c:pt idx="42">
                  <c:v>3.29</c:v>
                </c:pt>
                <c:pt idx="43">
                  <c:v>3.3109999999999999</c:v>
                </c:pt>
                <c:pt idx="44">
                  <c:v>3.3660000000000001</c:v>
                </c:pt>
                <c:pt idx="45">
                  <c:v>3.3530000000000002</c:v>
                </c:pt>
                <c:pt idx="46">
                  <c:v>3.363</c:v>
                </c:pt>
                <c:pt idx="47">
                  <c:v>3.4180000000000001</c:v>
                </c:pt>
                <c:pt idx="48">
                  <c:v>3.4510000000000001</c:v>
                </c:pt>
                <c:pt idx="49">
                  <c:v>3.4609999999999999</c:v>
                </c:pt>
                <c:pt idx="50">
                  <c:v>3.4449999999999998</c:v>
                </c:pt>
                <c:pt idx="51">
                  <c:v>3.375</c:v>
                </c:pt>
                <c:pt idx="52">
                  <c:v>3.0350000000000001</c:v>
                </c:pt>
                <c:pt idx="53">
                  <c:v>3.1309999999999998</c:v>
                </c:pt>
                <c:pt idx="54">
                  <c:v>2.9849999999999999</c:v>
                </c:pt>
                <c:pt idx="55">
                  <c:v>3.0550000000000002</c:v>
                </c:pt>
                <c:pt idx="56">
                  <c:v>3.0950000000000002</c:v>
                </c:pt>
                <c:pt idx="57">
                  <c:v>3.0710000000000002</c:v>
                </c:pt>
                <c:pt idx="58">
                  <c:v>3.214</c:v>
                </c:pt>
                <c:pt idx="59">
                  <c:v>3.29</c:v>
                </c:pt>
                <c:pt idx="60">
                  <c:v>3.2810000000000001</c:v>
                </c:pt>
                <c:pt idx="61">
                  <c:v>3.2389999999999999</c:v>
                </c:pt>
                <c:pt idx="62">
                  <c:v>3.2690000000000001</c:v>
                </c:pt>
                <c:pt idx="63">
                  <c:v>3.29</c:v>
                </c:pt>
                <c:pt idx="64">
                  <c:v>3.3119999999999998</c:v>
                </c:pt>
                <c:pt idx="65">
                  <c:v>3.3410000000000002</c:v>
                </c:pt>
                <c:pt idx="66">
                  <c:v>3.335</c:v>
                </c:pt>
                <c:pt idx="67">
                  <c:v>3.359</c:v>
                </c:pt>
                <c:pt idx="68">
                  <c:v>3.339</c:v>
                </c:pt>
                <c:pt idx="69">
                  <c:v>3.339</c:v>
                </c:pt>
                <c:pt idx="70">
                  <c:v>3.339</c:v>
                </c:pt>
                <c:pt idx="71">
                  <c:v>3.339</c:v>
                </c:pt>
                <c:pt idx="72">
                  <c:v>3.3559999999999999</c:v>
                </c:pt>
                <c:pt idx="73">
                  <c:v>3.43</c:v>
                </c:pt>
                <c:pt idx="74">
                  <c:v>3.49</c:v>
                </c:pt>
                <c:pt idx="75">
                  <c:v>3.51</c:v>
                </c:pt>
                <c:pt idx="76">
                  <c:v>3.5779999999999998</c:v>
                </c:pt>
                <c:pt idx="77">
                  <c:v>3.5619999999999998</c:v>
                </c:pt>
                <c:pt idx="78">
                  <c:v>3.5870000000000002</c:v>
                </c:pt>
                <c:pt idx="79">
                  <c:v>3.6120000000000001</c:v>
                </c:pt>
                <c:pt idx="80">
                  <c:v>3.601</c:v>
                </c:pt>
                <c:pt idx="81">
                  <c:v>3.637</c:v>
                </c:pt>
                <c:pt idx="82">
                  <c:v>3.6349999999999998</c:v>
                </c:pt>
                <c:pt idx="83">
                  <c:v>3.6480000000000001</c:v>
                </c:pt>
                <c:pt idx="84">
                  <c:v>3.6179999999999999</c:v>
                </c:pt>
                <c:pt idx="85">
                  <c:v>3.645</c:v>
                </c:pt>
                <c:pt idx="86">
                  <c:v>3.645</c:v>
                </c:pt>
                <c:pt idx="87">
                  <c:v>3.6219999999999999</c:v>
                </c:pt>
                <c:pt idx="88">
                  <c:v>3.6440000000000001</c:v>
                </c:pt>
                <c:pt idx="89">
                  <c:v>3.6509999999999998</c:v>
                </c:pt>
                <c:pt idx="90">
                  <c:v>3.5750000000000002</c:v>
                </c:pt>
                <c:pt idx="91">
                  <c:v>3.605</c:v>
                </c:pt>
                <c:pt idx="92">
                  <c:v>3.6080000000000001</c:v>
                </c:pt>
                <c:pt idx="93">
                  <c:v>3.625</c:v>
                </c:pt>
                <c:pt idx="94">
                  <c:v>3.629</c:v>
                </c:pt>
                <c:pt idx="95">
                  <c:v>3.6379999999999999</c:v>
                </c:pt>
                <c:pt idx="96">
                  <c:v>3.6629999999999998</c:v>
                </c:pt>
                <c:pt idx="97">
                  <c:v>3.6579999999999999</c:v>
                </c:pt>
                <c:pt idx="98">
                  <c:v>3.6709999999999998</c:v>
                </c:pt>
                <c:pt idx="99">
                  <c:v>3.6869999999999998</c:v>
                </c:pt>
                <c:pt idx="100">
                  <c:v>3.7069999999999999</c:v>
                </c:pt>
                <c:pt idx="101">
                  <c:v>3.714</c:v>
                </c:pt>
                <c:pt idx="102">
                  <c:v>3.7320000000000002</c:v>
                </c:pt>
                <c:pt idx="103">
                  <c:v>3.7440000000000002</c:v>
                </c:pt>
                <c:pt idx="104">
                  <c:v>3.7690000000000001</c:v>
                </c:pt>
                <c:pt idx="105">
                  <c:v>3.76</c:v>
                </c:pt>
                <c:pt idx="106">
                  <c:v>3.7810000000000001</c:v>
                </c:pt>
                <c:pt idx="107">
                  <c:v>3.77</c:v>
                </c:pt>
                <c:pt idx="108">
                  <c:v>3.746</c:v>
                </c:pt>
                <c:pt idx="109">
                  <c:v>3.7210000000000001</c:v>
                </c:pt>
                <c:pt idx="110">
                  <c:v>3.7280000000000002</c:v>
                </c:pt>
                <c:pt idx="111">
                  <c:v>3.7389999999999999</c:v>
                </c:pt>
                <c:pt idx="112">
                  <c:v>3.7149999999999999</c:v>
                </c:pt>
                <c:pt idx="113">
                  <c:v>3.7330000000000001</c:v>
                </c:pt>
                <c:pt idx="114">
                  <c:v>3.7570000000000001</c:v>
                </c:pt>
                <c:pt idx="115">
                  <c:v>3.762</c:v>
                </c:pt>
                <c:pt idx="116">
                  <c:v>3.7530000000000001</c:v>
                </c:pt>
                <c:pt idx="117">
                  <c:v>3.794</c:v>
                </c:pt>
                <c:pt idx="118">
                  <c:v>3.79</c:v>
                </c:pt>
                <c:pt idx="119">
                  <c:v>3.8180000000000001</c:v>
                </c:pt>
                <c:pt idx="120">
                  <c:v>3.8220000000000001</c:v>
                </c:pt>
                <c:pt idx="121">
                  <c:v>3.8610000000000002</c:v>
                </c:pt>
                <c:pt idx="122">
                  <c:v>3.8919999999999999</c:v>
                </c:pt>
                <c:pt idx="123">
                  <c:v>3.8860000000000001</c:v>
                </c:pt>
                <c:pt idx="124">
                  <c:v>3.907</c:v>
                </c:pt>
                <c:pt idx="125">
                  <c:v>3.9329999999999998</c:v>
                </c:pt>
                <c:pt idx="126">
                  <c:v>3.9079999999999999</c:v>
                </c:pt>
                <c:pt idx="127">
                  <c:v>3.915</c:v>
                </c:pt>
                <c:pt idx="128">
                  <c:v>3.93</c:v>
                </c:pt>
                <c:pt idx="129">
                  <c:v>3.8919999999999999</c:v>
                </c:pt>
                <c:pt idx="130">
                  <c:v>3.9</c:v>
                </c:pt>
                <c:pt idx="131">
                  <c:v>3.9129999999999998</c:v>
                </c:pt>
                <c:pt idx="132">
                  <c:v>3.8879999999999999</c:v>
                </c:pt>
                <c:pt idx="133">
                  <c:v>3.895</c:v>
                </c:pt>
                <c:pt idx="134">
                  <c:v>3.9049999999999998</c:v>
                </c:pt>
                <c:pt idx="135">
                  <c:v>3.9449999999999998</c:v>
                </c:pt>
                <c:pt idx="136">
                  <c:v>3.931</c:v>
                </c:pt>
                <c:pt idx="137">
                  <c:v>3.94</c:v>
                </c:pt>
                <c:pt idx="138">
                  <c:v>3.9550000000000001</c:v>
                </c:pt>
                <c:pt idx="139">
                  <c:v>3.9449999999999998</c:v>
                </c:pt>
                <c:pt idx="140">
                  <c:v>3.9409999999999998</c:v>
                </c:pt>
                <c:pt idx="141">
                  <c:v>3.9620000000000002</c:v>
                </c:pt>
                <c:pt idx="142">
                  <c:v>3.9620000000000002</c:v>
                </c:pt>
                <c:pt idx="143">
                  <c:v>3.9369999999999998</c:v>
                </c:pt>
                <c:pt idx="144">
                  <c:v>3.952</c:v>
                </c:pt>
                <c:pt idx="145">
                  <c:v>3.972</c:v>
                </c:pt>
                <c:pt idx="146">
                  <c:v>3.972</c:v>
                </c:pt>
                <c:pt idx="147">
                  <c:v>3.9660000000000002</c:v>
                </c:pt>
                <c:pt idx="148">
                  <c:v>3.952</c:v>
                </c:pt>
                <c:pt idx="149">
                  <c:v>3.972</c:v>
                </c:pt>
                <c:pt idx="150">
                  <c:v>3.9580000000000002</c:v>
                </c:pt>
                <c:pt idx="151">
                  <c:v>3.9289999999999998</c:v>
                </c:pt>
                <c:pt idx="152">
                  <c:v>3.948</c:v>
                </c:pt>
                <c:pt idx="153">
                  <c:v>3.944</c:v>
                </c:pt>
                <c:pt idx="154">
                  <c:v>3.9369999999999998</c:v>
                </c:pt>
                <c:pt idx="155">
                  <c:v>3.94</c:v>
                </c:pt>
                <c:pt idx="156">
                  <c:v>3.9489999999999998</c:v>
                </c:pt>
                <c:pt idx="157">
                  <c:v>3.9209999999999998</c:v>
                </c:pt>
                <c:pt idx="158">
                  <c:v>3.927</c:v>
                </c:pt>
                <c:pt idx="159">
                  <c:v>3.9369999999999998</c:v>
                </c:pt>
                <c:pt idx="160">
                  <c:v>3.9279999999999999</c:v>
                </c:pt>
                <c:pt idx="161">
                  <c:v>3.9569999999999999</c:v>
                </c:pt>
                <c:pt idx="162">
                  <c:v>3.9430000000000001</c:v>
                </c:pt>
                <c:pt idx="163">
                  <c:v>3.964</c:v>
                </c:pt>
                <c:pt idx="164">
                  <c:v>3.9409999999999998</c:v>
                </c:pt>
                <c:pt idx="165">
                  <c:v>3.944</c:v>
                </c:pt>
                <c:pt idx="166">
                  <c:v>3.9409999999999998</c:v>
                </c:pt>
                <c:pt idx="167">
                  <c:v>3.9510000000000001</c:v>
                </c:pt>
                <c:pt idx="168">
                  <c:v>3.9529999999999998</c:v>
                </c:pt>
                <c:pt idx="169">
                  <c:v>3.9319999999999999</c:v>
                </c:pt>
                <c:pt idx="170">
                  <c:v>3.9350000000000001</c:v>
                </c:pt>
                <c:pt idx="171">
                  <c:v>3.944</c:v>
                </c:pt>
                <c:pt idx="172">
                  <c:v>3.944</c:v>
                </c:pt>
                <c:pt idx="173">
                  <c:v>3.956</c:v>
                </c:pt>
                <c:pt idx="174">
                  <c:v>3.9870000000000001</c:v>
                </c:pt>
                <c:pt idx="175">
                  <c:v>3.9340000000000002</c:v>
                </c:pt>
                <c:pt idx="176">
                  <c:v>3.9550000000000001</c:v>
                </c:pt>
                <c:pt idx="177">
                  <c:v>3.9380000000000002</c:v>
                </c:pt>
                <c:pt idx="178">
                  <c:v>3.9289999999999998</c:v>
                </c:pt>
                <c:pt idx="179">
                  <c:v>3.9380000000000002</c:v>
                </c:pt>
                <c:pt idx="180">
                  <c:v>3.952</c:v>
                </c:pt>
                <c:pt idx="181">
                  <c:v>3.97</c:v>
                </c:pt>
                <c:pt idx="182">
                  <c:v>3.968</c:v>
                </c:pt>
                <c:pt idx="183">
                  <c:v>3.9990000000000001</c:v>
                </c:pt>
                <c:pt idx="184">
                  <c:v>4.04</c:v>
                </c:pt>
                <c:pt idx="185">
                  <c:v>4.0549999999999997</c:v>
                </c:pt>
                <c:pt idx="186">
                  <c:v>4.0659999999999998</c:v>
                </c:pt>
                <c:pt idx="187">
                  <c:v>4.0709999999999997</c:v>
                </c:pt>
                <c:pt idx="188">
                  <c:v>4.07</c:v>
                </c:pt>
                <c:pt idx="189">
                  <c:v>4.0720000000000001</c:v>
                </c:pt>
                <c:pt idx="190">
                  <c:v>4.0819999999999999</c:v>
                </c:pt>
                <c:pt idx="191">
                  <c:v>4.1219999999999999</c:v>
                </c:pt>
                <c:pt idx="192">
                  <c:v>4.09</c:v>
                </c:pt>
                <c:pt idx="193">
                  <c:v>4.1360000000000001</c:v>
                </c:pt>
                <c:pt idx="194">
                  <c:v>4.125</c:v>
                </c:pt>
                <c:pt idx="195">
                  <c:v>4.125</c:v>
                </c:pt>
                <c:pt idx="196">
                  <c:v>4.1379999999999999</c:v>
                </c:pt>
                <c:pt idx="197">
                  <c:v>4.1280000000000001</c:v>
                </c:pt>
                <c:pt idx="198">
                  <c:v>4.13</c:v>
                </c:pt>
                <c:pt idx="199">
                  <c:v>4.125</c:v>
                </c:pt>
                <c:pt idx="200">
                  <c:v>4.1130000000000004</c:v>
                </c:pt>
                <c:pt idx="201">
                  <c:v>4.1289999999999996</c:v>
                </c:pt>
                <c:pt idx="202">
                  <c:v>4.1120000000000001</c:v>
                </c:pt>
                <c:pt idx="203">
                  <c:v>4.1139999999999999</c:v>
                </c:pt>
                <c:pt idx="204">
                  <c:v>4.1210000000000004</c:v>
                </c:pt>
                <c:pt idx="205">
                  <c:v>4.1210000000000004</c:v>
                </c:pt>
                <c:pt idx="206">
                  <c:v>4.1029999999999998</c:v>
                </c:pt>
                <c:pt idx="207">
                  <c:v>4.1180000000000003</c:v>
                </c:pt>
                <c:pt idx="208">
                  <c:v>4.1429999999999998</c:v>
                </c:pt>
                <c:pt idx="209">
                  <c:v>4.1260000000000003</c:v>
                </c:pt>
                <c:pt idx="210">
                  <c:v>4.1070000000000002</c:v>
                </c:pt>
                <c:pt idx="211">
                  <c:v>4.0960000000000001</c:v>
                </c:pt>
                <c:pt idx="212">
                  <c:v>4.1020000000000003</c:v>
                </c:pt>
                <c:pt idx="213">
                  <c:v>4.0919999999999996</c:v>
                </c:pt>
                <c:pt idx="214">
                  <c:v>4.1050000000000004</c:v>
                </c:pt>
                <c:pt idx="215">
                  <c:v>4.1020000000000003</c:v>
                </c:pt>
                <c:pt idx="216">
                  <c:v>4.109</c:v>
                </c:pt>
                <c:pt idx="217">
                  <c:v>4.0919999999999996</c:v>
                </c:pt>
                <c:pt idx="218">
                  <c:v>4.0810000000000004</c:v>
                </c:pt>
                <c:pt idx="219">
                  <c:v>4.0720000000000001</c:v>
                </c:pt>
                <c:pt idx="220">
                  <c:v>4.0620000000000003</c:v>
                </c:pt>
                <c:pt idx="221">
                  <c:v>4.0659999999999998</c:v>
                </c:pt>
                <c:pt idx="222">
                  <c:v>4.0720000000000001</c:v>
                </c:pt>
                <c:pt idx="223">
                  <c:v>4.0659999999999998</c:v>
                </c:pt>
                <c:pt idx="224">
                  <c:v>4.0549999999999997</c:v>
                </c:pt>
                <c:pt idx="225">
                  <c:v>4.0739999999999998</c:v>
                </c:pt>
                <c:pt idx="226">
                  <c:v>4.085</c:v>
                </c:pt>
                <c:pt idx="227">
                  <c:v>4.0970000000000004</c:v>
                </c:pt>
                <c:pt idx="228">
                  <c:v>4.0759999999999996</c:v>
                </c:pt>
                <c:pt idx="229">
                  <c:v>4.0709999999999997</c:v>
                </c:pt>
                <c:pt idx="230">
                  <c:v>4.0640000000000001</c:v>
                </c:pt>
                <c:pt idx="231">
                  <c:v>4.0579999999999998</c:v>
                </c:pt>
                <c:pt idx="232">
                  <c:v>4.07</c:v>
                </c:pt>
                <c:pt idx="233">
                  <c:v>4.0629999999999997</c:v>
                </c:pt>
                <c:pt idx="234">
                  <c:v>4.0620000000000003</c:v>
                </c:pt>
                <c:pt idx="235">
                  <c:v>4.0739999999999998</c:v>
                </c:pt>
                <c:pt idx="236">
                  <c:v>4.05</c:v>
                </c:pt>
                <c:pt idx="237">
                  <c:v>4.0259999999999998</c:v>
                </c:pt>
                <c:pt idx="238">
                  <c:v>4.05</c:v>
                </c:pt>
                <c:pt idx="239">
                  <c:v>4.0289999999999999</c:v>
                </c:pt>
                <c:pt idx="240">
                  <c:v>4.0039999999999996</c:v>
                </c:pt>
                <c:pt idx="241">
                  <c:v>3.9449999999999998</c:v>
                </c:pt>
                <c:pt idx="242">
                  <c:v>3.9529999999999998</c:v>
                </c:pt>
                <c:pt idx="243">
                  <c:v>3.95</c:v>
                </c:pt>
                <c:pt idx="244">
                  <c:v>3.948</c:v>
                </c:pt>
                <c:pt idx="245">
                  <c:v>3.9350000000000001</c:v>
                </c:pt>
                <c:pt idx="246">
                  <c:v>3.9550000000000001</c:v>
                </c:pt>
                <c:pt idx="247">
                  <c:v>3.96</c:v>
                </c:pt>
                <c:pt idx="248">
                  <c:v>3.9449999999999998</c:v>
                </c:pt>
                <c:pt idx="249">
                  <c:v>3.9380000000000002</c:v>
                </c:pt>
                <c:pt idx="250">
                  <c:v>3.9119999999999999</c:v>
                </c:pt>
                <c:pt idx="251">
                  <c:v>3.9039999999999999</c:v>
                </c:pt>
                <c:pt idx="252">
                  <c:v>3.9220000000000002</c:v>
                </c:pt>
                <c:pt idx="253">
                  <c:v>3.9239999999999999</c:v>
                </c:pt>
                <c:pt idx="254">
                  <c:v>3.899</c:v>
                </c:pt>
                <c:pt idx="255">
                  <c:v>3.895</c:v>
                </c:pt>
                <c:pt idx="256">
                  <c:v>3.895</c:v>
                </c:pt>
                <c:pt idx="257">
                  <c:v>3.895</c:v>
                </c:pt>
                <c:pt idx="258">
                  <c:v>3.8849999999999998</c:v>
                </c:pt>
                <c:pt idx="259">
                  <c:v>3.8769999999999998</c:v>
                </c:pt>
                <c:pt idx="260">
                  <c:v>3.8610000000000002</c:v>
                </c:pt>
                <c:pt idx="261">
                  <c:v>3.8610000000000002</c:v>
                </c:pt>
                <c:pt idx="262">
                  <c:v>3.8610000000000002</c:v>
                </c:pt>
                <c:pt idx="263">
                  <c:v>3.8820000000000001</c:v>
                </c:pt>
                <c:pt idx="264">
                  <c:v>3.8730000000000002</c:v>
                </c:pt>
                <c:pt idx="265">
                  <c:v>3.9119999999999999</c:v>
                </c:pt>
                <c:pt idx="266">
                  <c:v>3.9289999999999998</c:v>
                </c:pt>
                <c:pt idx="267">
                  <c:v>3.891</c:v>
                </c:pt>
                <c:pt idx="268">
                  <c:v>3.9020000000000001</c:v>
                </c:pt>
                <c:pt idx="269">
                  <c:v>3.92</c:v>
                </c:pt>
                <c:pt idx="270">
                  <c:v>3.8959999999999999</c:v>
                </c:pt>
                <c:pt idx="271">
                  <c:v>3.8740000000000001</c:v>
                </c:pt>
                <c:pt idx="272">
                  <c:v>3.867</c:v>
                </c:pt>
                <c:pt idx="273">
                  <c:v>3.8620000000000001</c:v>
                </c:pt>
                <c:pt idx="274">
                  <c:v>3.9279999999999999</c:v>
                </c:pt>
                <c:pt idx="275">
                  <c:v>3.9079999999999999</c:v>
                </c:pt>
                <c:pt idx="276">
                  <c:v>3.9249999999999998</c:v>
                </c:pt>
                <c:pt idx="277">
                  <c:v>3.944</c:v>
                </c:pt>
                <c:pt idx="278">
                  <c:v>3.9220000000000002</c:v>
                </c:pt>
                <c:pt idx="279">
                  <c:v>3.911</c:v>
                </c:pt>
                <c:pt idx="280">
                  <c:v>3.8730000000000002</c:v>
                </c:pt>
                <c:pt idx="281">
                  <c:v>3.8660000000000001</c:v>
                </c:pt>
                <c:pt idx="282">
                  <c:v>3.8359999999999999</c:v>
                </c:pt>
                <c:pt idx="283">
                  <c:v>3.835</c:v>
                </c:pt>
                <c:pt idx="284">
                  <c:v>3.8319999999999999</c:v>
                </c:pt>
                <c:pt idx="285">
                  <c:v>3.8370000000000002</c:v>
                </c:pt>
                <c:pt idx="286">
                  <c:v>3.9049999999999998</c:v>
                </c:pt>
                <c:pt idx="287">
                  <c:v>3.9220000000000002</c:v>
                </c:pt>
                <c:pt idx="288">
                  <c:v>3.899</c:v>
                </c:pt>
                <c:pt idx="289">
                  <c:v>3.8879999999999999</c:v>
                </c:pt>
                <c:pt idx="290">
                  <c:v>3.8980000000000001</c:v>
                </c:pt>
                <c:pt idx="291">
                  <c:v>3.9079999999999999</c:v>
                </c:pt>
                <c:pt idx="292">
                  <c:v>3.8820000000000001</c:v>
                </c:pt>
                <c:pt idx="293">
                  <c:v>3.903</c:v>
                </c:pt>
                <c:pt idx="294">
                  <c:v>3.9249999999999998</c:v>
                </c:pt>
                <c:pt idx="295">
                  <c:v>3.895</c:v>
                </c:pt>
                <c:pt idx="296">
                  <c:v>3.915</c:v>
                </c:pt>
                <c:pt idx="297">
                  <c:v>3.9279999999999999</c:v>
                </c:pt>
                <c:pt idx="298">
                  <c:v>3.911</c:v>
                </c:pt>
                <c:pt idx="299">
                  <c:v>3.907</c:v>
                </c:pt>
                <c:pt idx="300">
                  <c:v>3.9140000000000001</c:v>
                </c:pt>
                <c:pt idx="301">
                  <c:v>3.9009999999999998</c:v>
                </c:pt>
                <c:pt idx="302">
                  <c:v>3.9180000000000001</c:v>
                </c:pt>
                <c:pt idx="303">
                  <c:v>3.915</c:v>
                </c:pt>
                <c:pt idx="304">
                  <c:v>3.9079999999999999</c:v>
                </c:pt>
                <c:pt idx="305">
                  <c:v>3.9119999999999999</c:v>
                </c:pt>
                <c:pt idx="306">
                  <c:v>3.915</c:v>
                </c:pt>
                <c:pt idx="307">
                  <c:v>3.9209999999999998</c:v>
                </c:pt>
                <c:pt idx="308">
                  <c:v>3.9020000000000001</c:v>
                </c:pt>
                <c:pt idx="309">
                  <c:v>3.9119999999999999</c:v>
                </c:pt>
                <c:pt idx="310">
                  <c:v>3.9020000000000001</c:v>
                </c:pt>
                <c:pt idx="311">
                  <c:v>3.8919999999999999</c:v>
                </c:pt>
                <c:pt idx="312">
                  <c:v>3.9049999999999998</c:v>
                </c:pt>
                <c:pt idx="313">
                  <c:v>3.8919999999999999</c:v>
                </c:pt>
                <c:pt idx="314">
                  <c:v>3.903</c:v>
                </c:pt>
                <c:pt idx="315">
                  <c:v>3.9079999999999999</c:v>
                </c:pt>
                <c:pt idx="316">
                  <c:v>3.915</c:v>
                </c:pt>
                <c:pt idx="317">
                  <c:v>3.9089999999999998</c:v>
                </c:pt>
                <c:pt idx="318">
                  <c:v>3.9060000000000001</c:v>
                </c:pt>
                <c:pt idx="319">
                  <c:v>3.9020000000000001</c:v>
                </c:pt>
                <c:pt idx="320">
                  <c:v>3.8740000000000001</c:v>
                </c:pt>
                <c:pt idx="321">
                  <c:v>3.855</c:v>
                </c:pt>
                <c:pt idx="322">
                  <c:v>3.8580000000000001</c:v>
                </c:pt>
                <c:pt idx="323">
                  <c:v>3.8620000000000001</c:v>
                </c:pt>
                <c:pt idx="324">
                  <c:v>3.851</c:v>
                </c:pt>
                <c:pt idx="325">
                  <c:v>3.851</c:v>
                </c:pt>
                <c:pt idx="326">
                  <c:v>3.851</c:v>
                </c:pt>
                <c:pt idx="327">
                  <c:v>3.8420000000000001</c:v>
                </c:pt>
                <c:pt idx="328">
                  <c:v>3.8220000000000001</c:v>
                </c:pt>
                <c:pt idx="329">
                  <c:v>3.8439999999999999</c:v>
                </c:pt>
                <c:pt idx="330">
                  <c:v>3.8340000000000001</c:v>
                </c:pt>
                <c:pt idx="331">
                  <c:v>3.8460000000000001</c:v>
                </c:pt>
                <c:pt idx="332">
                  <c:v>3.8679999999999999</c:v>
                </c:pt>
                <c:pt idx="333">
                  <c:v>3.83</c:v>
                </c:pt>
                <c:pt idx="334">
                  <c:v>3.8620000000000001</c:v>
                </c:pt>
                <c:pt idx="335">
                  <c:v>3.8650000000000002</c:v>
                </c:pt>
                <c:pt idx="336">
                  <c:v>3.82</c:v>
                </c:pt>
                <c:pt idx="337">
                  <c:v>3.8420000000000001</c:v>
                </c:pt>
                <c:pt idx="338">
                  <c:v>3.8420000000000001</c:v>
                </c:pt>
                <c:pt idx="339">
                  <c:v>3.843</c:v>
                </c:pt>
                <c:pt idx="340">
                  <c:v>3.8460000000000001</c:v>
                </c:pt>
                <c:pt idx="341">
                  <c:v>3.85</c:v>
                </c:pt>
                <c:pt idx="342">
                  <c:v>3.8439999999999999</c:v>
                </c:pt>
                <c:pt idx="343">
                  <c:v>3.8330000000000002</c:v>
                </c:pt>
                <c:pt idx="344">
                  <c:v>3.8250000000000002</c:v>
                </c:pt>
                <c:pt idx="345">
                  <c:v>3.835</c:v>
                </c:pt>
                <c:pt idx="346">
                  <c:v>3.8149999999999999</c:v>
                </c:pt>
                <c:pt idx="347">
                  <c:v>3.7949999999999999</c:v>
                </c:pt>
                <c:pt idx="348">
                  <c:v>3.7949999999999999</c:v>
                </c:pt>
                <c:pt idx="349">
                  <c:v>3.8279999999999998</c:v>
                </c:pt>
                <c:pt idx="350">
                  <c:v>3.802</c:v>
                </c:pt>
                <c:pt idx="351">
                  <c:v>3.7909999999999999</c:v>
                </c:pt>
                <c:pt idx="352">
                  <c:v>3.802</c:v>
                </c:pt>
                <c:pt idx="353">
                  <c:v>3.7949999999999999</c:v>
                </c:pt>
                <c:pt idx="354">
                  <c:v>3.802</c:v>
                </c:pt>
                <c:pt idx="355">
                  <c:v>3.7890000000000001</c:v>
                </c:pt>
                <c:pt idx="356">
                  <c:v>3.8</c:v>
                </c:pt>
                <c:pt idx="357">
                  <c:v>3.7989999999999999</c:v>
                </c:pt>
                <c:pt idx="358">
                  <c:v>3.798</c:v>
                </c:pt>
                <c:pt idx="359">
                  <c:v>3.7949999999999999</c:v>
                </c:pt>
                <c:pt idx="360">
                  <c:v>3.7909999999999999</c:v>
                </c:pt>
                <c:pt idx="361">
                  <c:v>3.7869999999999999</c:v>
                </c:pt>
                <c:pt idx="362">
                  <c:v>3.7839999999999998</c:v>
                </c:pt>
                <c:pt idx="363">
                  <c:v>3.7839999999999998</c:v>
                </c:pt>
                <c:pt idx="364">
                  <c:v>3.7829999999999999</c:v>
                </c:pt>
                <c:pt idx="365">
                  <c:v>3.78</c:v>
                </c:pt>
                <c:pt idx="366">
                  <c:v>3.7749999999999999</c:v>
                </c:pt>
                <c:pt idx="367">
                  <c:v>3.7490000000000001</c:v>
                </c:pt>
                <c:pt idx="368">
                  <c:v>3.7679999999999998</c:v>
                </c:pt>
                <c:pt idx="369">
                  <c:v>3.7589999999999999</c:v>
                </c:pt>
                <c:pt idx="370">
                  <c:v>3.7450000000000001</c:v>
                </c:pt>
                <c:pt idx="371">
                  <c:v>3.7549999999999999</c:v>
                </c:pt>
                <c:pt idx="372">
                  <c:v>3.7559999999999998</c:v>
                </c:pt>
                <c:pt idx="373">
                  <c:v>3.738</c:v>
                </c:pt>
                <c:pt idx="374">
                  <c:v>3.7440000000000002</c:v>
                </c:pt>
                <c:pt idx="375">
                  <c:v>3.7349999999999999</c:v>
                </c:pt>
                <c:pt idx="376">
                  <c:v>3.7480000000000002</c:v>
                </c:pt>
                <c:pt idx="377">
                  <c:v>3.7509999999999999</c:v>
                </c:pt>
                <c:pt idx="378">
                  <c:v>3.7480000000000002</c:v>
                </c:pt>
                <c:pt idx="379">
                  <c:v>3.7429999999999999</c:v>
                </c:pt>
                <c:pt idx="380">
                  <c:v>3.7349999999999999</c:v>
                </c:pt>
                <c:pt idx="381">
                  <c:v>3.7109999999999999</c:v>
                </c:pt>
                <c:pt idx="382">
                  <c:v>3.6949999999999998</c:v>
                </c:pt>
                <c:pt idx="383">
                  <c:v>3.6949999999999998</c:v>
                </c:pt>
                <c:pt idx="384">
                  <c:v>3.6890000000000001</c:v>
                </c:pt>
                <c:pt idx="385">
                  <c:v>3.6909999999999998</c:v>
                </c:pt>
                <c:pt idx="386">
                  <c:v>3.661</c:v>
                </c:pt>
                <c:pt idx="387">
                  <c:v>3.6709999999999998</c:v>
                </c:pt>
                <c:pt idx="388">
                  <c:v>3.6720000000000002</c:v>
                </c:pt>
                <c:pt idx="389">
                  <c:v>3.6779999999999999</c:v>
                </c:pt>
                <c:pt idx="390">
                  <c:v>3.6819999999999999</c:v>
                </c:pt>
                <c:pt idx="391">
                  <c:v>3.6779999999999999</c:v>
                </c:pt>
                <c:pt idx="392">
                  <c:v>3.6760000000000002</c:v>
                </c:pt>
                <c:pt idx="393">
                  <c:v>3.6779999999999999</c:v>
                </c:pt>
                <c:pt idx="394">
                  <c:v>3.6829999999999998</c:v>
                </c:pt>
                <c:pt idx="395">
                  <c:v>3.6779999999999999</c:v>
                </c:pt>
                <c:pt idx="396">
                  <c:v>3.6749999999999998</c:v>
                </c:pt>
                <c:pt idx="397">
                  <c:v>3.6680000000000001</c:v>
                </c:pt>
                <c:pt idx="398">
                  <c:v>3.6829999999999998</c:v>
                </c:pt>
                <c:pt idx="399">
                  <c:v>3.6760000000000002</c:v>
                </c:pt>
                <c:pt idx="400">
                  <c:v>3.6619999999999999</c:v>
                </c:pt>
                <c:pt idx="401">
                  <c:v>3.6349999999999998</c:v>
                </c:pt>
                <c:pt idx="402">
                  <c:v>3.6339999999999999</c:v>
                </c:pt>
                <c:pt idx="403">
                  <c:v>3.62</c:v>
                </c:pt>
                <c:pt idx="404">
                  <c:v>3.6240000000000001</c:v>
                </c:pt>
                <c:pt idx="405">
                  <c:v>3.633</c:v>
                </c:pt>
                <c:pt idx="406">
                  <c:v>3.641</c:v>
                </c:pt>
                <c:pt idx="407">
                  <c:v>3.6419999999999999</c:v>
                </c:pt>
                <c:pt idx="408">
                  <c:v>3.6520000000000001</c:v>
                </c:pt>
                <c:pt idx="409">
                  <c:v>3.6190000000000002</c:v>
                </c:pt>
                <c:pt idx="410">
                  <c:v>3.5910000000000002</c:v>
                </c:pt>
                <c:pt idx="411">
                  <c:v>3.59</c:v>
                </c:pt>
                <c:pt idx="412">
                  <c:v>3.585</c:v>
                </c:pt>
                <c:pt idx="413">
                  <c:v>3.5790000000000002</c:v>
                </c:pt>
                <c:pt idx="414">
                  <c:v>3.5630000000000002</c:v>
                </c:pt>
                <c:pt idx="415">
                  <c:v>3.5529999999999999</c:v>
                </c:pt>
                <c:pt idx="416">
                  <c:v>3.4940000000000002</c:v>
                </c:pt>
                <c:pt idx="417">
                  <c:v>3.3969999999999998</c:v>
                </c:pt>
                <c:pt idx="418">
                  <c:v>3.4620000000000002</c:v>
                </c:pt>
                <c:pt idx="419">
                  <c:v>3.488</c:v>
                </c:pt>
                <c:pt idx="420">
                  <c:v>3.4369999999999998</c:v>
                </c:pt>
                <c:pt idx="421">
                  <c:v>3.4449999999999998</c:v>
                </c:pt>
                <c:pt idx="422">
                  <c:v>3.4409999999999998</c:v>
                </c:pt>
                <c:pt idx="423">
                  <c:v>3.3980000000000001</c:v>
                </c:pt>
                <c:pt idx="424">
                  <c:v>3.375</c:v>
                </c:pt>
                <c:pt idx="425">
                  <c:v>3.367</c:v>
                </c:pt>
                <c:pt idx="426">
                  <c:v>3.4079999999999999</c:v>
                </c:pt>
                <c:pt idx="427">
                  <c:v>3.407</c:v>
                </c:pt>
                <c:pt idx="428">
                  <c:v>3.41</c:v>
                </c:pt>
                <c:pt idx="429">
                  <c:v>3.4079999999999999</c:v>
                </c:pt>
                <c:pt idx="430">
                  <c:v>3.3820000000000001</c:v>
                </c:pt>
                <c:pt idx="431">
                  <c:v>3.4009999999999998</c:v>
                </c:pt>
                <c:pt idx="432">
                  <c:v>3.3849999999999998</c:v>
                </c:pt>
                <c:pt idx="433">
                  <c:v>3.391</c:v>
                </c:pt>
                <c:pt idx="434">
                  <c:v>3.3759999999999999</c:v>
                </c:pt>
                <c:pt idx="435">
                  <c:v>3.36</c:v>
                </c:pt>
                <c:pt idx="436">
                  <c:v>3.351</c:v>
                </c:pt>
                <c:pt idx="437">
                  <c:v>3.3809999999999998</c:v>
                </c:pt>
                <c:pt idx="438">
                  <c:v>3.379</c:v>
                </c:pt>
                <c:pt idx="439">
                  <c:v>3.3639999999999999</c:v>
                </c:pt>
                <c:pt idx="440">
                  <c:v>3.3460000000000001</c:v>
                </c:pt>
                <c:pt idx="441">
                  <c:v>3.3069999999999999</c:v>
                </c:pt>
                <c:pt idx="442">
                  <c:v>3.2930000000000001</c:v>
                </c:pt>
                <c:pt idx="443">
                  <c:v>3.2759999999999998</c:v>
                </c:pt>
                <c:pt idx="444">
                  <c:v>3.2650000000000001</c:v>
                </c:pt>
                <c:pt idx="445">
                  <c:v>3.2709999999999999</c:v>
                </c:pt>
                <c:pt idx="446">
                  <c:v>3.2850000000000001</c:v>
                </c:pt>
                <c:pt idx="447">
                  <c:v>3.2679999999999998</c:v>
                </c:pt>
                <c:pt idx="448">
                  <c:v>3.2389999999999999</c:v>
                </c:pt>
                <c:pt idx="449">
                  <c:v>3.2229999999999999</c:v>
                </c:pt>
                <c:pt idx="450">
                  <c:v>3.1840000000000002</c:v>
                </c:pt>
                <c:pt idx="451">
                  <c:v>3.2120000000000002</c:v>
                </c:pt>
                <c:pt idx="452">
                  <c:v>3.1960000000000002</c:v>
                </c:pt>
                <c:pt idx="453">
                  <c:v>3.1549999999999998</c:v>
                </c:pt>
                <c:pt idx="454">
                  <c:v>3.1619999999999999</c:v>
                </c:pt>
                <c:pt idx="455">
                  <c:v>3.1520000000000001</c:v>
                </c:pt>
                <c:pt idx="456">
                  <c:v>3.105</c:v>
                </c:pt>
                <c:pt idx="457">
                  <c:v>3.0920000000000001</c:v>
                </c:pt>
                <c:pt idx="458">
                  <c:v>3.0920000000000001</c:v>
                </c:pt>
                <c:pt idx="459">
                  <c:v>3.0710000000000002</c:v>
                </c:pt>
                <c:pt idx="460">
                  <c:v>3.0459999999999998</c:v>
                </c:pt>
                <c:pt idx="461">
                  <c:v>3.048</c:v>
                </c:pt>
                <c:pt idx="462">
                  <c:v>3.0579999999999998</c:v>
                </c:pt>
                <c:pt idx="463">
                  <c:v>3.0470000000000002</c:v>
                </c:pt>
                <c:pt idx="464">
                  <c:v>3.0550000000000002</c:v>
                </c:pt>
                <c:pt idx="465">
                  <c:v>3.0640000000000001</c:v>
                </c:pt>
                <c:pt idx="466">
                  <c:v>3.0619999999999998</c:v>
                </c:pt>
                <c:pt idx="467">
                  <c:v>3.0569999999999999</c:v>
                </c:pt>
                <c:pt idx="468">
                  <c:v>3.0470000000000002</c:v>
                </c:pt>
                <c:pt idx="469">
                  <c:v>3.036</c:v>
                </c:pt>
                <c:pt idx="470">
                  <c:v>3.028</c:v>
                </c:pt>
                <c:pt idx="471">
                  <c:v>2.972</c:v>
                </c:pt>
                <c:pt idx="472">
                  <c:v>2.9540000000000002</c:v>
                </c:pt>
                <c:pt idx="473">
                  <c:v>2.972</c:v>
                </c:pt>
                <c:pt idx="474">
                  <c:v>2.92</c:v>
                </c:pt>
                <c:pt idx="475">
                  <c:v>2.8940000000000001</c:v>
                </c:pt>
                <c:pt idx="476">
                  <c:v>2.9049999999999998</c:v>
                </c:pt>
                <c:pt idx="477">
                  <c:v>2.8860000000000001</c:v>
                </c:pt>
                <c:pt idx="478">
                  <c:v>2.867</c:v>
                </c:pt>
                <c:pt idx="479">
                  <c:v>2.8639999999999999</c:v>
                </c:pt>
                <c:pt idx="480">
                  <c:v>2.9119999999999999</c:v>
                </c:pt>
                <c:pt idx="481">
                  <c:v>2.9159999999999999</c:v>
                </c:pt>
                <c:pt idx="482">
                  <c:v>2.923</c:v>
                </c:pt>
                <c:pt idx="483">
                  <c:v>2.9159999999999999</c:v>
                </c:pt>
                <c:pt idx="484">
                  <c:v>2.8580000000000001</c:v>
                </c:pt>
                <c:pt idx="485">
                  <c:v>2.8220000000000001</c:v>
                </c:pt>
                <c:pt idx="486">
                  <c:v>2.831</c:v>
                </c:pt>
                <c:pt idx="487">
                  <c:v>2.7970000000000002</c:v>
                </c:pt>
                <c:pt idx="488">
                  <c:v>2.7789999999999999</c:v>
                </c:pt>
                <c:pt idx="489">
                  <c:v>2.7650000000000001</c:v>
                </c:pt>
                <c:pt idx="490">
                  <c:v>2.7480000000000002</c:v>
                </c:pt>
                <c:pt idx="491">
                  <c:v>2.7349999999999999</c:v>
                </c:pt>
                <c:pt idx="492">
                  <c:v>2.7429999999999999</c:v>
                </c:pt>
                <c:pt idx="493">
                  <c:v>2.7610000000000001</c:v>
                </c:pt>
                <c:pt idx="494">
                  <c:v>2.778</c:v>
                </c:pt>
                <c:pt idx="495">
                  <c:v>2.77</c:v>
                </c:pt>
                <c:pt idx="496">
                  <c:v>2.7109999999999999</c:v>
                </c:pt>
                <c:pt idx="497">
                  <c:v>2.6760000000000002</c:v>
                </c:pt>
                <c:pt idx="498">
                  <c:v>2.694</c:v>
                </c:pt>
                <c:pt idx="499">
                  <c:v>2.7080000000000002</c:v>
                </c:pt>
                <c:pt idx="500">
                  <c:v>2.6949999999999998</c:v>
                </c:pt>
                <c:pt idx="501">
                  <c:v>2.6749999999999998</c:v>
                </c:pt>
                <c:pt idx="502">
                  <c:v>2.6339999999999999</c:v>
                </c:pt>
                <c:pt idx="503">
                  <c:v>2.625</c:v>
                </c:pt>
                <c:pt idx="504">
                  <c:v>2.6419999999999999</c:v>
                </c:pt>
                <c:pt idx="505">
                  <c:v>2.6539999999999999</c:v>
                </c:pt>
                <c:pt idx="506">
                  <c:v>2.661</c:v>
                </c:pt>
                <c:pt idx="507">
                  <c:v>2.6549999999999998</c:v>
                </c:pt>
                <c:pt idx="508">
                  <c:v>2.6539999999999999</c:v>
                </c:pt>
                <c:pt idx="509">
                  <c:v>2.6560000000000001</c:v>
                </c:pt>
                <c:pt idx="510">
                  <c:v>2.6389999999999998</c:v>
                </c:pt>
                <c:pt idx="511">
                  <c:v>2.6549999999999998</c:v>
                </c:pt>
                <c:pt idx="512">
                  <c:v>2.6640000000000001</c:v>
                </c:pt>
                <c:pt idx="513">
                  <c:v>2.6520000000000001</c:v>
                </c:pt>
                <c:pt idx="514">
                  <c:v>2.637</c:v>
                </c:pt>
                <c:pt idx="515">
                  <c:v>2.6240000000000001</c:v>
                </c:pt>
                <c:pt idx="516">
                  <c:v>2.6120000000000001</c:v>
                </c:pt>
                <c:pt idx="517">
                  <c:v>2.597</c:v>
                </c:pt>
                <c:pt idx="518">
                  <c:v>2.597</c:v>
                </c:pt>
                <c:pt idx="519">
                  <c:v>2.597</c:v>
                </c:pt>
                <c:pt idx="520">
                  <c:v>2.577</c:v>
                </c:pt>
                <c:pt idx="521">
                  <c:v>2.5619999999999998</c:v>
                </c:pt>
                <c:pt idx="522">
                  <c:v>2.5680000000000001</c:v>
                </c:pt>
                <c:pt idx="523">
                  <c:v>2.5680000000000001</c:v>
                </c:pt>
                <c:pt idx="524">
                  <c:v>2.5619999999999998</c:v>
                </c:pt>
                <c:pt idx="525">
                  <c:v>2.5539999999999998</c:v>
                </c:pt>
                <c:pt idx="526">
                  <c:v>2.585</c:v>
                </c:pt>
                <c:pt idx="527">
                  <c:v>2.6309999999999998</c:v>
                </c:pt>
                <c:pt idx="528">
                  <c:v>2.6389999999999998</c:v>
                </c:pt>
                <c:pt idx="529">
                  <c:v>2.649</c:v>
                </c:pt>
                <c:pt idx="530">
                  <c:v>2.641</c:v>
                </c:pt>
                <c:pt idx="531">
                  <c:v>2.6549999999999998</c:v>
                </c:pt>
                <c:pt idx="532">
                  <c:v>2.6850000000000001</c:v>
                </c:pt>
                <c:pt idx="533">
                  <c:v>2.657</c:v>
                </c:pt>
                <c:pt idx="534">
                  <c:v>2.6680000000000001</c:v>
                </c:pt>
                <c:pt idx="535">
                  <c:v>2.6419999999999999</c:v>
                </c:pt>
                <c:pt idx="536">
                  <c:v>2.6190000000000002</c:v>
                </c:pt>
                <c:pt idx="537">
                  <c:v>2.6059999999999999</c:v>
                </c:pt>
                <c:pt idx="538">
                  <c:v>2.585</c:v>
                </c:pt>
                <c:pt idx="539">
                  <c:v>2.5859999999999999</c:v>
                </c:pt>
                <c:pt idx="540">
                  <c:v>2.581</c:v>
                </c:pt>
                <c:pt idx="541">
                  <c:v>2.6</c:v>
                </c:pt>
                <c:pt idx="542">
                  <c:v>2.5910000000000002</c:v>
                </c:pt>
                <c:pt idx="543">
                  <c:v>2.5979999999999999</c:v>
                </c:pt>
                <c:pt idx="544">
                  <c:v>2.593</c:v>
                </c:pt>
                <c:pt idx="545">
                  <c:v>2.59</c:v>
                </c:pt>
                <c:pt idx="546">
                  <c:v>2.536</c:v>
                </c:pt>
                <c:pt idx="547">
                  <c:v>2.4750000000000001</c:v>
                </c:pt>
                <c:pt idx="548">
                  <c:v>2.476</c:v>
                </c:pt>
                <c:pt idx="549">
                  <c:v>2.4660000000000002</c:v>
                </c:pt>
                <c:pt idx="550">
                  <c:v>2.468</c:v>
                </c:pt>
                <c:pt idx="551">
                  <c:v>2.468</c:v>
                </c:pt>
                <c:pt idx="552">
                  <c:v>2.4809999999999999</c:v>
                </c:pt>
                <c:pt idx="553">
                  <c:v>2.4860000000000002</c:v>
                </c:pt>
                <c:pt idx="554">
                  <c:v>2.5070000000000001</c:v>
                </c:pt>
                <c:pt idx="555">
                  <c:v>2.5139999999999998</c:v>
                </c:pt>
                <c:pt idx="556">
                  <c:v>2.4889999999999999</c:v>
                </c:pt>
                <c:pt idx="557">
                  <c:v>2.484</c:v>
                </c:pt>
                <c:pt idx="558">
                  <c:v>2.4740000000000002</c:v>
                </c:pt>
                <c:pt idx="559">
                  <c:v>2.46</c:v>
                </c:pt>
                <c:pt idx="560">
                  <c:v>2.4470000000000001</c:v>
                </c:pt>
                <c:pt idx="561">
                  <c:v>2.4209999999999998</c:v>
                </c:pt>
                <c:pt idx="562">
                  <c:v>2.407</c:v>
                </c:pt>
                <c:pt idx="563">
                  <c:v>2.3889999999999998</c:v>
                </c:pt>
                <c:pt idx="564">
                  <c:v>2.3889999999999998</c:v>
                </c:pt>
                <c:pt idx="565">
                  <c:v>2.355</c:v>
                </c:pt>
                <c:pt idx="566">
                  <c:v>2.331</c:v>
                </c:pt>
                <c:pt idx="567">
                  <c:v>2.3420000000000001</c:v>
                </c:pt>
                <c:pt idx="568">
                  <c:v>2.3530000000000002</c:v>
                </c:pt>
                <c:pt idx="569">
                  <c:v>2.3940000000000001</c:v>
                </c:pt>
                <c:pt idx="570">
                  <c:v>2.4079999999999999</c:v>
                </c:pt>
                <c:pt idx="571">
                  <c:v>2.39</c:v>
                </c:pt>
                <c:pt idx="572">
                  <c:v>2.3929999999999998</c:v>
                </c:pt>
                <c:pt idx="573">
                  <c:v>2.3719999999999999</c:v>
                </c:pt>
                <c:pt idx="574">
                  <c:v>2.3860000000000001</c:v>
                </c:pt>
                <c:pt idx="575">
                  <c:v>2.415</c:v>
                </c:pt>
                <c:pt idx="576">
                  <c:v>2.4220000000000002</c:v>
                </c:pt>
                <c:pt idx="577">
                  <c:v>2.4220000000000002</c:v>
                </c:pt>
                <c:pt idx="578">
                  <c:v>2.4209999999999998</c:v>
                </c:pt>
                <c:pt idx="579">
                  <c:v>2.411</c:v>
                </c:pt>
                <c:pt idx="580">
                  <c:v>2.4039999999999999</c:v>
                </c:pt>
                <c:pt idx="581">
                  <c:v>2.399</c:v>
                </c:pt>
                <c:pt idx="582">
                  <c:v>2.3860000000000001</c:v>
                </c:pt>
                <c:pt idx="583">
                  <c:v>2.375</c:v>
                </c:pt>
                <c:pt idx="584">
                  <c:v>2.379</c:v>
                </c:pt>
                <c:pt idx="585">
                  <c:v>2.3540000000000001</c:v>
                </c:pt>
                <c:pt idx="586">
                  <c:v>2.3359999999999999</c:v>
                </c:pt>
                <c:pt idx="587">
                  <c:v>2.3090000000000002</c:v>
                </c:pt>
                <c:pt idx="588">
                  <c:v>2.3199999999999998</c:v>
                </c:pt>
                <c:pt idx="589">
                  <c:v>2.3029999999999999</c:v>
                </c:pt>
                <c:pt idx="590">
                  <c:v>2.2589999999999999</c:v>
                </c:pt>
                <c:pt idx="591">
                  <c:v>2.2749999999999999</c:v>
                </c:pt>
                <c:pt idx="592">
                  <c:v>2.1930000000000001</c:v>
                </c:pt>
                <c:pt idx="593">
                  <c:v>2.2309999999999999</c:v>
                </c:pt>
                <c:pt idx="594">
                  <c:v>2.19</c:v>
                </c:pt>
                <c:pt idx="595">
                  <c:v>2.2440000000000002</c:v>
                </c:pt>
                <c:pt idx="596">
                  <c:v>2.2120000000000002</c:v>
                </c:pt>
                <c:pt idx="597">
                  <c:v>2.214</c:v>
                </c:pt>
                <c:pt idx="598">
                  <c:v>2.194</c:v>
                </c:pt>
                <c:pt idx="599">
                  <c:v>2.1539999999999999</c:v>
                </c:pt>
                <c:pt idx="600">
                  <c:v>2.1539999999999999</c:v>
                </c:pt>
                <c:pt idx="601">
                  <c:v>2.1539999999999999</c:v>
                </c:pt>
                <c:pt idx="602">
                  <c:v>2.173</c:v>
                </c:pt>
                <c:pt idx="603">
                  <c:v>2.1040000000000001</c:v>
                </c:pt>
                <c:pt idx="604">
                  <c:v>2.1339999999999999</c:v>
                </c:pt>
                <c:pt idx="605">
                  <c:v>2.141</c:v>
                </c:pt>
                <c:pt idx="606">
                  <c:v>2.1240000000000001</c:v>
                </c:pt>
                <c:pt idx="607">
                  <c:v>2.1309999999999998</c:v>
                </c:pt>
                <c:pt idx="608">
                  <c:v>2.129</c:v>
                </c:pt>
                <c:pt idx="609">
                  <c:v>2.129</c:v>
                </c:pt>
                <c:pt idx="610">
                  <c:v>2.1429999999999998</c:v>
                </c:pt>
                <c:pt idx="611">
                  <c:v>2.1509999999999998</c:v>
                </c:pt>
                <c:pt idx="612">
                  <c:v>2.145</c:v>
                </c:pt>
                <c:pt idx="613">
                  <c:v>2.1459999999999999</c:v>
                </c:pt>
                <c:pt idx="614">
                  <c:v>2.1339999999999999</c:v>
                </c:pt>
                <c:pt idx="615">
                  <c:v>2.1110000000000002</c:v>
                </c:pt>
                <c:pt idx="616">
                  <c:v>2.121</c:v>
                </c:pt>
                <c:pt idx="617">
                  <c:v>2.1309999999999998</c:v>
                </c:pt>
                <c:pt idx="618">
                  <c:v>2.1560000000000001</c:v>
                </c:pt>
                <c:pt idx="619">
                  <c:v>2.161</c:v>
                </c:pt>
                <c:pt idx="620">
                  <c:v>2.1560000000000001</c:v>
                </c:pt>
                <c:pt idx="621">
                  <c:v>2.12</c:v>
                </c:pt>
                <c:pt idx="622">
                  <c:v>2.121</c:v>
                </c:pt>
                <c:pt idx="623">
                  <c:v>2.113</c:v>
                </c:pt>
                <c:pt idx="624">
                  <c:v>2.1179999999999999</c:v>
                </c:pt>
                <c:pt idx="625">
                  <c:v>2.101</c:v>
                </c:pt>
                <c:pt idx="626">
                  <c:v>2.089</c:v>
                </c:pt>
                <c:pt idx="627">
                  <c:v>2.056</c:v>
                </c:pt>
                <c:pt idx="628">
                  <c:v>2.0419999999999998</c:v>
                </c:pt>
                <c:pt idx="629">
                  <c:v>2.056</c:v>
                </c:pt>
                <c:pt idx="630">
                  <c:v>2.069</c:v>
                </c:pt>
                <c:pt idx="631">
                  <c:v>2.0630000000000002</c:v>
                </c:pt>
                <c:pt idx="632">
                  <c:v>2.0739999999999998</c:v>
                </c:pt>
                <c:pt idx="633">
                  <c:v>2.0640000000000001</c:v>
                </c:pt>
                <c:pt idx="634">
                  <c:v>2.0459999999999998</c:v>
                </c:pt>
                <c:pt idx="635">
                  <c:v>2.036</c:v>
                </c:pt>
                <c:pt idx="636">
                  <c:v>2.0529999999999999</c:v>
                </c:pt>
                <c:pt idx="637">
                  <c:v>2.044</c:v>
                </c:pt>
                <c:pt idx="638">
                  <c:v>2.0489999999999999</c:v>
                </c:pt>
                <c:pt idx="639">
                  <c:v>2.052</c:v>
                </c:pt>
                <c:pt idx="640">
                  <c:v>2.056</c:v>
                </c:pt>
                <c:pt idx="641">
                  <c:v>2.0539999999999998</c:v>
                </c:pt>
                <c:pt idx="642">
                  <c:v>2.0710000000000002</c:v>
                </c:pt>
                <c:pt idx="643">
                  <c:v>2.0609999999999999</c:v>
                </c:pt>
                <c:pt idx="644">
                  <c:v>2.0499999999999998</c:v>
                </c:pt>
                <c:pt idx="645">
                  <c:v>2.0350000000000001</c:v>
                </c:pt>
                <c:pt idx="646">
                  <c:v>2.036</c:v>
                </c:pt>
                <c:pt idx="647">
                  <c:v>2.0409999999999999</c:v>
                </c:pt>
                <c:pt idx="648">
                  <c:v>2.036</c:v>
                </c:pt>
                <c:pt idx="649">
                  <c:v>2.0369999999999999</c:v>
                </c:pt>
                <c:pt idx="650">
                  <c:v>2.036</c:v>
                </c:pt>
                <c:pt idx="651">
                  <c:v>2.0489999999999999</c:v>
                </c:pt>
                <c:pt idx="652">
                  <c:v>2.0510000000000002</c:v>
                </c:pt>
                <c:pt idx="653">
                  <c:v>2.0329999999999999</c:v>
                </c:pt>
                <c:pt idx="654">
                  <c:v>2.0310000000000001</c:v>
                </c:pt>
                <c:pt idx="655">
                  <c:v>2.0259999999999998</c:v>
                </c:pt>
                <c:pt idx="656">
                  <c:v>2.016</c:v>
                </c:pt>
                <c:pt idx="657">
                  <c:v>2.0190000000000001</c:v>
                </c:pt>
                <c:pt idx="658">
                  <c:v>2.0510000000000002</c:v>
                </c:pt>
                <c:pt idx="659">
                  <c:v>2.0699999999999998</c:v>
                </c:pt>
                <c:pt idx="660">
                  <c:v>2.0720000000000001</c:v>
                </c:pt>
                <c:pt idx="661">
                  <c:v>2.0870000000000002</c:v>
                </c:pt>
                <c:pt idx="662">
                  <c:v>2.0790000000000002</c:v>
                </c:pt>
                <c:pt idx="663">
                  <c:v>2.069</c:v>
                </c:pt>
                <c:pt idx="664">
                  <c:v>2.069</c:v>
                </c:pt>
                <c:pt idx="665">
                  <c:v>2.0489999999999999</c:v>
                </c:pt>
                <c:pt idx="666">
                  <c:v>2.0510000000000002</c:v>
                </c:pt>
                <c:pt idx="667">
                  <c:v>2.032</c:v>
                </c:pt>
                <c:pt idx="668">
                  <c:v>2.0339999999999998</c:v>
                </c:pt>
                <c:pt idx="669">
                  <c:v>2.0369999999999999</c:v>
                </c:pt>
                <c:pt idx="670">
                  <c:v>2.0529999999999999</c:v>
                </c:pt>
                <c:pt idx="671">
                  <c:v>2.101</c:v>
                </c:pt>
                <c:pt idx="672">
                  <c:v>2.0830000000000002</c:v>
                </c:pt>
                <c:pt idx="673">
                  <c:v>2.085</c:v>
                </c:pt>
                <c:pt idx="674">
                  <c:v>2.0750000000000002</c:v>
                </c:pt>
                <c:pt idx="675">
                  <c:v>2.0699999999999998</c:v>
                </c:pt>
                <c:pt idx="676">
                  <c:v>2.077</c:v>
                </c:pt>
                <c:pt idx="677">
                  <c:v>2.0750000000000002</c:v>
                </c:pt>
                <c:pt idx="678">
                  <c:v>2.089</c:v>
                </c:pt>
                <c:pt idx="679">
                  <c:v>2.0870000000000002</c:v>
                </c:pt>
                <c:pt idx="680">
                  <c:v>2.0830000000000002</c:v>
                </c:pt>
                <c:pt idx="681">
                  <c:v>2.085</c:v>
                </c:pt>
                <c:pt idx="682">
                  <c:v>2.0979999999999999</c:v>
                </c:pt>
                <c:pt idx="683">
                  <c:v>2.1</c:v>
                </c:pt>
                <c:pt idx="684">
                  <c:v>2.1120000000000001</c:v>
                </c:pt>
                <c:pt idx="685">
                  <c:v>2.1110000000000002</c:v>
                </c:pt>
                <c:pt idx="686">
                  <c:v>2.1110000000000002</c:v>
                </c:pt>
                <c:pt idx="687">
                  <c:v>2.109</c:v>
                </c:pt>
                <c:pt idx="688">
                  <c:v>2.093</c:v>
                </c:pt>
                <c:pt idx="689">
                  <c:v>2.077</c:v>
                </c:pt>
                <c:pt idx="690">
                  <c:v>2.0569999999999999</c:v>
                </c:pt>
                <c:pt idx="691">
                  <c:v>2.0699999999999998</c:v>
                </c:pt>
                <c:pt idx="692">
                  <c:v>2.0640000000000001</c:v>
                </c:pt>
                <c:pt idx="693">
                  <c:v>2.0619999999999998</c:v>
                </c:pt>
                <c:pt idx="694">
                  <c:v>2.069</c:v>
                </c:pt>
                <c:pt idx="695">
                  <c:v>2.0739999999999998</c:v>
                </c:pt>
                <c:pt idx="696">
                  <c:v>2.0859999999999999</c:v>
                </c:pt>
                <c:pt idx="697">
                  <c:v>2.089</c:v>
                </c:pt>
                <c:pt idx="698">
                  <c:v>2.0990000000000002</c:v>
                </c:pt>
                <c:pt idx="699">
                  <c:v>2.1030000000000002</c:v>
                </c:pt>
                <c:pt idx="700">
                  <c:v>2.1</c:v>
                </c:pt>
                <c:pt idx="701">
                  <c:v>2.105</c:v>
                </c:pt>
                <c:pt idx="702">
                  <c:v>2.1059999999999999</c:v>
                </c:pt>
                <c:pt idx="703">
                  <c:v>2.1139999999999999</c:v>
                </c:pt>
                <c:pt idx="704">
                  <c:v>2.1190000000000002</c:v>
                </c:pt>
                <c:pt idx="705">
                  <c:v>2.1080000000000001</c:v>
                </c:pt>
                <c:pt idx="706">
                  <c:v>2.101</c:v>
                </c:pt>
                <c:pt idx="707">
                  <c:v>2.0870000000000002</c:v>
                </c:pt>
                <c:pt idx="708">
                  <c:v>2.0830000000000002</c:v>
                </c:pt>
                <c:pt idx="709">
                  <c:v>2.0979999999999999</c:v>
                </c:pt>
                <c:pt idx="710">
                  <c:v>2.1070000000000002</c:v>
                </c:pt>
                <c:pt idx="711">
                  <c:v>2.109</c:v>
                </c:pt>
                <c:pt idx="712">
                  <c:v>2.097</c:v>
                </c:pt>
                <c:pt idx="713">
                  <c:v>2.1030000000000002</c:v>
                </c:pt>
                <c:pt idx="714">
                  <c:v>2.109</c:v>
                </c:pt>
                <c:pt idx="715">
                  <c:v>2.1230000000000002</c:v>
                </c:pt>
                <c:pt idx="716">
                  <c:v>2.109</c:v>
                </c:pt>
                <c:pt idx="717">
                  <c:v>2.0960000000000001</c:v>
                </c:pt>
                <c:pt idx="718">
                  <c:v>2.0790000000000002</c:v>
                </c:pt>
                <c:pt idx="719">
                  <c:v>2.0830000000000002</c:v>
                </c:pt>
                <c:pt idx="720">
                  <c:v>2.0950000000000002</c:v>
                </c:pt>
                <c:pt idx="721">
                  <c:v>2.1030000000000002</c:v>
                </c:pt>
                <c:pt idx="722">
                  <c:v>2.1059999999999999</c:v>
                </c:pt>
                <c:pt idx="723">
                  <c:v>2.1030000000000002</c:v>
                </c:pt>
                <c:pt idx="724">
                  <c:v>2.1040000000000001</c:v>
                </c:pt>
                <c:pt idx="725">
                  <c:v>2.0990000000000002</c:v>
                </c:pt>
                <c:pt idx="726">
                  <c:v>2.1030000000000002</c:v>
                </c:pt>
                <c:pt idx="727">
                  <c:v>2.1059999999999999</c:v>
                </c:pt>
                <c:pt idx="728">
                  <c:v>2.1030000000000002</c:v>
                </c:pt>
                <c:pt idx="729">
                  <c:v>2.11</c:v>
                </c:pt>
                <c:pt idx="730">
                  <c:v>2.113</c:v>
                </c:pt>
                <c:pt idx="731">
                  <c:v>2.1</c:v>
                </c:pt>
                <c:pt idx="732">
                  <c:v>2.11</c:v>
                </c:pt>
                <c:pt idx="733">
                  <c:v>2.0990000000000002</c:v>
                </c:pt>
                <c:pt idx="734">
                  <c:v>2.0990000000000002</c:v>
                </c:pt>
                <c:pt idx="735">
                  <c:v>2.1040000000000001</c:v>
                </c:pt>
                <c:pt idx="736">
                  <c:v>2.1240000000000001</c:v>
                </c:pt>
                <c:pt idx="737">
                  <c:v>2.1259999999999999</c:v>
                </c:pt>
                <c:pt idx="738">
                  <c:v>2.1230000000000002</c:v>
                </c:pt>
                <c:pt idx="739">
                  <c:v>2.1269999999999998</c:v>
                </c:pt>
                <c:pt idx="740">
                  <c:v>2.1379999999999999</c:v>
                </c:pt>
                <c:pt idx="741">
                  <c:v>2.1419999999999999</c:v>
                </c:pt>
                <c:pt idx="742">
                  <c:v>2.1339999999999999</c:v>
                </c:pt>
                <c:pt idx="743">
                  <c:v>2.13</c:v>
                </c:pt>
                <c:pt idx="744">
                  <c:v>2.129</c:v>
                </c:pt>
                <c:pt idx="745">
                  <c:v>2.1240000000000001</c:v>
                </c:pt>
                <c:pt idx="746">
                  <c:v>2.1230000000000002</c:v>
                </c:pt>
                <c:pt idx="747">
                  <c:v>2.1269999999999998</c:v>
                </c:pt>
                <c:pt idx="748">
                  <c:v>2.1389999999999998</c:v>
                </c:pt>
                <c:pt idx="749">
                  <c:v>2.1459999999999999</c:v>
                </c:pt>
                <c:pt idx="750">
                  <c:v>2.141</c:v>
                </c:pt>
                <c:pt idx="751">
                  <c:v>2.141</c:v>
                </c:pt>
                <c:pt idx="752">
                  <c:v>2.1549999999999998</c:v>
                </c:pt>
                <c:pt idx="753">
                  <c:v>2.149</c:v>
                </c:pt>
                <c:pt idx="754">
                  <c:v>2.1339999999999999</c:v>
                </c:pt>
                <c:pt idx="755">
                  <c:v>2.1230000000000002</c:v>
                </c:pt>
                <c:pt idx="756">
                  <c:v>2.12</c:v>
                </c:pt>
                <c:pt idx="757">
                  <c:v>2.121</c:v>
                </c:pt>
                <c:pt idx="758">
                  <c:v>2.117</c:v>
                </c:pt>
                <c:pt idx="759">
                  <c:v>2.1150000000000002</c:v>
                </c:pt>
                <c:pt idx="760">
                  <c:v>2.11</c:v>
                </c:pt>
                <c:pt idx="761">
                  <c:v>2.1230000000000002</c:v>
                </c:pt>
                <c:pt idx="762">
                  <c:v>2.121</c:v>
                </c:pt>
                <c:pt idx="763">
                  <c:v>2.113</c:v>
                </c:pt>
                <c:pt idx="764">
                  <c:v>2.1259999999999999</c:v>
                </c:pt>
                <c:pt idx="765">
                  <c:v>2.1469999999999998</c:v>
                </c:pt>
                <c:pt idx="766">
                  <c:v>2.15</c:v>
                </c:pt>
                <c:pt idx="767">
                  <c:v>2.1680000000000001</c:v>
                </c:pt>
                <c:pt idx="768">
                  <c:v>2.165</c:v>
                </c:pt>
                <c:pt idx="769">
                  <c:v>2.1720000000000002</c:v>
                </c:pt>
                <c:pt idx="770">
                  <c:v>2.17</c:v>
                </c:pt>
                <c:pt idx="771">
                  <c:v>2.1680000000000001</c:v>
                </c:pt>
                <c:pt idx="772">
                  <c:v>2.1640000000000001</c:v>
                </c:pt>
                <c:pt idx="773">
                  <c:v>2.1440000000000001</c:v>
                </c:pt>
                <c:pt idx="774">
                  <c:v>2.1339999999999999</c:v>
                </c:pt>
                <c:pt idx="775">
                  <c:v>2.1259999999999999</c:v>
                </c:pt>
                <c:pt idx="776">
                  <c:v>2.1339999999999999</c:v>
                </c:pt>
                <c:pt idx="777">
                  <c:v>2.1309999999999998</c:v>
                </c:pt>
                <c:pt idx="778">
                  <c:v>2.1190000000000002</c:v>
                </c:pt>
                <c:pt idx="779">
                  <c:v>2.1190000000000002</c:v>
                </c:pt>
                <c:pt idx="780">
                  <c:v>2.1190000000000002</c:v>
                </c:pt>
                <c:pt idx="781">
                  <c:v>2.1240000000000001</c:v>
                </c:pt>
                <c:pt idx="782">
                  <c:v>2.1230000000000002</c:v>
                </c:pt>
                <c:pt idx="783">
                  <c:v>2.1070000000000002</c:v>
                </c:pt>
                <c:pt idx="784">
                  <c:v>2.1070000000000002</c:v>
                </c:pt>
                <c:pt idx="785">
                  <c:v>2.105</c:v>
                </c:pt>
                <c:pt idx="786">
                  <c:v>2.1040000000000001</c:v>
                </c:pt>
                <c:pt idx="787">
                  <c:v>2.1040000000000001</c:v>
                </c:pt>
                <c:pt idx="788">
                  <c:v>2.1030000000000002</c:v>
                </c:pt>
                <c:pt idx="789">
                  <c:v>2.1139999999999999</c:v>
                </c:pt>
                <c:pt idx="790">
                  <c:v>2.1160000000000001</c:v>
                </c:pt>
                <c:pt idx="791">
                  <c:v>2.13</c:v>
                </c:pt>
                <c:pt idx="792">
                  <c:v>2.1429999999999998</c:v>
                </c:pt>
                <c:pt idx="793">
                  <c:v>2.1459999999999999</c:v>
                </c:pt>
                <c:pt idx="794">
                  <c:v>2.141</c:v>
                </c:pt>
                <c:pt idx="795">
                  <c:v>2.1429999999999998</c:v>
                </c:pt>
                <c:pt idx="796">
                  <c:v>2.1549999999999998</c:v>
                </c:pt>
                <c:pt idx="797">
                  <c:v>2.1509999999999998</c:v>
                </c:pt>
                <c:pt idx="798">
                  <c:v>2.1560000000000001</c:v>
                </c:pt>
                <c:pt idx="799">
                  <c:v>2.149</c:v>
                </c:pt>
                <c:pt idx="800">
                  <c:v>2.157</c:v>
                </c:pt>
                <c:pt idx="801">
                  <c:v>2.1560000000000001</c:v>
                </c:pt>
                <c:pt idx="802">
                  <c:v>2.1539999999999999</c:v>
                </c:pt>
                <c:pt idx="803">
                  <c:v>2.149</c:v>
                </c:pt>
                <c:pt idx="804">
                  <c:v>2.1459999999999999</c:v>
                </c:pt>
                <c:pt idx="805">
                  <c:v>2.1579999999999999</c:v>
                </c:pt>
                <c:pt idx="806">
                  <c:v>2.1539999999999999</c:v>
                </c:pt>
                <c:pt idx="807">
                  <c:v>2.161</c:v>
                </c:pt>
                <c:pt idx="808">
                  <c:v>2.1709999999999998</c:v>
                </c:pt>
                <c:pt idx="809">
                  <c:v>2.1720000000000002</c:v>
                </c:pt>
                <c:pt idx="810">
                  <c:v>2.1520000000000001</c:v>
                </c:pt>
                <c:pt idx="811">
                  <c:v>2.1320000000000001</c:v>
                </c:pt>
                <c:pt idx="812">
                  <c:v>2.1139999999999999</c:v>
                </c:pt>
                <c:pt idx="813">
                  <c:v>2.1080000000000001</c:v>
                </c:pt>
                <c:pt idx="814">
                  <c:v>2.1309999999999998</c:v>
                </c:pt>
                <c:pt idx="815">
                  <c:v>2.1469999999999998</c:v>
                </c:pt>
                <c:pt idx="816">
                  <c:v>2.1549999999999998</c:v>
                </c:pt>
                <c:pt idx="817">
                  <c:v>2.1589999999999998</c:v>
                </c:pt>
                <c:pt idx="818">
                  <c:v>2.141</c:v>
                </c:pt>
                <c:pt idx="819">
                  <c:v>2.137</c:v>
                </c:pt>
                <c:pt idx="820">
                  <c:v>2.141</c:v>
                </c:pt>
                <c:pt idx="821">
                  <c:v>2.145</c:v>
                </c:pt>
                <c:pt idx="822">
                  <c:v>2.149</c:v>
                </c:pt>
                <c:pt idx="823">
                  <c:v>2.1389999999999998</c:v>
                </c:pt>
                <c:pt idx="824">
                  <c:v>2.1339999999999999</c:v>
                </c:pt>
                <c:pt idx="825">
                  <c:v>2.1280000000000001</c:v>
                </c:pt>
                <c:pt idx="826">
                  <c:v>2.1309999999999998</c:v>
                </c:pt>
                <c:pt idx="827">
                  <c:v>2.12</c:v>
                </c:pt>
                <c:pt idx="828">
                  <c:v>2.1349999999999998</c:v>
                </c:pt>
                <c:pt idx="829">
                  <c:v>2.1360000000000001</c:v>
                </c:pt>
                <c:pt idx="830">
                  <c:v>2.1389999999999998</c:v>
                </c:pt>
                <c:pt idx="831">
                  <c:v>2.1779999999999999</c:v>
                </c:pt>
                <c:pt idx="832">
                  <c:v>2.2949999999999999</c:v>
                </c:pt>
                <c:pt idx="833">
                  <c:v>2.173</c:v>
                </c:pt>
                <c:pt idx="834">
                  <c:v>2.2250000000000001</c:v>
                </c:pt>
                <c:pt idx="835">
                  <c:v>2.2890000000000001</c:v>
                </c:pt>
                <c:pt idx="836">
                  <c:v>2.3119999999999998</c:v>
                </c:pt>
                <c:pt idx="837">
                  <c:v>2.3330000000000002</c:v>
                </c:pt>
                <c:pt idx="838">
                  <c:v>2.3090000000000002</c:v>
                </c:pt>
                <c:pt idx="839">
                  <c:v>2.3170000000000002</c:v>
                </c:pt>
                <c:pt idx="840">
                  <c:v>2.4060000000000001</c:v>
                </c:pt>
                <c:pt idx="841">
                  <c:v>2.468</c:v>
                </c:pt>
                <c:pt idx="842">
                  <c:v>2.589</c:v>
                </c:pt>
                <c:pt idx="843">
                  <c:v>2.5179999999999998</c:v>
                </c:pt>
                <c:pt idx="844">
                  <c:v>2.5019999999999998</c:v>
                </c:pt>
                <c:pt idx="845">
                  <c:v>2.504</c:v>
                </c:pt>
                <c:pt idx="846">
                  <c:v>2.5289999999999999</c:v>
                </c:pt>
                <c:pt idx="847">
                  <c:v>2.4750000000000001</c:v>
                </c:pt>
                <c:pt idx="848">
                  <c:v>2.488</c:v>
                </c:pt>
                <c:pt idx="849">
                  <c:v>2.4580000000000002</c:v>
                </c:pt>
                <c:pt idx="850">
                  <c:v>2.4580000000000002</c:v>
                </c:pt>
                <c:pt idx="851">
                  <c:v>2.4580000000000002</c:v>
                </c:pt>
                <c:pt idx="852">
                  <c:v>2.512</c:v>
                </c:pt>
                <c:pt idx="853">
                  <c:v>2.5249999999999999</c:v>
                </c:pt>
                <c:pt idx="854">
                  <c:v>2.4289999999999998</c:v>
                </c:pt>
                <c:pt idx="855">
                  <c:v>2.4529999999999998</c:v>
                </c:pt>
              </c:numCache>
            </c:numRef>
          </c:val>
          <c:smooth val="0"/>
          <c:extLst>
            <c:ext xmlns:c16="http://schemas.microsoft.com/office/drawing/2014/chart" uri="{C3380CC4-5D6E-409C-BE32-E72D297353CC}">
              <c16:uniqueId val="{00000001-9C2B-4D2D-9AB9-A5EB29B97929}"/>
            </c:ext>
          </c:extLst>
        </c:ser>
        <c:ser>
          <c:idx val="3"/>
          <c:order val="1"/>
          <c:tx>
            <c:strRef>
              <c:f>Sheet1!$E$1</c:f>
              <c:strCache>
                <c:ptCount val="1"/>
                <c:pt idx="0">
                  <c:v>ECB bazinė (depo-rate) palūkanų norma (proc.)</c:v>
                </c:pt>
              </c:strCache>
            </c:strRef>
          </c:tx>
          <c:spPr>
            <a:ln w="28575" cap="rnd">
              <a:solidFill>
                <a:schemeClr val="accent3"/>
              </a:solidFill>
              <a:round/>
            </a:ln>
            <a:effectLst/>
          </c:spPr>
          <c:marker>
            <c:symbol val="none"/>
          </c:marker>
          <c:dLbls>
            <c:dLbl>
              <c:idx val="85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BC-4C79-BDF1-1E66E44AEA9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j-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Sheet1!$A$2:$A$1047</c:f>
              <c:numCache>
                <c:formatCode>m/d/yyyy</c:formatCode>
                <c:ptCount val="1046"/>
                <c:pt idx="0">
                  <c:v>44925</c:v>
                </c:pt>
                <c:pt idx="1">
                  <c:v>44928</c:v>
                </c:pt>
                <c:pt idx="2">
                  <c:v>44929</c:v>
                </c:pt>
                <c:pt idx="3">
                  <c:v>44930</c:v>
                </c:pt>
                <c:pt idx="4">
                  <c:v>44931</c:v>
                </c:pt>
                <c:pt idx="5">
                  <c:v>44932</c:v>
                </c:pt>
                <c:pt idx="6">
                  <c:v>44935</c:v>
                </c:pt>
                <c:pt idx="7">
                  <c:v>44936</c:v>
                </c:pt>
                <c:pt idx="8">
                  <c:v>44937</c:v>
                </c:pt>
                <c:pt idx="9">
                  <c:v>44938</c:v>
                </c:pt>
                <c:pt idx="10">
                  <c:v>44939</c:v>
                </c:pt>
                <c:pt idx="11">
                  <c:v>44942</c:v>
                </c:pt>
                <c:pt idx="12">
                  <c:v>44943</c:v>
                </c:pt>
                <c:pt idx="13">
                  <c:v>44944</c:v>
                </c:pt>
                <c:pt idx="14">
                  <c:v>44945</c:v>
                </c:pt>
                <c:pt idx="15">
                  <c:v>44946</c:v>
                </c:pt>
                <c:pt idx="16">
                  <c:v>44949</c:v>
                </c:pt>
                <c:pt idx="17">
                  <c:v>44950</c:v>
                </c:pt>
                <c:pt idx="18">
                  <c:v>44951</c:v>
                </c:pt>
                <c:pt idx="19">
                  <c:v>44952</c:v>
                </c:pt>
                <c:pt idx="20">
                  <c:v>44953</c:v>
                </c:pt>
                <c:pt idx="21">
                  <c:v>44956</c:v>
                </c:pt>
                <c:pt idx="22">
                  <c:v>44957</c:v>
                </c:pt>
                <c:pt idx="23">
                  <c:v>44958</c:v>
                </c:pt>
                <c:pt idx="24">
                  <c:v>44959</c:v>
                </c:pt>
                <c:pt idx="25">
                  <c:v>44960</c:v>
                </c:pt>
                <c:pt idx="26">
                  <c:v>44963</c:v>
                </c:pt>
                <c:pt idx="27">
                  <c:v>44964</c:v>
                </c:pt>
                <c:pt idx="28">
                  <c:v>44965</c:v>
                </c:pt>
                <c:pt idx="29">
                  <c:v>44966</c:v>
                </c:pt>
                <c:pt idx="30">
                  <c:v>44967</c:v>
                </c:pt>
                <c:pt idx="31">
                  <c:v>44970</c:v>
                </c:pt>
                <c:pt idx="32">
                  <c:v>44971</c:v>
                </c:pt>
                <c:pt idx="33">
                  <c:v>44972</c:v>
                </c:pt>
                <c:pt idx="34">
                  <c:v>44973</c:v>
                </c:pt>
                <c:pt idx="35">
                  <c:v>44974</c:v>
                </c:pt>
                <c:pt idx="36">
                  <c:v>44977</c:v>
                </c:pt>
                <c:pt idx="37">
                  <c:v>44978</c:v>
                </c:pt>
                <c:pt idx="38">
                  <c:v>44979</c:v>
                </c:pt>
                <c:pt idx="39">
                  <c:v>44980</c:v>
                </c:pt>
                <c:pt idx="40">
                  <c:v>44981</c:v>
                </c:pt>
                <c:pt idx="41">
                  <c:v>44984</c:v>
                </c:pt>
                <c:pt idx="42">
                  <c:v>44985</c:v>
                </c:pt>
                <c:pt idx="43">
                  <c:v>44986</c:v>
                </c:pt>
                <c:pt idx="44">
                  <c:v>44987</c:v>
                </c:pt>
                <c:pt idx="45">
                  <c:v>44988</c:v>
                </c:pt>
                <c:pt idx="46">
                  <c:v>44991</c:v>
                </c:pt>
                <c:pt idx="47">
                  <c:v>44992</c:v>
                </c:pt>
                <c:pt idx="48">
                  <c:v>44993</c:v>
                </c:pt>
                <c:pt idx="49">
                  <c:v>44994</c:v>
                </c:pt>
                <c:pt idx="50">
                  <c:v>44995</c:v>
                </c:pt>
                <c:pt idx="51">
                  <c:v>44998</c:v>
                </c:pt>
                <c:pt idx="52">
                  <c:v>44999</c:v>
                </c:pt>
                <c:pt idx="53">
                  <c:v>45000</c:v>
                </c:pt>
                <c:pt idx="54">
                  <c:v>45001</c:v>
                </c:pt>
                <c:pt idx="55">
                  <c:v>45002</c:v>
                </c:pt>
                <c:pt idx="56">
                  <c:v>45005</c:v>
                </c:pt>
                <c:pt idx="57">
                  <c:v>45006</c:v>
                </c:pt>
                <c:pt idx="58">
                  <c:v>45007</c:v>
                </c:pt>
                <c:pt idx="59">
                  <c:v>45008</c:v>
                </c:pt>
                <c:pt idx="60">
                  <c:v>45009</c:v>
                </c:pt>
                <c:pt idx="61">
                  <c:v>45012</c:v>
                </c:pt>
                <c:pt idx="62">
                  <c:v>45013</c:v>
                </c:pt>
                <c:pt idx="63">
                  <c:v>45014</c:v>
                </c:pt>
                <c:pt idx="64">
                  <c:v>45015</c:v>
                </c:pt>
                <c:pt idx="65">
                  <c:v>45016</c:v>
                </c:pt>
                <c:pt idx="66">
                  <c:v>45019</c:v>
                </c:pt>
                <c:pt idx="67">
                  <c:v>45020</c:v>
                </c:pt>
                <c:pt idx="68">
                  <c:v>45021</c:v>
                </c:pt>
                <c:pt idx="69">
                  <c:v>45022</c:v>
                </c:pt>
                <c:pt idx="70">
                  <c:v>45023</c:v>
                </c:pt>
                <c:pt idx="71">
                  <c:v>45026</c:v>
                </c:pt>
                <c:pt idx="72">
                  <c:v>45027</c:v>
                </c:pt>
                <c:pt idx="73">
                  <c:v>45028</c:v>
                </c:pt>
                <c:pt idx="74">
                  <c:v>45029</c:v>
                </c:pt>
                <c:pt idx="75">
                  <c:v>45030</c:v>
                </c:pt>
                <c:pt idx="76">
                  <c:v>45033</c:v>
                </c:pt>
                <c:pt idx="77">
                  <c:v>45034</c:v>
                </c:pt>
                <c:pt idx="78">
                  <c:v>45035</c:v>
                </c:pt>
                <c:pt idx="79">
                  <c:v>45036</c:v>
                </c:pt>
                <c:pt idx="80">
                  <c:v>45037</c:v>
                </c:pt>
                <c:pt idx="81">
                  <c:v>45040</c:v>
                </c:pt>
                <c:pt idx="82">
                  <c:v>45041</c:v>
                </c:pt>
                <c:pt idx="83">
                  <c:v>45042</c:v>
                </c:pt>
                <c:pt idx="84">
                  <c:v>45043</c:v>
                </c:pt>
                <c:pt idx="85">
                  <c:v>45044</c:v>
                </c:pt>
                <c:pt idx="86">
                  <c:v>45047</c:v>
                </c:pt>
                <c:pt idx="87">
                  <c:v>45048</c:v>
                </c:pt>
                <c:pt idx="88">
                  <c:v>45049</c:v>
                </c:pt>
                <c:pt idx="89">
                  <c:v>45050</c:v>
                </c:pt>
                <c:pt idx="90">
                  <c:v>45051</c:v>
                </c:pt>
                <c:pt idx="91">
                  <c:v>45054</c:v>
                </c:pt>
                <c:pt idx="92">
                  <c:v>45055</c:v>
                </c:pt>
                <c:pt idx="93">
                  <c:v>45056</c:v>
                </c:pt>
                <c:pt idx="94">
                  <c:v>45057</c:v>
                </c:pt>
                <c:pt idx="95">
                  <c:v>45058</c:v>
                </c:pt>
                <c:pt idx="96">
                  <c:v>45061</c:v>
                </c:pt>
                <c:pt idx="97">
                  <c:v>45062</c:v>
                </c:pt>
                <c:pt idx="98">
                  <c:v>45063</c:v>
                </c:pt>
                <c:pt idx="99">
                  <c:v>45064</c:v>
                </c:pt>
                <c:pt idx="100">
                  <c:v>45065</c:v>
                </c:pt>
                <c:pt idx="101">
                  <c:v>45068</c:v>
                </c:pt>
                <c:pt idx="102">
                  <c:v>45069</c:v>
                </c:pt>
                <c:pt idx="103">
                  <c:v>45070</c:v>
                </c:pt>
                <c:pt idx="104">
                  <c:v>45071</c:v>
                </c:pt>
                <c:pt idx="105">
                  <c:v>45072</c:v>
                </c:pt>
                <c:pt idx="106">
                  <c:v>45075</c:v>
                </c:pt>
                <c:pt idx="107">
                  <c:v>45076</c:v>
                </c:pt>
                <c:pt idx="108">
                  <c:v>45077</c:v>
                </c:pt>
                <c:pt idx="109">
                  <c:v>45078</c:v>
                </c:pt>
                <c:pt idx="110">
                  <c:v>45079</c:v>
                </c:pt>
                <c:pt idx="111">
                  <c:v>45082</c:v>
                </c:pt>
                <c:pt idx="112">
                  <c:v>45083</c:v>
                </c:pt>
                <c:pt idx="113">
                  <c:v>45084</c:v>
                </c:pt>
                <c:pt idx="114">
                  <c:v>45085</c:v>
                </c:pt>
                <c:pt idx="115">
                  <c:v>45086</c:v>
                </c:pt>
                <c:pt idx="116">
                  <c:v>45089</c:v>
                </c:pt>
                <c:pt idx="117">
                  <c:v>45090</c:v>
                </c:pt>
                <c:pt idx="118">
                  <c:v>45091</c:v>
                </c:pt>
                <c:pt idx="119">
                  <c:v>45092</c:v>
                </c:pt>
                <c:pt idx="120">
                  <c:v>45093</c:v>
                </c:pt>
                <c:pt idx="121">
                  <c:v>45096</c:v>
                </c:pt>
                <c:pt idx="122">
                  <c:v>45097</c:v>
                </c:pt>
                <c:pt idx="123">
                  <c:v>45098</c:v>
                </c:pt>
                <c:pt idx="124">
                  <c:v>45099</c:v>
                </c:pt>
                <c:pt idx="125">
                  <c:v>45100</c:v>
                </c:pt>
                <c:pt idx="126">
                  <c:v>45103</c:v>
                </c:pt>
                <c:pt idx="127">
                  <c:v>45104</c:v>
                </c:pt>
                <c:pt idx="128">
                  <c:v>45105</c:v>
                </c:pt>
                <c:pt idx="129">
                  <c:v>45106</c:v>
                </c:pt>
                <c:pt idx="130">
                  <c:v>45107</c:v>
                </c:pt>
                <c:pt idx="131">
                  <c:v>45110</c:v>
                </c:pt>
                <c:pt idx="132">
                  <c:v>45111</c:v>
                </c:pt>
                <c:pt idx="133">
                  <c:v>45112</c:v>
                </c:pt>
                <c:pt idx="134">
                  <c:v>45113</c:v>
                </c:pt>
                <c:pt idx="135">
                  <c:v>45114</c:v>
                </c:pt>
                <c:pt idx="136">
                  <c:v>45117</c:v>
                </c:pt>
                <c:pt idx="137">
                  <c:v>45118</c:v>
                </c:pt>
                <c:pt idx="138">
                  <c:v>45119</c:v>
                </c:pt>
                <c:pt idx="139">
                  <c:v>45120</c:v>
                </c:pt>
                <c:pt idx="140">
                  <c:v>45121</c:v>
                </c:pt>
                <c:pt idx="141">
                  <c:v>45124</c:v>
                </c:pt>
                <c:pt idx="142">
                  <c:v>45125</c:v>
                </c:pt>
                <c:pt idx="143">
                  <c:v>45126</c:v>
                </c:pt>
                <c:pt idx="144">
                  <c:v>45127</c:v>
                </c:pt>
                <c:pt idx="145">
                  <c:v>45128</c:v>
                </c:pt>
                <c:pt idx="146">
                  <c:v>45131</c:v>
                </c:pt>
                <c:pt idx="147">
                  <c:v>45132</c:v>
                </c:pt>
                <c:pt idx="148">
                  <c:v>45133</c:v>
                </c:pt>
                <c:pt idx="149">
                  <c:v>45134</c:v>
                </c:pt>
                <c:pt idx="150">
                  <c:v>45135</c:v>
                </c:pt>
                <c:pt idx="151">
                  <c:v>45138</c:v>
                </c:pt>
                <c:pt idx="152">
                  <c:v>45139</c:v>
                </c:pt>
                <c:pt idx="153">
                  <c:v>45140</c:v>
                </c:pt>
                <c:pt idx="154">
                  <c:v>45141</c:v>
                </c:pt>
                <c:pt idx="155">
                  <c:v>45142</c:v>
                </c:pt>
                <c:pt idx="156">
                  <c:v>45145</c:v>
                </c:pt>
                <c:pt idx="157">
                  <c:v>45146</c:v>
                </c:pt>
                <c:pt idx="158">
                  <c:v>45147</c:v>
                </c:pt>
                <c:pt idx="159">
                  <c:v>45148</c:v>
                </c:pt>
                <c:pt idx="160">
                  <c:v>45149</c:v>
                </c:pt>
                <c:pt idx="161">
                  <c:v>45152</c:v>
                </c:pt>
                <c:pt idx="162">
                  <c:v>45153</c:v>
                </c:pt>
                <c:pt idx="163">
                  <c:v>45154</c:v>
                </c:pt>
                <c:pt idx="164">
                  <c:v>45155</c:v>
                </c:pt>
                <c:pt idx="165">
                  <c:v>45156</c:v>
                </c:pt>
                <c:pt idx="166">
                  <c:v>45159</c:v>
                </c:pt>
                <c:pt idx="167">
                  <c:v>45160</c:v>
                </c:pt>
                <c:pt idx="168">
                  <c:v>45161</c:v>
                </c:pt>
                <c:pt idx="169">
                  <c:v>45162</c:v>
                </c:pt>
                <c:pt idx="170">
                  <c:v>45163</c:v>
                </c:pt>
                <c:pt idx="171">
                  <c:v>45166</c:v>
                </c:pt>
                <c:pt idx="172">
                  <c:v>45167</c:v>
                </c:pt>
                <c:pt idx="173">
                  <c:v>45168</c:v>
                </c:pt>
                <c:pt idx="174">
                  <c:v>45169</c:v>
                </c:pt>
                <c:pt idx="175">
                  <c:v>45170</c:v>
                </c:pt>
                <c:pt idx="176">
                  <c:v>45173</c:v>
                </c:pt>
                <c:pt idx="177">
                  <c:v>45174</c:v>
                </c:pt>
                <c:pt idx="178">
                  <c:v>45175</c:v>
                </c:pt>
                <c:pt idx="179">
                  <c:v>45176</c:v>
                </c:pt>
                <c:pt idx="180">
                  <c:v>45177</c:v>
                </c:pt>
                <c:pt idx="181">
                  <c:v>45180</c:v>
                </c:pt>
                <c:pt idx="182">
                  <c:v>45181</c:v>
                </c:pt>
                <c:pt idx="183">
                  <c:v>45182</c:v>
                </c:pt>
                <c:pt idx="184">
                  <c:v>45183</c:v>
                </c:pt>
                <c:pt idx="185">
                  <c:v>45184</c:v>
                </c:pt>
                <c:pt idx="186">
                  <c:v>45187</c:v>
                </c:pt>
                <c:pt idx="187">
                  <c:v>45188</c:v>
                </c:pt>
                <c:pt idx="188">
                  <c:v>45189</c:v>
                </c:pt>
                <c:pt idx="189">
                  <c:v>45190</c:v>
                </c:pt>
                <c:pt idx="190">
                  <c:v>45191</c:v>
                </c:pt>
                <c:pt idx="191">
                  <c:v>45194</c:v>
                </c:pt>
                <c:pt idx="192">
                  <c:v>45195</c:v>
                </c:pt>
                <c:pt idx="193">
                  <c:v>45196</c:v>
                </c:pt>
                <c:pt idx="194">
                  <c:v>45197</c:v>
                </c:pt>
                <c:pt idx="195">
                  <c:v>45198</c:v>
                </c:pt>
                <c:pt idx="196">
                  <c:v>45201</c:v>
                </c:pt>
                <c:pt idx="197">
                  <c:v>45202</c:v>
                </c:pt>
                <c:pt idx="198">
                  <c:v>45203</c:v>
                </c:pt>
                <c:pt idx="199">
                  <c:v>45204</c:v>
                </c:pt>
                <c:pt idx="200">
                  <c:v>45205</c:v>
                </c:pt>
                <c:pt idx="201">
                  <c:v>45208</c:v>
                </c:pt>
                <c:pt idx="202">
                  <c:v>45209</c:v>
                </c:pt>
                <c:pt idx="203">
                  <c:v>45210</c:v>
                </c:pt>
                <c:pt idx="204">
                  <c:v>45211</c:v>
                </c:pt>
                <c:pt idx="205">
                  <c:v>45212</c:v>
                </c:pt>
                <c:pt idx="206">
                  <c:v>45215</c:v>
                </c:pt>
                <c:pt idx="207">
                  <c:v>45216</c:v>
                </c:pt>
                <c:pt idx="208">
                  <c:v>45217</c:v>
                </c:pt>
                <c:pt idx="209">
                  <c:v>45218</c:v>
                </c:pt>
                <c:pt idx="210">
                  <c:v>45219</c:v>
                </c:pt>
                <c:pt idx="211">
                  <c:v>45222</c:v>
                </c:pt>
                <c:pt idx="212">
                  <c:v>45223</c:v>
                </c:pt>
                <c:pt idx="213">
                  <c:v>45224</c:v>
                </c:pt>
                <c:pt idx="214">
                  <c:v>45225</c:v>
                </c:pt>
                <c:pt idx="215">
                  <c:v>45226</c:v>
                </c:pt>
                <c:pt idx="216">
                  <c:v>45229</c:v>
                </c:pt>
                <c:pt idx="217">
                  <c:v>45230</c:v>
                </c:pt>
                <c:pt idx="218">
                  <c:v>45231</c:v>
                </c:pt>
                <c:pt idx="219">
                  <c:v>45232</c:v>
                </c:pt>
                <c:pt idx="220">
                  <c:v>45233</c:v>
                </c:pt>
                <c:pt idx="221">
                  <c:v>45236</c:v>
                </c:pt>
                <c:pt idx="222">
                  <c:v>45237</c:v>
                </c:pt>
                <c:pt idx="223">
                  <c:v>45238</c:v>
                </c:pt>
                <c:pt idx="224">
                  <c:v>45239</c:v>
                </c:pt>
                <c:pt idx="225">
                  <c:v>45240</c:v>
                </c:pt>
                <c:pt idx="226">
                  <c:v>45243</c:v>
                </c:pt>
                <c:pt idx="227">
                  <c:v>45244</c:v>
                </c:pt>
                <c:pt idx="228">
                  <c:v>45245</c:v>
                </c:pt>
                <c:pt idx="229">
                  <c:v>45246</c:v>
                </c:pt>
                <c:pt idx="230">
                  <c:v>45247</c:v>
                </c:pt>
                <c:pt idx="231">
                  <c:v>45250</c:v>
                </c:pt>
                <c:pt idx="232">
                  <c:v>45251</c:v>
                </c:pt>
                <c:pt idx="233">
                  <c:v>45252</c:v>
                </c:pt>
                <c:pt idx="234">
                  <c:v>45253</c:v>
                </c:pt>
                <c:pt idx="235">
                  <c:v>45254</c:v>
                </c:pt>
                <c:pt idx="236">
                  <c:v>45257</c:v>
                </c:pt>
                <c:pt idx="237">
                  <c:v>45258</c:v>
                </c:pt>
                <c:pt idx="238">
                  <c:v>45259</c:v>
                </c:pt>
                <c:pt idx="239">
                  <c:v>45260</c:v>
                </c:pt>
                <c:pt idx="240">
                  <c:v>45261</c:v>
                </c:pt>
                <c:pt idx="241">
                  <c:v>45264</c:v>
                </c:pt>
                <c:pt idx="242">
                  <c:v>45265</c:v>
                </c:pt>
                <c:pt idx="243">
                  <c:v>45266</c:v>
                </c:pt>
                <c:pt idx="244">
                  <c:v>45267</c:v>
                </c:pt>
                <c:pt idx="245">
                  <c:v>45268</c:v>
                </c:pt>
                <c:pt idx="246">
                  <c:v>45271</c:v>
                </c:pt>
                <c:pt idx="247">
                  <c:v>45272</c:v>
                </c:pt>
                <c:pt idx="248">
                  <c:v>45273</c:v>
                </c:pt>
                <c:pt idx="249">
                  <c:v>45274</c:v>
                </c:pt>
                <c:pt idx="250">
                  <c:v>45275</c:v>
                </c:pt>
                <c:pt idx="251">
                  <c:v>45278</c:v>
                </c:pt>
                <c:pt idx="252">
                  <c:v>45279</c:v>
                </c:pt>
                <c:pt idx="253">
                  <c:v>45280</c:v>
                </c:pt>
                <c:pt idx="254">
                  <c:v>45281</c:v>
                </c:pt>
                <c:pt idx="255">
                  <c:v>45282</c:v>
                </c:pt>
                <c:pt idx="256">
                  <c:v>45285</c:v>
                </c:pt>
                <c:pt idx="257">
                  <c:v>45286</c:v>
                </c:pt>
                <c:pt idx="258">
                  <c:v>45287</c:v>
                </c:pt>
                <c:pt idx="259">
                  <c:v>45288</c:v>
                </c:pt>
                <c:pt idx="260">
                  <c:v>45289</c:v>
                </c:pt>
                <c:pt idx="261">
                  <c:v>45292</c:v>
                </c:pt>
                <c:pt idx="262">
                  <c:v>45293</c:v>
                </c:pt>
                <c:pt idx="263">
                  <c:v>45294</c:v>
                </c:pt>
                <c:pt idx="264">
                  <c:v>45295</c:v>
                </c:pt>
                <c:pt idx="265">
                  <c:v>45296</c:v>
                </c:pt>
                <c:pt idx="266">
                  <c:v>45299</c:v>
                </c:pt>
                <c:pt idx="267">
                  <c:v>45300</c:v>
                </c:pt>
                <c:pt idx="268">
                  <c:v>45301</c:v>
                </c:pt>
                <c:pt idx="269">
                  <c:v>45302</c:v>
                </c:pt>
                <c:pt idx="270">
                  <c:v>45303</c:v>
                </c:pt>
                <c:pt idx="271">
                  <c:v>45306</c:v>
                </c:pt>
                <c:pt idx="272">
                  <c:v>45307</c:v>
                </c:pt>
                <c:pt idx="273">
                  <c:v>45308</c:v>
                </c:pt>
                <c:pt idx="274">
                  <c:v>45309</c:v>
                </c:pt>
                <c:pt idx="275">
                  <c:v>45310</c:v>
                </c:pt>
                <c:pt idx="276">
                  <c:v>45313</c:v>
                </c:pt>
                <c:pt idx="277">
                  <c:v>45314</c:v>
                </c:pt>
                <c:pt idx="278">
                  <c:v>45315</c:v>
                </c:pt>
                <c:pt idx="279">
                  <c:v>45316</c:v>
                </c:pt>
                <c:pt idx="280">
                  <c:v>45317</c:v>
                </c:pt>
                <c:pt idx="281">
                  <c:v>45320</c:v>
                </c:pt>
                <c:pt idx="282">
                  <c:v>45321</c:v>
                </c:pt>
                <c:pt idx="283">
                  <c:v>45322</c:v>
                </c:pt>
                <c:pt idx="284">
                  <c:v>45323</c:v>
                </c:pt>
                <c:pt idx="285">
                  <c:v>45324</c:v>
                </c:pt>
                <c:pt idx="286">
                  <c:v>45327</c:v>
                </c:pt>
                <c:pt idx="287">
                  <c:v>45328</c:v>
                </c:pt>
                <c:pt idx="288">
                  <c:v>45329</c:v>
                </c:pt>
                <c:pt idx="289">
                  <c:v>45330</c:v>
                </c:pt>
                <c:pt idx="290">
                  <c:v>45331</c:v>
                </c:pt>
                <c:pt idx="291">
                  <c:v>45334</c:v>
                </c:pt>
                <c:pt idx="292">
                  <c:v>45335</c:v>
                </c:pt>
                <c:pt idx="293">
                  <c:v>45336</c:v>
                </c:pt>
                <c:pt idx="294">
                  <c:v>45337</c:v>
                </c:pt>
                <c:pt idx="295">
                  <c:v>45338</c:v>
                </c:pt>
                <c:pt idx="296">
                  <c:v>45341</c:v>
                </c:pt>
                <c:pt idx="297">
                  <c:v>45342</c:v>
                </c:pt>
                <c:pt idx="298">
                  <c:v>45343</c:v>
                </c:pt>
                <c:pt idx="299">
                  <c:v>45344</c:v>
                </c:pt>
                <c:pt idx="300">
                  <c:v>45345</c:v>
                </c:pt>
                <c:pt idx="301">
                  <c:v>45348</c:v>
                </c:pt>
                <c:pt idx="302">
                  <c:v>45349</c:v>
                </c:pt>
                <c:pt idx="303">
                  <c:v>45350</c:v>
                </c:pt>
                <c:pt idx="304">
                  <c:v>45351</c:v>
                </c:pt>
                <c:pt idx="305">
                  <c:v>45352</c:v>
                </c:pt>
                <c:pt idx="306">
                  <c:v>45355</c:v>
                </c:pt>
                <c:pt idx="307">
                  <c:v>45356</c:v>
                </c:pt>
                <c:pt idx="308">
                  <c:v>45357</c:v>
                </c:pt>
                <c:pt idx="309">
                  <c:v>45358</c:v>
                </c:pt>
                <c:pt idx="310">
                  <c:v>45359</c:v>
                </c:pt>
                <c:pt idx="311">
                  <c:v>45362</c:v>
                </c:pt>
                <c:pt idx="312">
                  <c:v>45363</c:v>
                </c:pt>
                <c:pt idx="313">
                  <c:v>45364</c:v>
                </c:pt>
                <c:pt idx="314">
                  <c:v>45365</c:v>
                </c:pt>
                <c:pt idx="315">
                  <c:v>45366</c:v>
                </c:pt>
                <c:pt idx="316">
                  <c:v>45369</c:v>
                </c:pt>
                <c:pt idx="317">
                  <c:v>45370</c:v>
                </c:pt>
                <c:pt idx="318">
                  <c:v>45371</c:v>
                </c:pt>
                <c:pt idx="319">
                  <c:v>45372</c:v>
                </c:pt>
                <c:pt idx="320">
                  <c:v>45373</c:v>
                </c:pt>
                <c:pt idx="321">
                  <c:v>45376</c:v>
                </c:pt>
                <c:pt idx="322">
                  <c:v>45377</c:v>
                </c:pt>
                <c:pt idx="323">
                  <c:v>45378</c:v>
                </c:pt>
                <c:pt idx="324">
                  <c:v>45379</c:v>
                </c:pt>
                <c:pt idx="325">
                  <c:v>45380</c:v>
                </c:pt>
                <c:pt idx="326">
                  <c:v>45383</c:v>
                </c:pt>
                <c:pt idx="327">
                  <c:v>45384</c:v>
                </c:pt>
                <c:pt idx="328">
                  <c:v>45385</c:v>
                </c:pt>
                <c:pt idx="329">
                  <c:v>45386</c:v>
                </c:pt>
                <c:pt idx="330">
                  <c:v>45387</c:v>
                </c:pt>
                <c:pt idx="331">
                  <c:v>45390</c:v>
                </c:pt>
                <c:pt idx="332">
                  <c:v>45391</c:v>
                </c:pt>
                <c:pt idx="333">
                  <c:v>45392</c:v>
                </c:pt>
                <c:pt idx="334">
                  <c:v>45393</c:v>
                </c:pt>
                <c:pt idx="335">
                  <c:v>45394</c:v>
                </c:pt>
                <c:pt idx="336">
                  <c:v>45397</c:v>
                </c:pt>
                <c:pt idx="337">
                  <c:v>45398</c:v>
                </c:pt>
                <c:pt idx="338">
                  <c:v>45399</c:v>
                </c:pt>
                <c:pt idx="339">
                  <c:v>45400</c:v>
                </c:pt>
                <c:pt idx="340">
                  <c:v>45401</c:v>
                </c:pt>
                <c:pt idx="341">
                  <c:v>45404</c:v>
                </c:pt>
                <c:pt idx="342">
                  <c:v>45405</c:v>
                </c:pt>
                <c:pt idx="343">
                  <c:v>45406</c:v>
                </c:pt>
                <c:pt idx="344">
                  <c:v>45407</c:v>
                </c:pt>
                <c:pt idx="345">
                  <c:v>45408</c:v>
                </c:pt>
                <c:pt idx="346">
                  <c:v>45411</c:v>
                </c:pt>
                <c:pt idx="347">
                  <c:v>45412</c:v>
                </c:pt>
                <c:pt idx="348">
                  <c:v>45413</c:v>
                </c:pt>
                <c:pt idx="349">
                  <c:v>45414</c:v>
                </c:pt>
                <c:pt idx="350">
                  <c:v>45415</c:v>
                </c:pt>
                <c:pt idx="351">
                  <c:v>45418</c:v>
                </c:pt>
                <c:pt idx="352">
                  <c:v>45419</c:v>
                </c:pt>
                <c:pt idx="353">
                  <c:v>45420</c:v>
                </c:pt>
                <c:pt idx="354">
                  <c:v>45421</c:v>
                </c:pt>
                <c:pt idx="355">
                  <c:v>45422</c:v>
                </c:pt>
                <c:pt idx="356">
                  <c:v>45425</c:v>
                </c:pt>
                <c:pt idx="357">
                  <c:v>45426</c:v>
                </c:pt>
                <c:pt idx="358">
                  <c:v>45427</c:v>
                </c:pt>
                <c:pt idx="359">
                  <c:v>45428</c:v>
                </c:pt>
                <c:pt idx="360">
                  <c:v>45429</c:v>
                </c:pt>
                <c:pt idx="361">
                  <c:v>45432</c:v>
                </c:pt>
                <c:pt idx="362">
                  <c:v>45433</c:v>
                </c:pt>
                <c:pt idx="363">
                  <c:v>45434</c:v>
                </c:pt>
                <c:pt idx="364">
                  <c:v>45435</c:v>
                </c:pt>
                <c:pt idx="365">
                  <c:v>45436</c:v>
                </c:pt>
                <c:pt idx="366">
                  <c:v>45439</c:v>
                </c:pt>
                <c:pt idx="367">
                  <c:v>45440</c:v>
                </c:pt>
                <c:pt idx="368">
                  <c:v>45441</c:v>
                </c:pt>
                <c:pt idx="369">
                  <c:v>45442</c:v>
                </c:pt>
                <c:pt idx="370">
                  <c:v>45443</c:v>
                </c:pt>
                <c:pt idx="371">
                  <c:v>45446</c:v>
                </c:pt>
                <c:pt idx="372">
                  <c:v>45447</c:v>
                </c:pt>
                <c:pt idx="373">
                  <c:v>45448</c:v>
                </c:pt>
                <c:pt idx="374">
                  <c:v>45449</c:v>
                </c:pt>
                <c:pt idx="375">
                  <c:v>45450</c:v>
                </c:pt>
                <c:pt idx="376">
                  <c:v>45453</c:v>
                </c:pt>
                <c:pt idx="377">
                  <c:v>45454</c:v>
                </c:pt>
                <c:pt idx="378">
                  <c:v>45455</c:v>
                </c:pt>
                <c:pt idx="379">
                  <c:v>45456</c:v>
                </c:pt>
                <c:pt idx="380">
                  <c:v>45457</c:v>
                </c:pt>
                <c:pt idx="381">
                  <c:v>45460</c:v>
                </c:pt>
                <c:pt idx="382">
                  <c:v>45461</c:v>
                </c:pt>
                <c:pt idx="383">
                  <c:v>45462</c:v>
                </c:pt>
                <c:pt idx="384">
                  <c:v>45463</c:v>
                </c:pt>
                <c:pt idx="385">
                  <c:v>45464</c:v>
                </c:pt>
                <c:pt idx="386">
                  <c:v>45467</c:v>
                </c:pt>
                <c:pt idx="387">
                  <c:v>45468</c:v>
                </c:pt>
                <c:pt idx="388">
                  <c:v>45469</c:v>
                </c:pt>
                <c:pt idx="389">
                  <c:v>45470</c:v>
                </c:pt>
                <c:pt idx="390">
                  <c:v>45471</c:v>
                </c:pt>
                <c:pt idx="391">
                  <c:v>45474</c:v>
                </c:pt>
                <c:pt idx="392">
                  <c:v>45475</c:v>
                </c:pt>
                <c:pt idx="393">
                  <c:v>45476</c:v>
                </c:pt>
                <c:pt idx="394">
                  <c:v>45477</c:v>
                </c:pt>
                <c:pt idx="395">
                  <c:v>45478</c:v>
                </c:pt>
                <c:pt idx="396">
                  <c:v>45481</c:v>
                </c:pt>
                <c:pt idx="397">
                  <c:v>45482</c:v>
                </c:pt>
                <c:pt idx="398">
                  <c:v>45483</c:v>
                </c:pt>
                <c:pt idx="399">
                  <c:v>45484</c:v>
                </c:pt>
                <c:pt idx="400">
                  <c:v>45485</c:v>
                </c:pt>
                <c:pt idx="401">
                  <c:v>45488</c:v>
                </c:pt>
                <c:pt idx="402">
                  <c:v>45489</c:v>
                </c:pt>
                <c:pt idx="403">
                  <c:v>45490</c:v>
                </c:pt>
                <c:pt idx="404">
                  <c:v>45491</c:v>
                </c:pt>
                <c:pt idx="405">
                  <c:v>45492</c:v>
                </c:pt>
                <c:pt idx="406">
                  <c:v>45495</c:v>
                </c:pt>
                <c:pt idx="407">
                  <c:v>45496</c:v>
                </c:pt>
                <c:pt idx="408">
                  <c:v>45497</c:v>
                </c:pt>
                <c:pt idx="409">
                  <c:v>45498</c:v>
                </c:pt>
                <c:pt idx="410">
                  <c:v>45499</c:v>
                </c:pt>
                <c:pt idx="411">
                  <c:v>45502</c:v>
                </c:pt>
                <c:pt idx="412">
                  <c:v>45503</c:v>
                </c:pt>
                <c:pt idx="413">
                  <c:v>45504</c:v>
                </c:pt>
                <c:pt idx="414">
                  <c:v>45505</c:v>
                </c:pt>
                <c:pt idx="415">
                  <c:v>45506</c:v>
                </c:pt>
                <c:pt idx="416">
                  <c:v>45509</c:v>
                </c:pt>
                <c:pt idx="417">
                  <c:v>45510</c:v>
                </c:pt>
                <c:pt idx="418">
                  <c:v>45511</c:v>
                </c:pt>
                <c:pt idx="419">
                  <c:v>45512</c:v>
                </c:pt>
                <c:pt idx="420">
                  <c:v>45513</c:v>
                </c:pt>
                <c:pt idx="421">
                  <c:v>45516</c:v>
                </c:pt>
                <c:pt idx="422">
                  <c:v>45517</c:v>
                </c:pt>
                <c:pt idx="423">
                  <c:v>45518</c:v>
                </c:pt>
                <c:pt idx="424">
                  <c:v>45519</c:v>
                </c:pt>
                <c:pt idx="425">
                  <c:v>45520</c:v>
                </c:pt>
                <c:pt idx="426">
                  <c:v>45523</c:v>
                </c:pt>
                <c:pt idx="427">
                  <c:v>45524</c:v>
                </c:pt>
                <c:pt idx="428">
                  <c:v>45525</c:v>
                </c:pt>
                <c:pt idx="429">
                  <c:v>45526</c:v>
                </c:pt>
                <c:pt idx="430">
                  <c:v>45527</c:v>
                </c:pt>
                <c:pt idx="431">
                  <c:v>45530</c:v>
                </c:pt>
                <c:pt idx="432">
                  <c:v>45531</c:v>
                </c:pt>
                <c:pt idx="433">
                  <c:v>45532</c:v>
                </c:pt>
                <c:pt idx="434">
                  <c:v>45533</c:v>
                </c:pt>
                <c:pt idx="435">
                  <c:v>45534</c:v>
                </c:pt>
                <c:pt idx="436">
                  <c:v>45537</c:v>
                </c:pt>
                <c:pt idx="437">
                  <c:v>45538</c:v>
                </c:pt>
                <c:pt idx="438">
                  <c:v>45539</c:v>
                </c:pt>
                <c:pt idx="439">
                  <c:v>45540</c:v>
                </c:pt>
                <c:pt idx="440">
                  <c:v>45541</c:v>
                </c:pt>
                <c:pt idx="441">
                  <c:v>45544</c:v>
                </c:pt>
                <c:pt idx="442">
                  <c:v>45545</c:v>
                </c:pt>
                <c:pt idx="443">
                  <c:v>45546</c:v>
                </c:pt>
                <c:pt idx="444">
                  <c:v>45547</c:v>
                </c:pt>
                <c:pt idx="445">
                  <c:v>45548</c:v>
                </c:pt>
                <c:pt idx="446">
                  <c:v>45551</c:v>
                </c:pt>
                <c:pt idx="447">
                  <c:v>45552</c:v>
                </c:pt>
                <c:pt idx="448">
                  <c:v>45553</c:v>
                </c:pt>
                <c:pt idx="449">
                  <c:v>45554</c:v>
                </c:pt>
                <c:pt idx="450">
                  <c:v>45555</c:v>
                </c:pt>
                <c:pt idx="451">
                  <c:v>45558</c:v>
                </c:pt>
                <c:pt idx="452">
                  <c:v>45559</c:v>
                </c:pt>
                <c:pt idx="453">
                  <c:v>45560</c:v>
                </c:pt>
                <c:pt idx="454">
                  <c:v>45561</c:v>
                </c:pt>
                <c:pt idx="455">
                  <c:v>45562</c:v>
                </c:pt>
                <c:pt idx="456">
                  <c:v>45565</c:v>
                </c:pt>
                <c:pt idx="457">
                  <c:v>45566</c:v>
                </c:pt>
                <c:pt idx="458">
                  <c:v>45567</c:v>
                </c:pt>
                <c:pt idx="459">
                  <c:v>45568</c:v>
                </c:pt>
                <c:pt idx="460">
                  <c:v>45569</c:v>
                </c:pt>
                <c:pt idx="461">
                  <c:v>45572</c:v>
                </c:pt>
                <c:pt idx="462">
                  <c:v>45573</c:v>
                </c:pt>
                <c:pt idx="463">
                  <c:v>45574</c:v>
                </c:pt>
                <c:pt idx="464">
                  <c:v>45575</c:v>
                </c:pt>
                <c:pt idx="465">
                  <c:v>45576</c:v>
                </c:pt>
                <c:pt idx="466">
                  <c:v>45579</c:v>
                </c:pt>
                <c:pt idx="467">
                  <c:v>45580</c:v>
                </c:pt>
                <c:pt idx="468">
                  <c:v>45581</c:v>
                </c:pt>
                <c:pt idx="469">
                  <c:v>45582</c:v>
                </c:pt>
                <c:pt idx="470">
                  <c:v>45583</c:v>
                </c:pt>
                <c:pt idx="471">
                  <c:v>45586</c:v>
                </c:pt>
                <c:pt idx="472">
                  <c:v>45587</c:v>
                </c:pt>
                <c:pt idx="473">
                  <c:v>45588</c:v>
                </c:pt>
                <c:pt idx="474">
                  <c:v>45589</c:v>
                </c:pt>
                <c:pt idx="475">
                  <c:v>45590</c:v>
                </c:pt>
                <c:pt idx="476">
                  <c:v>45593</c:v>
                </c:pt>
                <c:pt idx="477">
                  <c:v>45594</c:v>
                </c:pt>
                <c:pt idx="478">
                  <c:v>45595</c:v>
                </c:pt>
                <c:pt idx="479">
                  <c:v>45596</c:v>
                </c:pt>
                <c:pt idx="480">
                  <c:v>45597</c:v>
                </c:pt>
                <c:pt idx="481">
                  <c:v>45600</c:v>
                </c:pt>
                <c:pt idx="482">
                  <c:v>45601</c:v>
                </c:pt>
                <c:pt idx="483">
                  <c:v>45602</c:v>
                </c:pt>
                <c:pt idx="484">
                  <c:v>45603</c:v>
                </c:pt>
                <c:pt idx="485">
                  <c:v>45604</c:v>
                </c:pt>
                <c:pt idx="486">
                  <c:v>45607</c:v>
                </c:pt>
                <c:pt idx="487">
                  <c:v>45608</c:v>
                </c:pt>
                <c:pt idx="488">
                  <c:v>45609</c:v>
                </c:pt>
                <c:pt idx="489">
                  <c:v>45610</c:v>
                </c:pt>
                <c:pt idx="490">
                  <c:v>45611</c:v>
                </c:pt>
                <c:pt idx="491">
                  <c:v>45614</c:v>
                </c:pt>
                <c:pt idx="492">
                  <c:v>45615</c:v>
                </c:pt>
                <c:pt idx="493">
                  <c:v>45616</c:v>
                </c:pt>
                <c:pt idx="494">
                  <c:v>45617</c:v>
                </c:pt>
                <c:pt idx="495">
                  <c:v>45618</c:v>
                </c:pt>
                <c:pt idx="496">
                  <c:v>45621</c:v>
                </c:pt>
                <c:pt idx="497">
                  <c:v>45622</c:v>
                </c:pt>
                <c:pt idx="498">
                  <c:v>45623</c:v>
                </c:pt>
                <c:pt idx="499">
                  <c:v>45624</c:v>
                </c:pt>
                <c:pt idx="500">
                  <c:v>45625</c:v>
                </c:pt>
                <c:pt idx="501">
                  <c:v>45628</c:v>
                </c:pt>
                <c:pt idx="502">
                  <c:v>45629</c:v>
                </c:pt>
                <c:pt idx="503">
                  <c:v>45630</c:v>
                </c:pt>
                <c:pt idx="504">
                  <c:v>45631</c:v>
                </c:pt>
                <c:pt idx="505">
                  <c:v>45632</c:v>
                </c:pt>
                <c:pt idx="506">
                  <c:v>45635</c:v>
                </c:pt>
                <c:pt idx="507">
                  <c:v>45636</c:v>
                </c:pt>
                <c:pt idx="508">
                  <c:v>45637</c:v>
                </c:pt>
                <c:pt idx="509">
                  <c:v>45638</c:v>
                </c:pt>
                <c:pt idx="510">
                  <c:v>45639</c:v>
                </c:pt>
                <c:pt idx="511">
                  <c:v>45642</c:v>
                </c:pt>
                <c:pt idx="512">
                  <c:v>45643</c:v>
                </c:pt>
                <c:pt idx="513">
                  <c:v>45644</c:v>
                </c:pt>
                <c:pt idx="514">
                  <c:v>45645</c:v>
                </c:pt>
                <c:pt idx="515">
                  <c:v>45646</c:v>
                </c:pt>
                <c:pt idx="516">
                  <c:v>45649</c:v>
                </c:pt>
                <c:pt idx="517">
                  <c:v>45650</c:v>
                </c:pt>
                <c:pt idx="518">
                  <c:v>45651</c:v>
                </c:pt>
                <c:pt idx="519">
                  <c:v>45652</c:v>
                </c:pt>
                <c:pt idx="520">
                  <c:v>45653</c:v>
                </c:pt>
                <c:pt idx="521">
                  <c:v>45656</c:v>
                </c:pt>
                <c:pt idx="522">
                  <c:v>45657</c:v>
                </c:pt>
                <c:pt idx="523">
                  <c:v>45658</c:v>
                </c:pt>
                <c:pt idx="524">
                  <c:v>45659</c:v>
                </c:pt>
                <c:pt idx="525">
                  <c:v>45660</c:v>
                </c:pt>
                <c:pt idx="526">
                  <c:v>45663</c:v>
                </c:pt>
                <c:pt idx="527">
                  <c:v>45664</c:v>
                </c:pt>
                <c:pt idx="528">
                  <c:v>45665</c:v>
                </c:pt>
                <c:pt idx="529">
                  <c:v>45666</c:v>
                </c:pt>
                <c:pt idx="530">
                  <c:v>45667</c:v>
                </c:pt>
                <c:pt idx="531">
                  <c:v>45670</c:v>
                </c:pt>
                <c:pt idx="532">
                  <c:v>45671</c:v>
                </c:pt>
                <c:pt idx="533">
                  <c:v>45672</c:v>
                </c:pt>
                <c:pt idx="534">
                  <c:v>45673</c:v>
                </c:pt>
                <c:pt idx="535">
                  <c:v>45674</c:v>
                </c:pt>
                <c:pt idx="536">
                  <c:v>45677</c:v>
                </c:pt>
                <c:pt idx="537">
                  <c:v>45678</c:v>
                </c:pt>
                <c:pt idx="538">
                  <c:v>45679</c:v>
                </c:pt>
                <c:pt idx="539">
                  <c:v>45680</c:v>
                </c:pt>
                <c:pt idx="540">
                  <c:v>45681</c:v>
                </c:pt>
                <c:pt idx="541">
                  <c:v>45684</c:v>
                </c:pt>
                <c:pt idx="542">
                  <c:v>45685</c:v>
                </c:pt>
                <c:pt idx="543">
                  <c:v>45686</c:v>
                </c:pt>
                <c:pt idx="544">
                  <c:v>45687</c:v>
                </c:pt>
                <c:pt idx="545">
                  <c:v>45688</c:v>
                </c:pt>
                <c:pt idx="546">
                  <c:v>45691</c:v>
                </c:pt>
                <c:pt idx="547">
                  <c:v>45692</c:v>
                </c:pt>
                <c:pt idx="548">
                  <c:v>45693</c:v>
                </c:pt>
                <c:pt idx="549">
                  <c:v>45694</c:v>
                </c:pt>
                <c:pt idx="550">
                  <c:v>45695</c:v>
                </c:pt>
                <c:pt idx="551">
                  <c:v>45698</c:v>
                </c:pt>
                <c:pt idx="552">
                  <c:v>45699</c:v>
                </c:pt>
                <c:pt idx="553">
                  <c:v>45700</c:v>
                </c:pt>
                <c:pt idx="554">
                  <c:v>45701</c:v>
                </c:pt>
                <c:pt idx="555">
                  <c:v>45702</c:v>
                </c:pt>
                <c:pt idx="556">
                  <c:v>45705</c:v>
                </c:pt>
                <c:pt idx="557">
                  <c:v>45706</c:v>
                </c:pt>
                <c:pt idx="558">
                  <c:v>45707</c:v>
                </c:pt>
                <c:pt idx="559">
                  <c:v>45708</c:v>
                </c:pt>
                <c:pt idx="560">
                  <c:v>45709</c:v>
                </c:pt>
                <c:pt idx="561">
                  <c:v>45712</c:v>
                </c:pt>
                <c:pt idx="562">
                  <c:v>45713</c:v>
                </c:pt>
                <c:pt idx="563">
                  <c:v>45714</c:v>
                </c:pt>
                <c:pt idx="564">
                  <c:v>45715</c:v>
                </c:pt>
                <c:pt idx="565">
                  <c:v>45716</c:v>
                </c:pt>
                <c:pt idx="566">
                  <c:v>45719</c:v>
                </c:pt>
                <c:pt idx="567">
                  <c:v>45720</c:v>
                </c:pt>
                <c:pt idx="568">
                  <c:v>45721</c:v>
                </c:pt>
                <c:pt idx="569">
                  <c:v>45722</c:v>
                </c:pt>
                <c:pt idx="570">
                  <c:v>45723</c:v>
                </c:pt>
                <c:pt idx="571">
                  <c:v>45726</c:v>
                </c:pt>
                <c:pt idx="572">
                  <c:v>45727</c:v>
                </c:pt>
                <c:pt idx="573">
                  <c:v>45728</c:v>
                </c:pt>
                <c:pt idx="574">
                  <c:v>45729</c:v>
                </c:pt>
                <c:pt idx="575">
                  <c:v>45730</c:v>
                </c:pt>
                <c:pt idx="576">
                  <c:v>45733</c:v>
                </c:pt>
                <c:pt idx="577">
                  <c:v>45734</c:v>
                </c:pt>
                <c:pt idx="578">
                  <c:v>45735</c:v>
                </c:pt>
                <c:pt idx="579">
                  <c:v>45736</c:v>
                </c:pt>
                <c:pt idx="580">
                  <c:v>45737</c:v>
                </c:pt>
                <c:pt idx="581">
                  <c:v>45740</c:v>
                </c:pt>
                <c:pt idx="582">
                  <c:v>45741</c:v>
                </c:pt>
                <c:pt idx="583">
                  <c:v>45742</c:v>
                </c:pt>
                <c:pt idx="584">
                  <c:v>45743</c:v>
                </c:pt>
                <c:pt idx="585">
                  <c:v>45744</c:v>
                </c:pt>
                <c:pt idx="586">
                  <c:v>45747</c:v>
                </c:pt>
                <c:pt idx="587">
                  <c:v>45748</c:v>
                </c:pt>
                <c:pt idx="588">
                  <c:v>45749</c:v>
                </c:pt>
                <c:pt idx="589">
                  <c:v>45750</c:v>
                </c:pt>
                <c:pt idx="590">
                  <c:v>45751</c:v>
                </c:pt>
                <c:pt idx="591">
                  <c:v>45754</c:v>
                </c:pt>
                <c:pt idx="592">
                  <c:v>45755</c:v>
                </c:pt>
                <c:pt idx="593">
                  <c:v>45756</c:v>
                </c:pt>
                <c:pt idx="594">
                  <c:v>45757</c:v>
                </c:pt>
                <c:pt idx="595">
                  <c:v>45758</c:v>
                </c:pt>
                <c:pt idx="596">
                  <c:v>45761</c:v>
                </c:pt>
                <c:pt idx="597">
                  <c:v>45762</c:v>
                </c:pt>
                <c:pt idx="598">
                  <c:v>45763</c:v>
                </c:pt>
                <c:pt idx="599">
                  <c:v>45764</c:v>
                </c:pt>
                <c:pt idx="600">
                  <c:v>45765</c:v>
                </c:pt>
                <c:pt idx="601">
                  <c:v>45768</c:v>
                </c:pt>
                <c:pt idx="602">
                  <c:v>45769</c:v>
                </c:pt>
                <c:pt idx="603">
                  <c:v>45770</c:v>
                </c:pt>
                <c:pt idx="604">
                  <c:v>45771</c:v>
                </c:pt>
                <c:pt idx="605">
                  <c:v>45772</c:v>
                </c:pt>
                <c:pt idx="606">
                  <c:v>45775</c:v>
                </c:pt>
                <c:pt idx="607">
                  <c:v>45776</c:v>
                </c:pt>
                <c:pt idx="608">
                  <c:v>45777</c:v>
                </c:pt>
                <c:pt idx="609">
                  <c:v>45778</c:v>
                </c:pt>
                <c:pt idx="610">
                  <c:v>45779</c:v>
                </c:pt>
                <c:pt idx="611">
                  <c:v>45782</c:v>
                </c:pt>
                <c:pt idx="612">
                  <c:v>45783</c:v>
                </c:pt>
                <c:pt idx="613">
                  <c:v>45784</c:v>
                </c:pt>
                <c:pt idx="614">
                  <c:v>45785</c:v>
                </c:pt>
                <c:pt idx="615">
                  <c:v>45786</c:v>
                </c:pt>
                <c:pt idx="616">
                  <c:v>45789</c:v>
                </c:pt>
                <c:pt idx="617">
                  <c:v>45790</c:v>
                </c:pt>
                <c:pt idx="618">
                  <c:v>45791</c:v>
                </c:pt>
                <c:pt idx="619">
                  <c:v>45792</c:v>
                </c:pt>
                <c:pt idx="620">
                  <c:v>45793</c:v>
                </c:pt>
                <c:pt idx="621">
                  <c:v>45796</c:v>
                </c:pt>
                <c:pt idx="622">
                  <c:v>45797</c:v>
                </c:pt>
                <c:pt idx="623">
                  <c:v>45798</c:v>
                </c:pt>
                <c:pt idx="624">
                  <c:v>45799</c:v>
                </c:pt>
                <c:pt idx="625">
                  <c:v>45800</c:v>
                </c:pt>
                <c:pt idx="626">
                  <c:v>45803</c:v>
                </c:pt>
                <c:pt idx="627">
                  <c:v>45804</c:v>
                </c:pt>
                <c:pt idx="628">
                  <c:v>45805</c:v>
                </c:pt>
                <c:pt idx="629">
                  <c:v>45806</c:v>
                </c:pt>
                <c:pt idx="630">
                  <c:v>45807</c:v>
                </c:pt>
                <c:pt idx="631">
                  <c:v>45810</c:v>
                </c:pt>
                <c:pt idx="632">
                  <c:v>45811</c:v>
                </c:pt>
                <c:pt idx="633">
                  <c:v>45812</c:v>
                </c:pt>
                <c:pt idx="634">
                  <c:v>45813</c:v>
                </c:pt>
                <c:pt idx="635">
                  <c:v>45814</c:v>
                </c:pt>
                <c:pt idx="636">
                  <c:v>45817</c:v>
                </c:pt>
                <c:pt idx="637">
                  <c:v>45818</c:v>
                </c:pt>
                <c:pt idx="638">
                  <c:v>45819</c:v>
                </c:pt>
                <c:pt idx="639">
                  <c:v>45820</c:v>
                </c:pt>
                <c:pt idx="640">
                  <c:v>45821</c:v>
                </c:pt>
                <c:pt idx="641">
                  <c:v>45824</c:v>
                </c:pt>
                <c:pt idx="642">
                  <c:v>45825</c:v>
                </c:pt>
                <c:pt idx="643">
                  <c:v>45826</c:v>
                </c:pt>
                <c:pt idx="644">
                  <c:v>45827</c:v>
                </c:pt>
                <c:pt idx="645">
                  <c:v>45828</c:v>
                </c:pt>
                <c:pt idx="646">
                  <c:v>45831</c:v>
                </c:pt>
                <c:pt idx="647">
                  <c:v>45832</c:v>
                </c:pt>
                <c:pt idx="648">
                  <c:v>45833</c:v>
                </c:pt>
                <c:pt idx="649">
                  <c:v>45834</c:v>
                </c:pt>
                <c:pt idx="650">
                  <c:v>45835</c:v>
                </c:pt>
                <c:pt idx="651">
                  <c:v>45838</c:v>
                </c:pt>
                <c:pt idx="652">
                  <c:v>45839</c:v>
                </c:pt>
                <c:pt idx="653">
                  <c:v>45840</c:v>
                </c:pt>
                <c:pt idx="654">
                  <c:v>45841</c:v>
                </c:pt>
                <c:pt idx="655">
                  <c:v>45842</c:v>
                </c:pt>
                <c:pt idx="656">
                  <c:v>45845</c:v>
                </c:pt>
                <c:pt idx="657">
                  <c:v>45846</c:v>
                </c:pt>
                <c:pt idx="658">
                  <c:v>45847</c:v>
                </c:pt>
                <c:pt idx="659">
                  <c:v>45848</c:v>
                </c:pt>
                <c:pt idx="660">
                  <c:v>45849</c:v>
                </c:pt>
                <c:pt idx="661">
                  <c:v>45852</c:v>
                </c:pt>
                <c:pt idx="662">
                  <c:v>45853</c:v>
                </c:pt>
                <c:pt idx="663">
                  <c:v>45854</c:v>
                </c:pt>
                <c:pt idx="664">
                  <c:v>45855</c:v>
                </c:pt>
                <c:pt idx="665">
                  <c:v>45856</c:v>
                </c:pt>
                <c:pt idx="666">
                  <c:v>45859</c:v>
                </c:pt>
                <c:pt idx="667">
                  <c:v>45860</c:v>
                </c:pt>
                <c:pt idx="668">
                  <c:v>45861</c:v>
                </c:pt>
                <c:pt idx="669">
                  <c:v>45862</c:v>
                </c:pt>
                <c:pt idx="670">
                  <c:v>45863</c:v>
                </c:pt>
                <c:pt idx="671">
                  <c:v>45866</c:v>
                </c:pt>
                <c:pt idx="672">
                  <c:v>45867</c:v>
                </c:pt>
                <c:pt idx="673">
                  <c:v>45868</c:v>
                </c:pt>
                <c:pt idx="674">
                  <c:v>45869</c:v>
                </c:pt>
                <c:pt idx="675">
                  <c:v>45870</c:v>
                </c:pt>
                <c:pt idx="676">
                  <c:v>45873</c:v>
                </c:pt>
                <c:pt idx="677">
                  <c:v>45874</c:v>
                </c:pt>
                <c:pt idx="678">
                  <c:v>45875</c:v>
                </c:pt>
                <c:pt idx="679">
                  <c:v>45876</c:v>
                </c:pt>
                <c:pt idx="680">
                  <c:v>45877</c:v>
                </c:pt>
                <c:pt idx="681">
                  <c:v>45880</c:v>
                </c:pt>
                <c:pt idx="682">
                  <c:v>45881</c:v>
                </c:pt>
                <c:pt idx="683">
                  <c:v>45882</c:v>
                </c:pt>
                <c:pt idx="684">
                  <c:v>45883</c:v>
                </c:pt>
                <c:pt idx="685">
                  <c:v>45884</c:v>
                </c:pt>
                <c:pt idx="686">
                  <c:v>45887</c:v>
                </c:pt>
                <c:pt idx="687">
                  <c:v>45888</c:v>
                </c:pt>
                <c:pt idx="688">
                  <c:v>45889</c:v>
                </c:pt>
                <c:pt idx="689">
                  <c:v>45890</c:v>
                </c:pt>
                <c:pt idx="690">
                  <c:v>45891</c:v>
                </c:pt>
                <c:pt idx="691">
                  <c:v>45894</c:v>
                </c:pt>
                <c:pt idx="692">
                  <c:v>45895</c:v>
                </c:pt>
                <c:pt idx="693">
                  <c:v>45896</c:v>
                </c:pt>
                <c:pt idx="694">
                  <c:v>45897</c:v>
                </c:pt>
                <c:pt idx="695">
                  <c:v>45898</c:v>
                </c:pt>
                <c:pt idx="696">
                  <c:v>45901</c:v>
                </c:pt>
                <c:pt idx="697">
                  <c:v>45902</c:v>
                </c:pt>
                <c:pt idx="698">
                  <c:v>45903</c:v>
                </c:pt>
                <c:pt idx="699">
                  <c:v>45904</c:v>
                </c:pt>
                <c:pt idx="700">
                  <c:v>45905</c:v>
                </c:pt>
                <c:pt idx="701">
                  <c:v>45908</c:v>
                </c:pt>
                <c:pt idx="702">
                  <c:v>45909</c:v>
                </c:pt>
                <c:pt idx="703">
                  <c:v>45910</c:v>
                </c:pt>
                <c:pt idx="704">
                  <c:v>45911</c:v>
                </c:pt>
                <c:pt idx="705">
                  <c:v>45912</c:v>
                </c:pt>
                <c:pt idx="706">
                  <c:v>45915</c:v>
                </c:pt>
                <c:pt idx="707">
                  <c:v>45916</c:v>
                </c:pt>
                <c:pt idx="708">
                  <c:v>45917</c:v>
                </c:pt>
                <c:pt idx="709">
                  <c:v>45918</c:v>
                </c:pt>
                <c:pt idx="710">
                  <c:v>45919</c:v>
                </c:pt>
                <c:pt idx="711">
                  <c:v>45922</c:v>
                </c:pt>
                <c:pt idx="712">
                  <c:v>45923</c:v>
                </c:pt>
                <c:pt idx="713">
                  <c:v>45924</c:v>
                </c:pt>
                <c:pt idx="714">
                  <c:v>45925</c:v>
                </c:pt>
                <c:pt idx="715">
                  <c:v>45926</c:v>
                </c:pt>
                <c:pt idx="716">
                  <c:v>45929</c:v>
                </c:pt>
                <c:pt idx="717">
                  <c:v>45930</c:v>
                </c:pt>
                <c:pt idx="718">
                  <c:v>45931</c:v>
                </c:pt>
                <c:pt idx="719">
                  <c:v>45932</c:v>
                </c:pt>
                <c:pt idx="720">
                  <c:v>45933</c:v>
                </c:pt>
                <c:pt idx="721">
                  <c:v>45936</c:v>
                </c:pt>
                <c:pt idx="722">
                  <c:v>45937</c:v>
                </c:pt>
                <c:pt idx="723">
                  <c:v>45938</c:v>
                </c:pt>
                <c:pt idx="724">
                  <c:v>45939</c:v>
                </c:pt>
                <c:pt idx="725">
                  <c:v>45940</c:v>
                </c:pt>
                <c:pt idx="726">
                  <c:v>45943</c:v>
                </c:pt>
                <c:pt idx="727">
                  <c:v>45944</c:v>
                </c:pt>
                <c:pt idx="728">
                  <c:v>45945</c:v>
                </c:pt>
                <c:pt idx="729">
                  <c:v>45946</c:v>
                </c:pt>
                <c:pt idx="730">
                  <c:v>45947</c:v>
                </c:pt>
                <c:pt idx="731">
                  <c:v>45950</c:v>
                </c:pt>
                <c:pt idx="732">
                  <c:v>45951</c:v>
                </c:pt>
                <c:pt idx="733">
                  <c:v>45952</c:v>
                </c:pt>
                <c:pt idx="734">
                  <c:v>45953</c:v>
                </c:pt>
                <c:pt idx="735">
                  <c:v>45954</c:v>
                </c:pt>
                <c:pt idx="736">
                  <c:v>45957</c:v>
                </c:pt>
                <c:pt idx="737">
                  <c:v>45958</c:v>
                </c:pt>
                <c:pt idx="738">
                  <c:v>45959</c:v>
                </c:pt>
                <c:pt idx="739">
                  <c:v>45960</c:v>
                </c:pt>
                <c:pt idx="740">
                  <c:v>45961</c:v>
                </c:pt>
                <c:pt idx="741">
                  <c:v>45964</c:v>
                </c:pt>
                <c:pt idx="742">
                  <c:v>45965</c:v>
                </c:pt>
                <c:pt idx="743">
                  <c:v>45966</c:v>
                </c:pt>
                <c:pt idx="744">
                  <c:v>45967</c:v>
                </c:pt>
                <c:pt idx="745">
                  <c:v>45968</c:v>
                </c:pt>
                <c:pt idx="746">
                  <c:v>45971</c:v>
                </c:pt>
                <c:pt idx="747">
                  <c:v>45972</c:v>
                </c:pt>
                <c:pt idx="748">
                  <c:v>45973</c:v>
                </c:pt>
                <c:pt idx="749">
                  <c:v>45974</c:v>
                </c:pt>
                <c:pt idx="750">
                  <c:v>45975</c:v>
                </c:pt>
                <c:pt idx="751">
                  <c:v>45978</c:v>
                </c:pt>
                <c:pt idx="752">
                  <c:v>45979</c:v>
                </c:pt>
                <c:pt idx="753">
                  <c:v>45980</c:v>
                </c:pt>
                <c:pt idx="754">
                  <c:v>45981</c:v>
                </c:pt>
                <c:pt idx="755">
                  <c:v>45982</c:v>
                </c:pt>
                <c:pt idx="756">
                  <c:v>45985</c:v>
                </c:pt>
                <c:pt idx="757">
                  <c:v>45986</c:v>
                </c:pt>
                <c:pt idx="758">
                  <c:v>45987</c:v>
                </c:pt>
                <c:pt idx="759">
                  <c:v>45988</c:v>
                </c:pt>
                <c:pt idx="760">
                  <c:v>45989</c:v>
                </c:pt>
                <c:pt idx="761">
                  <c:v>45992</c:v>
                </c:pt>
                <c:pt idx="762">
                  <c:v>45993</c:v>
                </c:pt>
                <c:pt idx="763">
                  <c:v>45994</c:v>
                </c:pt>
                <c:pt idx="764">
                  <c:v>45995</c:v>
                </c:pt>
                <c:pt idx="765">
                  <c:v>45996</c:v>
                </c:pt>
                <c:pt idx="766">
                  <c:v>45999</c:v>
                </c:pt>
                <c:pt idx="767">
                  <c:v>46000</c:v>
                </c:pt>
                <c:pt idx="768">
                  <c:v>46001</c:v>
                </c:pt>
                <c:pt idx="769">
                  <c:v>46002</c:v>
                </c:pt>
                <c:pt idx="770">
                  <c:v>46003</c:v>
                </c:pt>
                <c:pt idx="771">
                  <c:v>46006</c:v>
                </c:pt>
                <c:pt idx="772">
                  <c:v>46007</c:v>
                </c:pt>
                <c:pt idx="773">
                  <c:v>46008</c:v>
                </c:pt>
                <c:pt idx="774">
                  <c:v>46009</c:v>
                </c:pt>
                <c:pt idx="775">
                  <c:v>46010</c:v>
                </c:pt>
                <c:pt idx="776">
                  <c:v>46013</c:v>
                </c:pt>
                <c:pt idx="777">
                  <c:v>46014</c:v>
                </c:pt>
                <c:pt idx="778">
                  <c:v>46015</c:v>
                </c:pt>
                <c:pt idx="779">
                  <c:v>46016</c:v>
                </c:pt>
                <c:pt idx="780">
                  <c:v>46017</c:v>
                </c:pt>
                <c:pt idx="781">
                  <c:v>46020</c:v>
                </c:pt>
                <c:pt idx="782">
                  <c:v>46021</c:v>
                </c:pt>
                <c:pt idx="783">
                  <c:v>46022</c:v>
                </c:pt>
                <c:pt idx="784">
                  <c:v>46023</c:v>
                </c:pt>
                <c:pt idx="785">
                  <c:v>46024</c:v>
                </c:pt>
                <c:pt idx="786">
                  <c:v>46027</c:v>
                </c:pt>
                <c:pt idx="787">
                  <c:v>46028</c:v>
                </c:pt>
                <c:pt idx="788">
                  <c:v>46029</c:v>
                </c:pt>
                <c:pt idx="789">
                  <c:v>46030</c:v>
                </c:pt>
                <c:pt idx="790">
                  <c:v>46031</c:v>
                </c:pt>
                <c:pt idx="791">
                  <c:v>46034</c:v>
                </c:pt>
                <c:pt idx="792">
                  <c:v>46035</c:v>
                </c:pt>
                <c:pt idx="793">
                  <c:v>46036</c:v>
                </c:pt>
                <c:pt idx="794">
                  <c:v>46037</c:v>
                </c:pt>
                <c:pt idx="795">
                  <c:v>46038</c:v>
                </c:pt>
                <c:pt idx="796">
                  <c:v>46041</c:v>
                </c:pt>
                <c:pt idx="797">
                  <c:v>46042</c:v>
                </c:pt>
                <c:pt idx="798">
                  <c:v>46043</c:v>
                </c:pt>
                <c:pt idx="799">
                  <c:v>46044</c:v>
                </c:pt>
                <c:pt idx="800">
                  <c:v>46045</c:v>
                </c:pt>
                <c:pt idx="801">
                  <c:v>46048</c:v>
                </c:pt>
                <c:pt idx="802">
                  <c:v>46049</c:v>
                </c:pt>
                <c:pt idx="803">
                  <c:v>46050</c:v>
                </c:pt>
                <c:pt idx="804">
                  <c:v>46051</c:v>
                </c:pt>
                <c:pt idx="805">
                  <c:v>46052</c:v>
                </c:pt>
                <c:pt idx="806">
                  <c:v>46055</c:v>
                </c:pt>
                <c:pt idx="807">
                  <c:v>46056</c:v>
                </c:pt>
                <c:pt idx="808">
                  <c:v>46057</c:v>
                </c:pt>
                <c:pt idx="809">
                  <c:v>46058</c:v>
                </c:pt>
                <c:pt idx="810">
                  <c:v>46059</c:v>
                </c:pt>
                <c:pt idx="811">
                  <c:v>46062</c:v>
                </c:pt>
                <c:pt idx="812">
                  <c:v>46063</c:v>
                </c:pt>
                <c:pt idx="813">
                  <c:v>46064</c:v>
                </c:pt>
                <c:pt idx="814">
                  <c:v>46065</c:v>
                </c:pt>
                <c:pt idx="815">
                  <c:v>46066</c:v>
                </c:pt>
                <c:pt idx="816">
                  <c:v>46069</c:v>
                </c:pt>
                <c:pt idx="817">
                  <c:v>46070</c:v>
                </c:pt>
                <c:pt idx="818">
                  <c:v>46071</c:v>
                </c:pt>
                <c:pt idx="819">
                  <c:v>46072</c:v>
                </c:pt>
                <c:pt idx="820">
                  <c:v>46073</c:v>
                </c:pt>
                <c:pt idx="821">
                  <c:v>46076</c:v>
                </c:pt>
                <c:pt idx="822">
                  <c:v>46077</c:v>
                </c:pt>
                <c:pt idx="823">
                  <c:v>46078</c:v>
                </c:pt>
                <c:pt idx="824">
                  <c:v>46079</c:v>
                </c:pt>
                <c:pt idx="825">
                  <c:v>46080</c:v>
                </c:pt>
                <c:pt idx="826">
                  <c:v>46083</c:v>
                </c:pt>
                <c:pt idx="827">
                  <c:v>46084</c:v>
                </c:pt>
                <c:pt idx="828">
                  <c:v>46085</c:v>
                </c:pt>
                <c:pt idx="829">
                  <c:v>46086</c:v>
                </c:pt>
                <c:pt idx="830">
                  <c:v>46087</c:v>
                </c:pt>
                <c:pt idx="831">
                  <c:v>46090</c:v>
                </c:pt>
                <c:pt idx="832">
                  <c:v>46091</c:v>
                </c:pt>
                <c:pt idx="833">
                  <c:v>46092</c:v>
                </c:pt>
                <c:pt idx="834">
                  <c:v>46093</c:v>
                </c:pt>
                <c:pt idx="835">
                  <c:v>46094</c:v>
                </c:pt>
                <c:pt idx="836">
                  <c:v>46097</c:v>
                </c:pt>
                <c:pt idx="837">
                  <c:v>46098</c:v>
                </c:pt>
                <c:pt idx="838">
                  <c:v>46099</c:v>
                </c:pt>
                <c:pt idx="839">
                  <c:v>46100</c:v>
                </c:pt>
                <c:pt idx="840">
                  <c:v>46101</c:v>
                </c:pt>
                <c:pt idx="841">
                  <c:v>46104</c:v>
                </c:pt>
                <c:pt idx="842">
                  <c:v>46105</c:v>
                </c:pt>
                <c:pt idx="843">
                  <c:v>46106</c:v>
                </c:pt>
                <c:pt idx="844">
                  <c:v>46107</c:v>
                </c:pt>
                <c:pt idx="845">
                  <c:v>46108</c:v>
                </c:pt>
                <c:pt idx="846">
                  <c:v>46111</c:v>
                </c:pt>
                <c:pt idx="847">
                  <c:v>46112</c:v>
                </c:pt>
                <c:pt idx="848">
                  <c:v>46113</c:v>
                </c:pt>
                <c:pt idx="849">
                  <c:v>46114</c:v>
                </c:pt>
                <c:pt idx="850">
                  <c:v>46115</c:v>
                </c:pt>
                <c:pt idx="851">
                  <c:v>46118</c:v>
                </c:pt>
                <c:pt idx="852">
                  <c:v>46119</c:v>
                </c:pt>
                <c:pt idx="853">
                  <c:v>46120</c:v>
                </c:pt>
                <c:pt idx="854">
                  <c:v>46121</c:v>
                </c:pt>
                <c:pt idx="855">
                  <c:v>46122</c:v>
                </c:pt>
                <c:pt idx="856">
                  <c:v>46125</c:v>
                </c:pt>
                <c:pt idx="857">
                  <c:v>46126</c:v>
                </c:pt>
                <c:pt idx="858">
                  <c:v>46127</c:v>
                </c:pt>
                <c:pt idx="859">
                  <c:v>46128</c:v>
                </c:pt>
                <c:pt idx="860">
                  <c:v>46129</c:v>
                </c:pt>
                <c:pt idx="861">
                  <c:v>46132</c:v>
                </c:pt>
                <c:pt idx="862">
                  <c:v>46133</c:v>
                </c:pt>
                <c:pt idx="863">
                  <c:v>46134</c:v>
                </c:pt>
                <c:pt idx="864">
                  <c:v>46135</c:v>
                </c:pt>
                <c:pt idx="865">
                  <c:v>46136</c:v>
                </c:pt>
                <c:pt idx="866">
                  <c:v>46139</c:v>
                </c:pt>
                <c:pt idx="867">
                  <c:v>46140</c:v>
                </c:pt>
                <c:pt idx="868">
                  <c:v>46141</c:v>
                </c:pt>
                <c:pt idx="869">
                  <c:v>46142</c:v>
                </c:pt>
                <c:pt idx="870">
                  <c:v>46143</c:v>
                </c:pt>
                <c:pt idx="871">
                  <c:v>46146</c:v>
                </c:pt>
                <c:pt idx="872">
                  <c:v>46147</c:v>
                </c:pt>
                <c:pt idx="873">
                  <c:v>46148</c:v>
                </c:pt>
                <c:pt idx="874">
                  <c:v>46149</c:v>
                </c:pt>
                <c:pt idx="875">
                  <c:v>46150</c:v>
                </c:pt>
                <c:pt idx="876">
                  <c:v>46153</c:v>
                </c:pt>
                <c:pt idx="877">
                  <c:v>46154</c:v>
                </c:pt>
                <c:pt idx="878">
                  <c:v>46155</c:v>
                </c:pt>
                <c:pt idx="879">
                  <c:v>46156</c:v>
                </c:pt>
                <c:pt idx="880">
                  <c:v>46157</c:v>
                </c:pt>
                <c:pt idx="881">
                  <c:v>46160</c:v>
                </c:pt>
                <c:pt idx="882">
                  <c:v>46161</c:v>
                </c:pt>
                <c:pt idx="883">
                  <c:v>46162</c:v>
                </c:pt>
                <c:pt idx="884">
                  <c:v>46163</c:v>
                </c:pt>
                <c:pt idx="885">
                  <c:v>46164</c:v>
                </c:pt>
                <c:pt idx="886">
                  <c:v>46167</c:v>
                </c:pt>
                <c:pt idx="887">
                  <c:v>46168</c:v>
                </c:pt>
                <c:pt idx="888">
                  <c:v>46169</c:v>
                </c:pt>
                <c:pt idx="889">
                  <c:v>46170</c:v>
                </c:pt>
                <c:pt idx="890">
                  <c:v>46171</c:v>
                </c:pt>
                <c:pt idx="891">
                  <c:v>46174</c:v>
                </c:pt>
                <c:pt idx="892">
                  <c:v>46175</c:v>
                </c:pt>
                <c:pt idx="893">
                  <c:v>46176</c:v>
                </c:pt>
                <c:pt idx="894">
                  <c:v>46177</c:v>
                </c:pt>
                <c:pt idx="895">
                  <c:v>46178</c:v>
                </c:pt>
                <c:pt idx="896">
                  <c:v>46181</c:v>
                </c:pt>
                <c:pt idx="897">
                  <c:v>46182</c:v>
                </c:pt>
                <c:pt idx="898">
                  <c:v>46183</c:v>
                </c:pt>
                <c:pt idx="899">
                  <c:v>46184</c:v>
                </c:pt>
                <c:pt idx="900">
                  <c:v>46185</c:v>
                </c:pt>
                <c:pt idx="901">
                  <c:v>46188</c:v>
                </c:pt>
                <c:pt idx="902">
                  <c:v>46189</c:v>
                </c:pt>
                <c:pt idx="903">
                  <c:v>46190</c:v>
                </c:pt>
                <c:pt idx="904">
                  <c:v>46191</c:v>
                </c:pt>
                <c:pt idx="905">
                  <c:v>46192</c:v>
                </c:pt>
                <c:pt idx="906">
                  <c:v>46195</c:v>
                </c:pt>
                <c:pt idx="907">
                  <c:v>46196</c:v>
                </c:pt>
                <c:pt idx="908">
                  <c:v>46197</c:v>
                </c:pt>
                <c:pt idx="909">
                  <c:v>46198</c:v>
                </c:pt>
                <c:pt idx="910">
                  <c:v>46199</c:v>
                </c:pt>
                <c:pt idx="911">
                  <c:v>46202</c:v>
                </c:pt>
                <c:pt idx="912">
                  <c:v>46203</c:v>
                </c:pt>
                <c:pt idx="913">
                  <c:v>46204</c:v>
                </c:pt>
                <c:pt idx="914">
                  <c:v>46205</c:v>
                </c:pt>
                <c:pt idx="915">
                  <c:v>46206</c:v>
                </c:pt>
                <c:pt idx="916">
                  <c:v>46209</c:v>
                </c:pt>
                <c:pt idx="917">
                  <c:v>46210</c:v>
                </c:pt>
                <c:pt idx="918">
                  <c:v>46211</c:v>
                </c:pt>
                <c:pt idx="919">
                  <c:v>46212</c:v>
                </c:pt>
                <c:pt idx="920">
                  <c:v>46213</c:v>
                </c:pt>
                <c:pt idx="921">
                  <c:v>46216</c:v>
                </c:pt>
                <c:pt idx="922">
                  <c:v>46217</c:v>
                </c:pt>
                <c:pt idx="923">
                  <c:v>46218</c:v>
                </c:pt>
                <c:pt idx="924">
                  <c:v>46219</c:v>
                </c:pt>
                <c:pt idx="925">
                  <c:v>46220</c:v>
                </c:pt>
                <c:pt idx="926">
                  <c:v>46223</c:v>
                </c:pt>
                <c:pt idx="927">
                  <c:v>46224</c:v>
                </c:pt>
                <c:pt idx="928">
                  <c:v>46225</c:v>
                </c:pt>
                <c:pt idx="929">
                  <c:v>46226</c:v>
                </c:pt>
                <c:pt idx="930">
                  <c:v>46227</c:v>
                </c:pt>
                <c:pt idx="931">
                  <c:v>46230</c:v>
                </c:pt>
                <c:pt idx="932">
                  <c:v>46231</c:v>
                </c:pt>
                <c:pt idx="933">
                  <c:v>46232</c:v>
                </c:pt>
                <c:pt idx="934">
                  <c:v>46233</c:v>
                </c:pt>
                <c:pt idx="935">
                  <c:v>46234</c:v>
                </c:pt>
                <c:pt idx="936">
                  <c:v>46237</c:v>
                </c:pt>
                <c:pt idx="937">
                  <c:v>46238</c:v>
                </c:pt>
                <c:pt idx="938">
                  <c:v>46239</c:v>
                </c:pt>
                <c:pt idx="939">
                  <c:v>46240</c:v>
                </c:pt>
                <c:pt idx="940">
                  <c:v>46241</c:v>
                </c:pt>
                <c:pt idx="941">
                  <c:v>46244</c:v>
                </c:pt>
                <c:pt idx="942">
                  <c:v>46245</c:v>
                </c:pt>
                <c:pt idx="943">
                  <c:v>46246</c:v>
                </c:pt>
                <c:pt idx="944">
                  <c:v>46247</c:v>
                </c:pt>
                <c:pt idx="945">
                  <c:v>46248</c:v>
                </c:pt>
                <c:pt idx="946">
                  <c:v>46251</c:v>
                </c:pt>
                <c:pt idx="947">
                  <c:v>46252</c:v>
                </c:pt>
                <c:pt idx="948">
                  <c:v>46253</c:v>
                </c:pt>
                <c:pt idx="949">
                  <c:v>46254</c:v>
                </c:pt>
                <c:pt idx="950">
                  <c:v>46255</c:v>
                </c:pt>
                <c:pt idx="951">
                  <c:v>46258</c:v>
                </c:pt>
                <c:pt idx="952">
                  <c:v>46259</c:v>
                </c:pt>
                <c:pt idx="953">
                  <c:v>46260</c:v>
                </c:pt>
                <c:pt idx="954">
                  <c:v>46261</c:v>
                </c:pt>
                <c:pt idx="955">
                  <c:v>46262</c:v>
                </c:pt>
                <c:pt idx="956">
                  <c:v>46265</c:v>
                </c:pt>
                <c:pt idx="957">
                  <c:v>46266</c:v>
                </c:pt>
                <c:pt idx="958">
                  <c:v>46267</c:v>
                </c:pt>
                <c:pt idx="959">
                  <c:v>46268</c:v>
                </c:pt>
                <c:pt idx="960">
                  <c:v>46269</c:v>
                </c:pt>
                <c:pt idx="961">
                  <c:v>46272</c:v>
                </c:pt>
                <c:pt idx="962">
                  <c:v>46273</c:v>
                </c:pt>
                <c:pt idx="963">
                  <c:v>46274</c:v>
                </c:pt>
                <c:pt idx="964">
                  <c:v>46275</c:v>
                </c:pt>
                <c:pt idx="965">
                  <c:v>46276</c:v>
                </c:pt>
                <c:pt idx="966">
                  <c:v>46279</c:v>
                </c:pt>
                <c:pt idx="967">
                  <c:v>46280</c:v>
                </c:pt>
                <c:pt idx="968">
                  <c:v>46281</c:v>
                </c:pt>
                <c:pt idx="969">
                  <c:v>46282</c:v>
                </c:pt>
                <c:pt idx="970">
                  <c:v>46283</c:v>
                </c:pt>
                <c:pt idx="971">
                  <c:v>46286</c:v>
                </c:pt>
                <c:pt idx="972">
                  <c:v>46287</c:v>
                </c:pt>
                <c:pt idx="973">
                  <c:v>46288</c:v>
                </c:pt>
                <c:pt idx="974">
                  <c:v>46289</c:v>
                </c:pt>
                <c:pt idx="975">
                  <c:v>46290</c:v>
                </c:pt>
                <c:pt idx="976">
                  <c:v>46293</c:v>
                </c:pt>
                <c:pt idx="977">
                  <c:v>46294</c:v>
                </c:pt>
                <c:pt idx="978">
                  <c:v>46295</c:v>
                </c:pt>
                <c:pt idx="979">
                  <c:v>46296</c:v>
                </c:pt>
                <c:pt idx="980">
                  <c:v>46297</c:v>
                </c:pt>
                <c:pt idx="981">
                  <c:v>46300</c:v>
                </c:pt>
                <c:pt idx="982">
                  <c:v>46301</c:v>
                </c:pt>
                <c:pt idx="983">
                  <c:v>46302</c:v>
                </c:pt>
                <c:pt idx="984">
                  <c:v>46303</c:v>
                </c:pt>
                <c:pt idx="985">
                  <c:v>46304</c:v>
                </c:pt>
                <c:pt idx="986">
                  <c:v>46307</c:v>
                </c:pt>
                <c:pt idx="987">
                  <c:v>46308</c:v>
                </c:pt>
                <c:pt idx="988">
                  <c:v>46309</c:v>
                </c:pt>
                <c:pt idx="989">
                  <c:v>46310</c:v>
                </c:pt>
                <c:pt idx="990">
                  <c:v>46311</c:v>
                </c:pt>
                <c:pt idx="991">
                  <c:v>46314</c:v>
                </c:pt>
                <c:pt idx="992">
                  <c:v>46315</c:v>
                </c:pt>
                <c:pt idx="993">
                  <c:v>46316</c:v>
                </c:pt>
                <c:pt idx="994">
                  <c:v>46317</c:v>
                </c:pt>
                <c:pt idx="995">
                  <c:v>46318</c:v>
                </c:pt>
                <c:pt idx="996">
                  <c:v>46321</c:v>
                </c:pt>
                <c:pt idx="997">
                  <c:v>46322</c:v>
                </c:pt>
                <c:pt idx="998">
                  <c:v>46323</c:v>
                </c:pt>
                <c:pt idx="999">
                  <c:v>46324</c:v>
                </c:pt>
                <c:pt idx="1000">
                  <c:v>46325</c:v>
                </c:pt>
                <c:pt idx="1001">
                  <c:v>46328</c:v>
                </c:pt>
                <c:pt idx="1002">
                  <c:v>46329</c:v>
                </c:pt>
                <c:pt idx="1003">
                  <c:v>46330</c:v>
                </c:pt>
                <c:pt idx="1004">
                  <c:v>46331</c:v>
                </c:pt>
                <c:pt idx="1005">
                  <c:v>46332</c:v>
                </c:pt>
                <c:pt idx="1006">
                  <c:v>46335</c:v>
                </c:pt>
                <c:pt idx="1007">
                  <c:v>46336</c:v>
                </c:pt>
                <c:pt idx="1008">
                  <c:v>46337</c:v>
                </c:pt>
                <c:pt idx="1009">
                  <c:v>46338</c:v>
                </c:pt>
                <c:pt idx="1010">
                  <c:v>46339</c:v>
                </c:pt>
                <c:pt idx="1011">
                  <c:v>46342</c:v>
                </c:pt>
                <c:pt idx="1012">
                  <c:v>46343</c:v>
                </c:pt>
                <c:pt idx="1013">
                  <c:v>46344</c:v>
                </c:pt>
                <c:pt idx="1014">
                  <c:v>46345</c:v>
                </c:pt>
                <c:pt idx="1015">
                  <c:v>46346</c:v>
                </c:pt>
                <c:pt idx="1016">
                  <c:v>46349</c:v>
                </c:pt>
                <c:pt idx="1017">
                  <c:v>46350</c:v>
                </c:pt>
                <c:pt idx="1018">
                  <c:v>46351</c:v>
                </c:pt>
                <c:pt idx="1019">
                  <c:v>46352</c:v>
                </c:pt>
                <c:pt idx="1020">
                  <c:v>46353</c:v>
                </c:pt>
                <c:pt idx="1021">
                  <c:v>46356</c:v>
                </c:pt>
                <c:pt idx="1022">
                  <c:v>46357</c:v>
                </c:pt>
                <c:pt idx="1023">
                  <c:v>46358</c:v>
                </c:pt>
                <c:pt idx="1024">
                  <c:v>46359</c:v>
                </c:pt>
                <c:pt idx="1025">
                  <c:v>46360</c:v>
                </c:pt>
                <c:pt idx="1026">
                  <c:v>46363</c:v>
                </c:pt>
                <c:pt idx="1027">
                  <c:v>46364</c:v>
                </c:pt>
                <c:pt idx="1028">
                  <c:v>46365</c:v>
                </c:pt>
                <c:pt idx="1029">
                  <c:v>46366</c:v>
                </c:pt>
                <c:pt idx="1030">
                  <c:v>46367</c:v>
                </c:pt>
                <c:pt idx="1031">
                  <c:v>46370</c:v>
                </c:pt>
                <c:pt idx="1032">
                  <c:v>46371</c:v>
                </c:pt>
                <c:pt idx="1033">
                  <c:v>46372</c:v>
                </c:pt>
                <c:pt idx="1034">
                  <c:v>46373</c:v>
                </c:pt>
                <c:pt idx="1035">
                  <c:v>46374</c:v>
                </c:pt>
                <c:pt idx="1036">
                  <c:v>46377</c:v>
                </c:pt>
                <c:pt idx="1037">
                  <c:v>46378</c:v>
                </c:pt>
                <c:pt idx="1038">
                  <c:v>46379</c:v>
                </c:pt>
                <c:pt idx="1039">
                  <c:v>46380</c:v>
                </c:pt>
                <c:pt idx="1040">
                  <c:v>46381</c:v>
                </c:pt>
                <c:pt idx="1041">
                  <c:v>46384</c:v>
                </c:pt>
                <c:pt idx="1042">
                  <c:v>46385</c:v>
                </c:pt>
                <c:pt idx="1043">
                  <c:v>46386</c:v>
                </c:pt>
                <c:pt idx="1044">
                  <c:v>46387</c:v>
                </c:pt>
                <c:pt idx="1045">
                  <c:v>46388</c:v>
                </c:pt>
              </c:numCache>
            </c:numRef>
          </c:cat>
          <c:val>
            <c:numRef>
              <c:f>Sheet1!$E$2:$E$1047</c:f>
              <c:numCache>
                <c:formatCode>General</c:formatCode>
                <c:ptCount val="1046"/>
                <c:pt idx="0">
                  <c:v>2</c:v>
                </c:pt>
                <c:pt idx="1">
                  <c:v>2</c:v>
                </c:pt>
                <c:pt idx="2">
                  <c:v>2</c:v>
                </c:pt>
                <c:pt idx="3">
                  <c:v>2</c:v>
                </c:pt>
                <c:pt idx="4">
                  <c:v>2</c:v>
                </c:pt>
                <c:pt idx="5">
                  <c:v>2</c:v>
                </c:pt>
                <c:pt idx="6">
                  <c:v>2</c:v>
                </c:pt>
                <c:pt idx="7">
                  <c:v>2</c:v>
                </c:pt>
                <c:pt idx="8">
                  <c:v>2</c:v>
                </c:pt>
                <c:pt idx="9">
                  <c:v>2</c:v>
                </c:pt>
                <c:pt idx="10">
                  <c:v>2</c:v>
                </c:pt>
                <c:pt idx="11">
                  <c:v>2</c:v>
                </c:pt>
                <c:pt idx="12">
                  <c:v>2</c:v>
                </c:pt>
                <c:pt idx="13">
                  <c:v>2</c:v>
                </c:pt>
                <c:pt idx="14">
                  <c:v>2</c:v>
                </c:pt>
                <c:pt idx="15">
                  <c:v>2</c:v>
                </c:pt>
                <c:pt idx="16">
                  <c:v>2</c:v>
                </c:pt>
                <c:pt idx="17">
                  <c:v>2</c:v>
                </c:pt>
                <c:pt idx="18">
                  <c:v>2</c:v>
                </c:pt>
                <c:pt idx="19">
                  <c:v>2</c:v>
                </c:pt>
                <c:pt idx="20">
                  <c:v>2</c:v>
                </c:pt>
                <c:pt idx="21">
                  <c:v>2</c:v>
                </c:pt>
                <c:pt idx="22">
                  <c:v>2</c:v>
                </c:pt>
                <c:pt idx="23">
                  <c:v>2</c:v>
                </c:pt>
                <c:pt idx="24">
                  <c:v>2</c:v>
                </c:pt>
                <c:pt idx="25">
                  <c:v>2</c:v>
                </c:pt>
                <c:pt idx="26">
                  <c:v>2</c:v>
                </c:pt>
                <c:pt idx="27">
                  <c:v>2</c:v>
                </c:pt>
                <c:pt idx="28">
                  <c:v>2.5</c:v>
                </c:pt>
                <c:pt idx="29">
                  <c:v>2.5</c:v>
                </c:pt>
                <c:pt idx="30">
                  <c:v>2.5</c:v>
                </c:pt>
                <c:pt idx="31">
                  <c:v>2.5</c:v>
                </c:pt>
                <c:pt idx="32">
                  <c:v>2.5</c:v>
                </c:pt>
                <c:pt idx="33">
                  <c:v>2.5</c:v>
                </c:pt>
                <c:pt idx="34">
                  <c:v>2.5</c:v>
                </c:pt>
                <c:pt idx="35">
                  <c:v>2.5</c:v>
                </c:pt>
                <c:pt idx="36">
                  <c:v>2.5</c:v>
                </c:pt>
                <c:pt idx="37">
                  <c:v>2.5</c:v>
                </c:pt>
                <c:pt idx="38">
                  <c:v>2.5</c:v>
                </c:pt>
                <c:pt idx="39">
                  <c:v>2.5</c:v>
                </c:pt>
                <c:pt idx="40">
                  <c:v>2.5</c:v>
                </c:pt>
                <c:pt idx="41">
                  <c:v>2.5</c:v>
                </c:pt>
                <c:pt idx="42">
                  <c:v>2.5</c:v>
                </c:pt>
                <c:pt idx="43">
                  <c:v>2.5</c:v>
                </c:pt>
                <c:pt idx="44">
                  <c:v>2.5</c:v>
                </c:pt>
                <c:pt idx="45">
                  <c:v>2.5</c:v>
                </c:pt>
                <c:pt idx="46">
                  <c:v>2.5</c:v>
                </c:pt>
                <c:pt idx="47">
                  <c:v>2.5</c:v>
                </c:pt>
                <c:pt idx="48">
                  <c:v>2.5</c:v>
                </c:pt>
                <c:pt idx="49">
                  <c:v>2.5</c:v>
                </c:pt>
                <c:pt idx="50">
                  <c:v>2.5</c:v>
                </c:pt>
                <c:pt idx="51">
                  <c:v>2.5</c:v>
                </c:pt>
                <c:pt idx="52">
                  <c:v>2.5</c:v>
                </c:pt>
                <c:pt idx="53">
                  <c:v>2.5</c:v>
                </c:pt>
                <c:pt idx="54">
                  <c:v>2.5</c:v>
                </c:pt>
                <c:pt idx="55">
                  <c:v>2.5</c:v>
                </c:pt>
                <c:pt idx="56">
                  <c:v>2.5</c:v>
                </c:pt>
                <c:pt idx="57">
                  <c:v>2.5</c:v>
                </c:pt>
                <c:pt idx="58">
                  <c:v>3</c:v>
                </c:pt>
                <c:pt idx="59">
                  <c:v>3</c:v>
                </c:pt>
                <c:pt idx="60">
                  <c:v>3</c:v>
                </c:pt>
                <c:pt idx="61">
                  <c:v>3</c:v>
                </c:pt>
                <c:pt idx="62">
                  <c:v>3</c:v>
                </c:pt>
                <c:pt idx="63">
                  <c:v>3</c:v>
                </c:pt>
                <c:pt idx="64">
                  <c:v>3</c:v>
                </c:pt>
                <c:pt idx="65">
                  <c:v>3</c:v>
                </c:pt>
                <c:pt idx="66">
                  <c:v>3</c:v>
                </c:pt>
                <c:pt idx="67">
                  <c:v>3</c:v>
                </c:pt>
                <c:pt idx="68">
                  <c:v>3</c:v>
                </c:pt>
                <c:pt idx="69">
                  <c:v>3</c:v>
                </c:pt>
                <c:pt idx="70">
                  <c:v>3</c:v>
                </c:pt>
                <c:pt idx="71">
                  <c:v>3</c:v>
                </c:pt>
                <c:pt idx="72">
                  <c:v>3</c:v>
                </c:pt>
                <c:pt idx="73">
                  <c:v>3</c:v>
                </c:pt>
                <c:pt idx="74">
                  <c:v>3</c:v>
                </c:pt>
                <c:pt idx="75">
                  <c:v>3</c:v>
                </c:pt>
                <c:pt idx="76">
                  <c:v>3</c:v>
                </c:pt>
                <c:pt idx="77">
                  <c:v>3</c:v>
                </c:pt>
                <c:pt idx="78">
                  <c:v>3</c:v>
                </c:pt>
                <c:pt idx="79">
                  <c:v>3</c:v>
                </c:pt>
                <c:pt idx="80">
                  <c:v>3</c:v>
                </c:pt>
                <c:pt idx="81">
                  <c:v>3</c:v>
                </c:pt>
                <c:pt idx="82">
                  <c:v>3</c:v>
                </c:pt>
                <c:pt idx="83">
                  <c:v>3</c:v>
                </c:pt>
                <c:pt idx="84">
                  <c:v>3</c:v>
                </c:pt>
                <c:pt idx="85">
                  <c:v>3</c:v>
                </c:pt>
                <c:pt idx="86">
                  <c:v>3</c:v>
                </c:pt>
                <c:pt idx="87">
                  <c:v>3</c:v>
                </c:pt>
                <c:pt idx="88">
                  <c:v>3</c:v>
                </c:pt>
                <c:pt idx="89">
                  <c:v>3</c:v>
                </c:pt>
                <c:pt idx="90">
                  <c:v>3</c:v>
                </c:pt>
                <c:pt idx="91">
                  <c:v>3</c:v>
                </c:pt>
                <c:pt idx="92">
                  <c:v>3</c:v>
                </c:pt>
                <c:pt idx="93">
                  <c:v>3.25</c:v>
                </c:pt>
                <c:pt idx="94">
                  <c:v>3.25</c:v>
                </c:pt>
                <c:pt idx="95">
                  <c:v>3.25</c:v>
                </c:pt>
                <c:pt idx="96">
                  <c:v>3.25</c:v>
                </c:pt>
                <c:pt idx="97">
                  <c:v>3.25</c:v>
                </c:pt>
                <c:pt idx="98">
                  <c:v>3.25</c:v>
                </c:pt>
                <c:pt idx="99">
                  <c:v>3.25</c:v>
                </c:pt>
                <c:pt idx="100">
                  <c:v>3.25</c:v>
                </c:pt>
                <c:pt idx="101">
                  <c:v>3.25</c:v>
                </c:pt>
                <c:pt idx="102">
                  <c:v>3.25</c:v>
                </c:pt>
                <c:pt idx="103">
                  <c:v>3.25</c:v>
                </c:pt>
                <c:pt idx="104">
                  <c:v>3.25</c:v>
                </c:pt>
                <c:pt idx="105">
                  <c:v>3.25</c:v>
                </c:pt>
                <c:pt idx="106">
                  <c:v>3.25</c:v>
                </c:pt>
                <c:pt idx="107">
                  <c:v>3.25</c:v>
                </c:pt>
                <c:pt idx="108">
                  <c:v>3.25</c:v>
                </c:pt>
                <c:pt idx="109">
                  <c:v>3.25</c:v>
                </c:pt>
                <c:pt idx="110">
                  <c:v>3.25</c:v>
                </c:pt>
                <c:pt idx="111">
                  <c:v>3.25</c:v>
                </c:pt>
                <c:pt idx="112">
                  <c:v>3.25</c:v>
                </c:pt>
                <c:pt idx="113">
                  <c:v>3.25</c:v>
                </c:pt>
                <c:pt idx="114">
                  <c:v>3.25</c:v>
                </c:pt>
                <c:pt idx="115">
                  <c:v>3.25</c:v>
                </c:pt>
                <c:pt idx="116">
                  <c:v>3.25</c:v>
                </c:pt>
                <c:pt idx="117">
                  <c:v>3.25</c:v>
                </c:pt>
                <c:pt idx="118">
                  <c:v>3.25</c:v>
                </c:pt>
                <c:pt idx="119">
                  <c:v>3.25</c:v>
                </c:pt>
                <c:pt idx="120">
                  <c:v>3.25</c:v>
                </c:pt>
                <c:pt idx="121">
                  <c:v>3.25</c:v>
                </c:pt>
                <c:pt idx="122">
                  <c:v>3.25</c:v>
                </c:pt>
                <c:pt idx="123">
                  <c:v>3.5</c:v>
                </c:pt>
                <c:pt idx="124">
                  <c:v>3.5</c:v>
                </c:pt>
                <c:pt idx="125">
                  <c:v>3.5</c:v>
                </c:pt>
                <c:pt idx="126">
                  <c:v>3.5</c:v>
                </c:pt>
                <c:pt idx="127">
                  <c:v>3.5</c:v>
                </c:pt>
                <c:pt idx="128">
                  <c:v>3.5</c:v>
                </c:pt>
                <c:pt idx="129">
                  <c:v>3.5</c:v>
                </c:pt>
                <c:pt idx="130">
                  <c:v>3.5</c:v>
                </c:pt>
                <c:pt idx="131">
                  <c:v>3.5</c:v>
                </c:pt>
                <c:pt idx="132">
                  <c:v>3.5</c:v>
                </c:pt>
                <c:pt idx="133">
                  <c:v>3.5</c:v>
                </c:pt>
                <c:pt idx="134">
                  <c:v>3.5</c:v>
                </c:pt>
                <c:pt idx="135">
                  <c:v>3.5</c:v>
                </c:pt>
                <c:pt idx="136">
                  <c:v>3.5</c:v>
                </c:pt>
                <c:pt idx="137">
                  <c:v>3.5</c:v>
                </c:pt>
                <c:pt idx="138">
                  <c:v>3.5</c:v>
                </c:pt>
                <c:pt idx="139">
                  <c:v>3.5</c:v>
                </c:pt>
                <c:pt idx="140">
                  <c:v>3.5</c:v>
                </c:pt>
                <c:pt idx="141">
                  <c:v>3.5</c:v>
                </c:pt>
                <c:pt idx="142">
                  <c:v>3.5</c:v>
                </c:pt>
                <c:pt idx="143">
                  <c:v>3.5</c:v>
                </c:pt>
                <c:pt idx="144">
                  <c:v>3.5</c:v>
                </c:pt>
                <c:pt idx="145">
                  <c:v>3.5</c:v>
                </c:pt>
                <c:pt idx="146">
                  <c:v>3.5</c:v>
                </c:pt>
                <c:pt idx="147">
                  <c:v>3.5</c:v>
                </c:pt>
                <c:pt idx="148">
                  <c:v>3.5</c:v>
                </c:pt>
                <c:pt idx="149">
                  <c:v>3.5</c:v>
                </c:pt>
                <c:pt idx="150">
                  <c:v>3.5</c:v>
                </c:pt>
                <c:pt idx="151">
                  <c:v>3.5</c:v>
                </c:pt>
                <c:pt idx="152">
                  <c:v>3.5</c:v>
                </c:pt>
                <c:pt idx="153">
                  <c:v>3.75</c:v>
                </c:pt>
                <c:pt idx="154">
                  <c:v>3.75</c:v>
                </c:pt>
                <c:pt idx="155">
                  <c:v>3.75</c:v>
                </c:pt>
                <c:pt idx="156">
                  <c:v>3.75</c:v>
                </c:pt>
                <c:pt idx="157">
                  <c:v>3.75</c:v>
                </c:pt>
                <c:pt idx="158">
                  <c:v>3.75</c:v>
                </c:pt>
                <c:pt idx="159">
                  <c:v>3.75</c:v>
                </c:pt>
                <c:pt idx="160">
                  <c:v>3.75</c:v>
                </c:pt>
                <c:pt idx="161">
                  <c:v>3.75</c:v>
                </c:pt>
                <c:pt idx="162">
                  <c:v>3.75</c:v>
                </c:pt>
                <c:pt idx="163">
                  <c:v>3.75</c:v>
                </c:pt>
                <c:pt idx="164">
                  <c:v>3.75</c:v>
                </c:pt>
                <c:pt idx="165">
                  <c:v>3.75</c:v>
                </c:pt>
                <c:pt idx="166">
                  <c:v>3.75</c:v>
                </c:pt>
                <c:pt idx="167">
                  <c:v>3.75</c:v>
                </c:pt>
                <c:pt idx="168">
                  <c:v>3.75</c:v>
                </c:pt>
                <c:pt idx="169">
                  <c:v>3.75</c:v>
                </c:pt>
                <c:pt idx="170">
                  <c:v>3.75</c:v>
                </c:pt>
                <c:pt idx="171">
                  <c:v>3.75</c:v>
                </c:pt>
                <c:pt idx="172">
                  <c:v>3.75</c:v>
                </c:pt>
                <c:pt idx="173">
                  <c:v>3.75</c:v>
                </c:pt>
                <c:pt idx="174">
                  <c:v>3.75</c:v>
                </c:pt>
                <c:pt idx="175">
                  <c:v>3.75</c:v>
                </c:pt>
                <c:pt idx="176">
                  <c:v>3.75</c:v>
                </c:pt>
                <c:pt idx="177">
                  <c:v>3.75</c:v>
                </c:pt>
                <c:pt idx="178">
                  <c:v>3.75</c:v>
                </c:pt>
                <c:pt idx="179">
                  <c:v>3.75</c:v>
                </c:pt>
                <c:pt idx="180">
                  <c:v>3.75</c:v>
                </c:pt>
                <c:pt idx="181">
                  <c:v>3.75</c:v>
                </c:pt>
                <c:pt idx="182">
                  <c:v>3.75</c:v>
                </c:pt>
                <c:pt idx="183">
                  <c:v>3.75</c:v>
                </c:pt>
                <c:pt idx="184">
                  <c:v>3.75</c:v>
                </c:pt>
                <c:pt idx="185">
                  <c:v>3.75</c:v>
                </c:pt>
                <c:pt idx="186">
                  <c:v>3.75</c:v>
                </c:pt>
                <c:pt idx="187">
                  <c:v>3.75</c:v>
                </c:pt>
                <c:pt idx="188">
                  <c:v>4</c:v>
                </c:pt>
                <c:pt idx="189">
                  <c:v>4</c:v>
                </c:pt>
                <c:pt idx="190">
                  <c:v>4</c:v>
                </c:pt>
                <c:pt idx="191">
                  <c:v>4</c:v>
                </c:pt>
                <c:pt idx="192">
                  <c:v>4</c:v>
                </c:pt>
                <c:pt idx="193">
                  <c:v>4</c:v>
                </c:pt>
                <c:pt idx="194">
                  <c:v>4</c:v>
                </c:pt>
                <c:pt idx="195">
                  <c:v>4</c:v>
                </c:pt>
                <c:pt idx="196">
                  <c:v>4</c:v>
                </c:pt>
                <c:pt idx="197">
                  <c:v>4</c:v>
                </c:pt>
                <c:pt idx="198">
                  <c:v>4</c:v>
                </c:pt>
                <c:pt idx="199">
                  <c:v>4</c:v>
                </c:pt>
                <c:pt idx="200">
                  <c:v>4</c:v>
                </c:pt>
                <c:pt idx="201">
                  <c:v>4</c:v>
                </c:pt>
                <c:pt idx="202">
                  <c:v>4</c:v>
                </c:pt>
                <c:pt idx="203">
                  <c:v>4</c:v>
                </c:pt>
                <c:pt idx="204">
                  <c:v>4</c:v>
                </c:pt>
                <c:pt idx="205">
                  <c:v>4</c:v>
                </c:pt>
                <c:pt idx="206">
                  <c:v>4</c:v>
                </c:pt>
                <c:pt idx="207">
                  <c:v>4</c:v>
                </c:pt>
                <c:pt idx="208">
                  <c:v>4</c:v>
                </c:pt>
                <c:pt idx="209">
                  <c:v>4</c:v>
                </c:pt>
                <c:pt idx="210">
                  <c:v>4</c:v>
                </c:pt>
                <c:pt idx="211">
                  <c:v>4</c:v>
                </c:pt>
                <c:pt idx="212">
                  <c:v>4</c:v>
                </c:pt>
                <c:pt idx="213">
                  <c:v>4</c:v>
                </c:pt>
                <c:pt idx="214">
                  <c:v>4</c:v>
                </c:pt>
                <c:pt idx="215">
                  <c:v>4</c:v>
                </c:pt>
                <c:pt idx="216">
                  <c:v>4</c:v>
                </c:pt>
                <c:pt idx="217">
                  <c:v>4</c:v>
                </c:pt>
                <c:pt idx="218">
                  <c:v>4</c:v>
                </c:pt>
                <c:pt idx="219">
                  <c:v>4</c:v>
                </c:pt>
                <c:pt idx="220">
                  <c:v>4</c:v>
                </c:pt>
                <c:pt idx="221">
                  <c:v>4</c:v>
                </c:pt>
                <c:pt idx="222">
                  <c:v>4</c:v>
                </c:pt>
                <c:pt idx="223">
                  <c:v>4</c:v>
                </c:pt>
                <c:pt idx="224">
                  <c:v>4</c:v>
                </c:pt>
                <c:pt idx="225">
                  <c:v>4</c:v>
                </c:pt>
                <c:pt idx="226">
                  <c:v>4</c:v>
                </c:pt>
                <c:pt idx="227">
                  <c:v>4</c:v>
                </c:pt>
                <c:pt idx="228">
                  <c:v>4</c:v>
                </c:pt>
                <c:pt idx="229">
                  <c:v>4</c:v>
                </c:pt>
                <c:pt idx="230">
                  <c:v>4</c:v>
                </c:pt>
                <c:pt idx="231">
                  <c:v>4</c:v>
                </c:pt>
                <c:pt idx="232">
                  <c:v>4</c:v>
                </c:pt>
                <c:pt idx="233">
                  <c:v>4</c:v>
                </c:pt>
                <c:pt idx="234">
                  <c:v>4</c:v>
                </c:pt>
                <c:pt idx="235">
                  <c:v>4</c:v>
                </c:pt>
                <c:pt idx="236">
                  <c:v>4</c:v>
                </c:pt>
                <c:pt idx="237">
                  <c:v>4</c:v>
                </c:pt>
                <c:pt idx="238">
                  <c:v>4</c:v>
                </c:pt>
                <c:pt idx="239">
                  <c:v>4</c:v>
                </c:pt>
                <c:pt idx="240">
                  <c:v>4</c:v>
                </c:pt>
                <c:pt idx="241">
                  <c:v>4</c:v>
                </c:pt>
                <c:pt idx="242">
                  <c:v>4</c:v>
                </c:pt>
                <c:pt idx="243">
                  <c:v>4</c:v>
                </c:pt>
                <c:pt idx="244">
                  <c:v>4</c:v>
                </c:pt>
                <c:pt idx="245">
                  <c:v>4</c:v>
                </c:pt>
                <c:pt idx="246">
                  <c:v>4</c:v>
                </c:pt>
                <c:pt idx="247">
                  <c:v>4</c:v>
                </c:pt>
                <c:pt idx="248">
                  <c:v>4</c:v>
                </c:pt>
                <c:pt idx="249">
                  <c:v>4</c:v>
                </c:pt>
                <c:pt idx="250">
                  <c:v>4</c:v>
                </c:pt>
                <c:pt idx="251">
                  <c:v>4</c:v>
                </c:pt>
                <c:pt idx="252">
                  <c:v>4</c:v>
                </c:pt>
                <c:pt idx="253">
                  <c:v>4</c:v>
                </c:pt>
                <c:pt idx="254">
                  <c:v>4</c:v>
                </c:pt>
                <c:pt idx="255">
                  <c:v>4</c:v>
                </c:pt>
                <c:pt idx="256">
                  <c:v>4</c:v>
                </c:pt>
                <c:pt idx="257">
                  <c:v>4</c:v>
                </c:pt>
                <c:pt idx="258">
                  <c:v>4</c:v>
                </c:pt>
                <c:pt idx="259">
                  <c:v>4</c:v>
                </c:pt>
                <c:pt idx="260">
                  <c:v>4</c:v>
                </c:pt>
                <c:pt idx="261">
                  <c:v>4</c:v>
                </c:pt>
                <c:pt idx="262">
                  <c:v>4</c:v>
                </c:pt>
                <c:pt idx="263">
                  <c:v>4</c:v>
                </c:pt>
                <c:pt idx="264">
                  <c:v>4</c:v>
                </c:pt>
                <c:pt idx="265">
                  <c:v>4</c:v>
                </c:pt>
                <c:pt idx="266">
                  <c:v>4</c:v>
                </c:pt>
                <c:pt idx="267">
                  <c:v>4</c:v>
                </c:pt>
                <c:pt idx="268">
                  <c:v>4</c:v>
                </c:pt>
                <c:pt idx="269">
                  <c:v>4</c:v>
                </c:pt>
                <c:pt idx="270">
                  <c:v>4</c:v>
                </c:pt>
                <c:pt idx="271">
                  <c:v>4</c:v>
                </c:pt>
                <c:pt idx="272">
                  <c:v>4</c:v>
                </c:pt>
                <c:pt idx="273">
                  <c:v>4</c:v>
                </c:pt>
                <c:pt idx="274">
                  <c:v>4</c:v>
                </c:pt>
                <c:pt idx="275">
                  <c:v>4</c:v>
                </c:pt>
                <c:pt idx="276">
                  <c:v>4</c:v>
                </c:pt>
                <c:pt idx="277">
                  <c:v>4</c:v>
                </c:pt>
                <c:pt idx="278">
                  <c:v>4</c:v>
                </c:pt>
                <c:pt idx="279">
                  <c:v>4</c:v>
                </c:pt>
                <c:pt idx="280">
                  <c:v>4</c:v>
                </c:pt>
                <c:pt idx="281">
                  <c:v>4</c:v>
                </c:pt>
                <c:pt idx="282">
                  <c:v>4</c:v>
                </c:pt>
                <c:pt idx="283">
                  <c:v>4</c:v>
                </c:pt>
                <c:pt idx="284">
                  <c:v>4</c:v>
                </c:pt>
                <c:pt idx="285">
                  <c:v>4</c:v>
                </c:pt>
                <c:pt idx="286">
                  <c:v>4</c:v>
                </c:pt>
                <c:pt idx="287">
                  <c:v>4</c:v>
                </c:pt>
                <c:pt idx="288">
                  <c:v>4</c:v>
                </c:pt>
                <c:pt idx="289">
                  <c:v>4</c:v>
                </c:pt>
                <c:pt idx="290">
                  <c:v>4</c:v>
                </c:pt>
                <c:pt idx="291">
                  <c:v>4</c:v>
                </c:pt>
                <c:pt idx="292">
                  <c:v>4</c:v>
                </c:pt>
                <c:pt idx="293">
                  <c:v>4</c:v>
                </c:pt>
                <c:pt idx="294">
                  <c:v>4</c:v>
                </c:pt>
                <c:pt idx="295">
                  <c:v>4</c:v>
                </c:pt>
                <c:pt idx="296">
                  <c:v>4</c:v>
                </c:pt>
                <c:pt idx="297">
                  <c:v>4</c:v>
                </c:pt>
                <c:pt idx="298">
                  <c:v>4</c:v>
                </c:pt>
                <c:pt idx="299">
                  <c:v>4</c:v>
                </c:pt>
                <c:pt idx="300">
                  <c:v>4</c:v>
                </c:pt>
                <c:pt idx="301">
                  <c:v>4</c:v>
                </c:pt>
                <c:pt idx="302">
                  <c:v>4</c:v>
                </c:pt>
                <c:pt idx="303">
                  <c:v>4</c:v>
                </c:pt>
                <c:pt idx="304">
                  <c:v>4</c:v>
                </c:pt>
                <c:pt idx="305">
                  <c:v>4</c:v>
                </c:pt>
                <c:pt idx="306">
                  <c:v>4</c:v>
                </c:pt>
                <c:pt idx="307">
                  <c:v>4</c:v>
                </c:pt>
                <c:pt idx="308">
                  <c:v>4</c:v>
                </c:pt>
                <c:pt idx="309">
                  <c:v>4</c:v>
                </c:pt>
                <c:pt idx="310">
                  <c:v>4</c:v>
                </c:pt>
                <c:pt idx="311">
                  <c:v>4</c:v>
                </c:pt>
                <c:pt idx="312">
                  <c:v>4</c:v>
                </c:pt>
                <c:pt idx="313">
                  <c:v>4</c:v>
                </c:pt>
                <c:pt idx="314">
                  <c:v>4</c:v>
                </c:pt>
                <c:pt idx="315">
                  <c:v>4</c:v>
                </c:pt>
                <c:pt idx="316">
                  <c:v>4</c:v>
                </c:pt>
                <c:pt idx="317">
                  <c:v>4</c:v>
                </c:pt>
                <c:pt idx="318">
                  <c:v>4</c:v>
                </c:pt>
                <c:pt idx="319">
                  <c:v>4</c:v>
                </c:pt>
                <c:pt idx="320">
                  <c:v>4</c:v>
                </c:pt>
                <c:pt idx="321">
                  <c:v>4</c:v>
                </c:pt>
                <c:pt idx="322">
                  <c:v>4</c:v>
                </c:pt>
                <c:pt idx="323">
                  <c:v>4</c:v>
                </c:pt>
                <c:pt idx="324">
                  <c:v>4</c:v>
                </c:pt>
                <c:pt idx="325">
                  <c:v>4</c:v>
                </c:pt>
                <c:pt idx="326">
                  <c:v>4</c:v>
                </c:pt>
                <c:pt idx="327">
                  <c:v>4</c:v>
                </c:pt>
                <c:pt idx="328">
                  <c:v>4</c:v>
                </c:pt>
                <c:pt idx="329">
                  <c:v>4</c:v>
                </c:pt>
                <c:pt idx="330">
                  <c:v>4</c:v>
                </c:pt>
                <c:pt idx="331">
                  <c:v>4</c:v>
                </c:pt>
                <c:pt idx="332">
                  <c:v>4</c:v>
                </c:pt>
                <c:pt idx="333">
                  <c:v>4</c:v>
                </c:pt>
                <c:pt idx="334">
                  <c:v>4</c:v>
                </c:pt>
                <c:pt idx="335">
                  <c:v>4</c:v>
                </c:pt>
                <c:pt idx="336">
                  <c:v>4</c:v>
                </c:pt>
                <c:pt idx="337">
                  <c:v>4</c:v>
                </c:pt>
                <c:pt idx="338">
                  <c:v>4</c:v>
                </c:pt>
                <c:pt idx="339">
                  <c:v>4</c:v>
                </c:pt>
                <c:pt idx="340">
                  <c:v>4</c:v>
                </c:pt>
                <c:pt idx="341">
                  <c:v>4</c:v>
                </c:pt>
                <c:pt idx="342">
                  <c:v>4</c:v>
                </c:pt>
                <c:pt idx="343">
                  <c:v>4</c:v>
                </c:pt>
                <c:pt idx="344">
                  <c:v>4</c:v>
                </c:pt>
                <c:pt idx="345">
                  <c:v>4</c:v>
                </c:pt>
                <c:pt idx="346">
                  <c:v>4</c:v>
                </c:pt>
                <c:pt idx="347">
                  <c:v>4</c:v>
                </c:pt>
                <c:pt idx="348">
                  <c:v>4</c:v>
                </c:pt>
                <c:pt idx="349">
                  <c:v>4</c:v>
                </c:pt>
                <c:pt idx="350">
                  <c:v>4</c:v>
                </c:pt>
                <c:pt idx="351">
                  <c:v>4</c:v>
                </c:pt>
                <c:pt idx="352">
                  <c:v>4</c:v>
                </c:pt>
                <c:pt idx="353">
                  <c:v>4</c:v>
                </c:pt>
                <c:pt idx="354">
                  <c:v>4</c:v>
                </c:pt>
                <c:pt idx="355">
                  <c:v>4</c:v>
                </c:pt>
                <c:pt idx="356">
                  <c:v>4</c:v>
                </c:pt>
                <c:pt idx="357">
                  <c:v>4</c:v>
                </c:pt>
                <c:pt idx="358">
                  <c:v>4</c:v>
                </c:pt>
                <c:pt idx="359">
                  <c:v>4</c:v>
                </c:pt>
                <c:pt idx="360">
                  <c:v>4</c:v>
                </c:pt>
                <c:pt idx="361">
                  <c:v>4</c:v>
                </c:pt>
                <c:pt idx="362">
                  <c:v>4</c:v>
                </c:pt>
                <c:pt idx="363">
                  <c:v>4</c:v>
                </c:pt>
                <c:pt idx="364">
                  <c:v>4</c:v>
                </c:pt>
                <c:pt idx="365">
                  <c:v>4</c:v>
                </c:pt>
                <c:pt idx="366">
                  <c:v>4</c:v>
                </c:pt>
                <c:pt idx="367">
                  <c:v>4</c:v>
                </c:pt>
                <c:pt idx="368">
                  <c:v>4</c:v>
                </c:pt>
                <c:pt idx="369">
                  <c:v>4</c:v>
                </c:pt>
                <c:pt idx="370">
                  <c:v>4</c:v>
                </c:pt>
                <c:pt idx="371">
                  <c:v>4</c:v>
                </c:pt>
                <c:pt idx="372">
                  <c:v>4</c:v>
                </c:pt>
                <c:pt idx="373">
                  <c:v>4</c:v>
                </c:pt>
                <c:pt idx="374">
                  <c:v>4</c:v>
                </c:pt>
                <c:pt idx="375">
                  <c:v>4</c:v>
                </c:pt>
                <c:pt idx="376">
                  <c:v>4</c:v>
                </c:pt>
                <c:pt idx="377">
                  <c:v>4</c:v>
                </c:pt>
                <c:pt idx="378">
                  <c:v>3.75</c:v>
                </c:pt>
                <c:pt idx="379">
                  <c:v>3.75</c:v>
                </c:pt>
                <c:pt idx="380">
                  <c:v>3.75</c:v>
                </c:pt>
                <c:pt idx="381">
                  <c:v>3.75</c:v>
                </c:pt>
                <c:pt idx="382">
                  <c:v>3.75</c:v>
                </c:pt>
                <c:pt idx="383">
                  <c:v>3.75</c:v>
                </c:pt>
                <c:pt idx="384">
                  <c:v>3.75</c:v>
                </c:pt>
                <c:pt idx="385">
                  <c:v>3.75</c:v>
                </c:pt>
                <c:pt idx="386">
                  <c:v>3.75</c:v>
                </c:pt>
                <c:pt idx="387">
                  <c:v>3.75</c:v>
                </c:pt>
                <c:pt idx="388">
                  <c:v>3.75</c:v>
                </c:pt>
                <c:pt idx="389">
                  <c:v>3.75</c:v>
                </c:pt>
                <c:pt idx="390">
                  <c:v>3.75</c:v>
                </c:pt>
                <c:pt idx="391">
                  <c:v>3.75</c:v>
                </c:pt>
                <c:pt idx="392">
                  <c:v>3.75</c:v>
                </c:pt>
                <c:pt idx="393">
                  <c:v>3.75</c:v>
                </c:pt>
                <c:pt idx="394">
                  <c:v>3.75</c:v>
                </c:pt>
                <c:pt idx="395">
                  <c:v>3.75</c:v>
                </c:pt>
                <c:pt idx="396">
                  <c:v>3.75</c:v>
                </c:pt>
                <c:pt idx="397">
                  <c:v>3.75</c:v>
                </c:pt>
                <c:pt idx="398">
                  <c:v>3.75</c:v>
                </c:pt>
                <c:pt idx="399">
                  <c:v>3.75</c:v>
                </c:pt>
                <c:pt idx="400">
                  <c:v>3.75</c:v>
                </c:pt>
                <c:pt idx="401">
                  <c:v>3.75</c:v>
                </c:pt>
                <c:pt idx="402">
                  <c:v>3.75</c:v>
                </c:pt>
                <c:pt idx="403">
                  <c:v>3.75</c:v>
                </c:pt>
                <c:pt idx="404">
                  <c:v>3.75</c:v>
                </c:pt>
                <c:pt idx="405">
                  <c:v>3.75</c:v>
                </c:pt>
                <c:pt idx="406">
                  <c:v>3.75</c:v>
                </c:pt>
                <c:pt idx="407">
                  <c:v>3.75</c:v>
                </c:pt>
                <c:pt idx="408">
                  <c:v>3.75</c:v>
                </c:pt>
                <c:pt idx="409">
                  <c:v>3.75</c:v>
                </c:pt>
                <c:pt idx="410">
                  <c:v>3.75</c:v>
                </c:pt>
                <c:pt idx="411">
                  <c:v>3.75</c:v>
                </c:pt>
                <c:pt idx="412">
                  <c:v>3.75</c:v>
                </c:pt>
                <c:pt idx="413">
                  <c:v>3.75</c:v>
                </c:pt>
                <c:pt idx="414">
                  <c:v>3.75</c:v>
                </c:pt>
                <c:pt idx="415">
                  <c:v>3.75</c:v>
                </c:pt>
                <c:pt idx="416">
                  <c:v>3.75</c:v>
                </c:pt>
                <c:pt idx="417">
                  <c:v>3.75</c:v>
                </c:pt>
                <c:pt idx="418">
                  <c:v>3.75</c:v>
                </c:pt>
                <c:pt idx="419">
                  <c:v>3.75</c:v>
                </c:pt>
                <c:pt idx="420">
                  <c:v>3.75</c:v>
                </c:pt>
                <c:pt idx="421">
                  <c:v>3.75</c:v>
                </c:pt>
                <c:pt idx="422">
                  <c:v>3.75</c:v>
                </c:pt>
                <c:pt idx="423">
                  <c:v>3.75</c:v>
                </c:pt>
                <c:pt idx="424">
                  <c:v>3.75</c:v>
                </c:pt>
                <c:pt idx="425">
                  <c:v>3.75</c:v>
                </c:pt>
                <c:pt idx="426">
                  <c:v>3.75</c:v>
                </c:pt>
                <c:pt idx="427">
                  <c:v>3.75</c:v>
                </c:pt>
                <c:pt idx="428">
                  <c:v>3.75</c:v>
                </c:pt>
                <c:pt idx="429">
                  <c:v>3.75</c:v>
                </c:pt>
                <c:pt idx="430">
                  <c:v>3.75</c:v>
                </c:pt>
                <c:pt idx="431">
                  <c:v>3.75</c:v>
                </c:pt>
                <c:pt idx="432">
                  <c:v>3.75</c:v>
                </c:pt>
                <c:pt idx="433">
                  <c:v>3.75</c:v>
                </c:pt>
                <c:pt idx="434">
                  <c:v>3.75</c:v>
                </c:pt>
                <c:pt idx="435">
                  <c:v>3.75</c:v>
                </c:pt>
                <c:pt idx="436">
                  <c:v>3.75</c:v>
                </c:pt>
                <c:pt idx="437">
                  <c:v>3.75</c:v>
                </c:pt>
                <c:pt idx="438">
                  <c:v>3.75</c:v>
                </c:pt>
                <c:pt idx="439">
                  <c:v>3.75</c:v>
                </c:pt>
                <c:pt idx="440">
                  <c:v>3.75</c:v>
                </c:pt>
                <c:pt idx="441">
                  <c:v>3.75</c:v>
                </c:pt>
                <c:pt idx="442">
                  <c:v>3.75</c:v>
                </c:pt>
                <c:pt idx="443">
                  <c:v>3.75</c:v>
                </c:pt>
                <c:pt idx="444">
                  <c:v>3.75</c:v>
                </c:pt>
                <c:pt idx="445">
                  <c:v>3.75</c:v>
                </c:pt>
                <c:pt idx="446">
                  <c:v>3.75</c:v>
                </c:pt>
                <c:pt idx="447">
                  <c:v>3.75</c:v>
                </c:pt>
                <c:pt idx="448">
                  <c:v>3.5</c:v>
                </c:pt>
                <c:pt idx="449">
                  <c:v>3.5</c:v>
                </c:pt>
                <c:pt idx="450">
                  <c:v>3.5</c:v>
                </c:pt>
                <c:pt idx="451">
                  <c:v>3.5</c:v>
                </c:pt>
                <c:pt idx="452">
                  <c:v>3.5</c:v>
                </c:pt>
                <c:pt idx="453">
                  <c:v>3.5</c:v>
                </c:pt>
                <c:pt idx="454">
                  <c:v>3.5</c:v>
                </c:pt>
                <c:pt idx="455">
                  <c:v>3.5</c:v>
                </c:pt>
                <c:pt idx="456">
                  <c:v>3.5</c:v>
                </c:pt>
                <c:pt idx="457">
                  <c:v>3.5</c:v>
                </c:pt>
                <c:pt idx="458">
                  <c:v>3.5</c:v>
                </c:pt>
                <c:pt idx="459">
                  <c:v>3.5</c:v>
                </c:pt>
                <c:pt idx="460">
                  <c:v>3.5</c:v>
                </c:pt>
                <c:pt idx="461">
                  <c:v>3.5</c:v>
                </c:pt>
                <c:pt idx="462">
                  <c:v>3.5</c:v>
                </c:pt>
                <c:pt idx="463">
                  <c:v>3.5</c:v>
                </c:pt>
                <c:pt idx="464">
                  <c:v>3.5</c:v>
                </c:pt>
                <c:pt idx="465">
                  <c:v>3.5</c:v>
                </c:pt>
                <c:pt idx="466">
                  <c:v>3.5</c:v>
                </c:pt>
                <c:pt idx="467">
                  <c:v>3.5</c:v>
                </c:pt>
                <c:pt idx="468">
                  <c:v>3.5</c:v>
                </c:pt>
                <c:pt idx="469">
                  <c:v>3.5</c:v>
                </c:pt>
                <c:pt idx="470">
                  <c:v>3.5</c:v>
                </c:pt>
                <c:pt idx="471">
                  <c:v>3.5</c:v>
                </c:pt>
                <c:pt idx="472">
                  <c:v>3.5</c:v>
                </c:pt>
                <c:pt idx="473">
                  <c:v>3.25</c:v>
                </c:pt>
                <c:pt idx="474">
                  <c:v>3.25</c:v>
                </c:pt>
                <c:pt idx="475">
                  <c:v>3.25</c:v>
                </c:pt>
                <c:pt idx="476">
                  <c:v>3.25</c:v>
                </c:pt>
                <c:pt idx="477">
                  <c:v>3.25</c:v>
                </c:pt>
                <c:pt idx="478">
                  <c:v>3.25</c:v>
                </c:pt>
                <c:pt idx="479">
                  <c:v>3.25</c:v>
                </c:pt>
                <c:pt idx="480">
                  <c:v>3.25</c:v>
                </c:pt>
                <c:pt idx="481">
                  <c:v>3.25</c:v>
                </c:pt>
                <c:pt idx="482">
                  <c:v>3.25</c:v>
                </c:pt>
                <c:pt idx="483">
                  <c:v>3.25</c:v>
                </c:pt>
                <c:pt idx="484">
                  <c:v>3.25</c:v>
                </c:pt>
                <c:pt idx="485">
                  <c:v>3.25</c:v>
                </c:pt>
                <c:pt idx="486">
                  <c:v>3.25</c:v>
                </c:pt>
                <c:pt idx="487">
                  <c:v>3.25</c:v>
                </c:pt>
                <c:pt idx="488">
                  <c:v>3.25</c:v>
                </c:pt>
                <c:pt idx="489">
                  <c:v>3.25</c:v>
                </c:pt>
                <c:pt idx="490">
                  <c:v>3.25</c:v>
                </c:pt>
                <c:pt idx="491">
                  <c:v>3.25</c:v>
                </c:pt>
                <c:pt idx="492">
                  <c:v>3.25</c:v>
                </c:pt>
                <c:pt idx="493">
                  <c:v>3.25</c:v>
                </c:pt>
                <c:pt idx="494">
                  <c:v>3.25</c:v>
                </c:pt>
                <c:pt idx="495">
                  <c:v>3.25</c:v>
                </c:pt>
                <c:pt idx="496">
                  <c:v>3.25</c:v>
                </c:pt>
                <c:pt idx="497">
                  <c:v>3.25</c:v>
                </c:pt>
                <c:pt idx="498">
                  <c:v>3.25</c:v>
                </c:pt>
                <c:pt idx="499">
                  <c:v>3.25</c:v>
                </c:pt>
                <c:pt idx="500">
                  <c:v>3.25</c:v>
                </c:pt>
                <c:pt idx="501">
                  <c:v>3.25</c:v>
                </c:pt>
                <c:pt idx="502">
                  <c:v>3.25</c:v>
                </c:pt>
                <c:pt idx="503">
                  <c:v>3.25</c:v>
                </c:pt>
                <c:pt idx="504">
                  <c:v>3.25</c:v>
                </c:pt>
                <c:pt idx="505">
                  <c:v>3.25</c:v>
                </c:pt>
                <c:pt idx="506">
                  <c:v>3.25</c:v>
                </c:pt>
                <c:pt idx="507">
                  <c:v>3.25</c:v>
                </c:pt>
                <c:pt idx="508">
                  <c:v>3.25</c:v>
                </c:pt>
                <c:pt idx="509">
                  <c:v>3.25</c:v>
                </c:pt>
                <c:pt idx="510">
                  <c:v>3.25</c:v>
                </c:pt>
                <c:pt idx="511">
                  <c:v>3.25</c:v>
                </c:pt>
                <c:pt idx="512">
                  <c:v>3.25</c:v>
                </c:pt>
                <c:pt idx="513">
                  <c:v>3</c:v>
                </c:pt>
                <c:pt idx="514">
                  <c:v>3</c:v>
                </c:pt>
                <c:pt idx="515">
                  <c:v>3</c:v>
                </c:pt>
                <c:pt idx="516">
                  <c:v>3</c:v>
                </c:pt>
                <c:pt idx="517">
                  <c:v>3</c:v>
                </c:pt>
                <c:pt idx="518">
                  <c:v>3</c:v>
                </c:pt>
                <c:pt idx="519">
                  <c:v>3</c:v>
                </c:pt>
                <c:pt idx="520">
                  <c:v>3</c:v>
                </c:pt>
                <c:pt idx="521">
                  <c:v>3</c:v>
                </c:pt>
                <c:pt idx="522">
                  <c:v>3</c:v>
                </c:pt>
                <c:pt idx="523">
                  <c:v>3</c:v>
                </c:pt>
                <c:pt idx="524">
                  <c:v>3</c:v>
                </c:pt>
                <c:pt idx="525">
                  <c:v>3</c:v>
                </c:pt>
                <c:pt idx="526">
                  <c:v>3</c:v>
                </c:pt>
                <c:pt idx="527">
                  <c:v>3</c:v>
                </c:pt>
                <c:pt idx="528">
                  <c:v>3</c:v>
                </c:pt>
                <c:pt idx="529">
                  <c:v>3</c:v>
                </c:pt>
                <c:pt idx="530">
                  <c:v>3</c:v>
                </c:pt>
                <c:pt idx="531">
                  <c:v>3</c:v>
                </c:pt>
                <c:pt idx="532">
                  <c:v>3</c:v>
                </c:pt>
                <c:pt idx="533">
                  <c:v>3</c:v>
                </c:pt>
                <c:pt idx="534">
                  <c:v>3</c:v>
                </c:pt>
                <c:pt idx="535">
                  <c:v>3</c:v>
                </c:pt>
                <c:pt idx="536">
                  <c:v>3</c:v>
                </c:pt>
                <c:pt idx="537">
                  <c:v>3</c:v>
                </c:pt>
                <c:pt idx="538">
                  <c:v>3</c:v>
                </c:pt>
                <c:pt idx="539">
                  <c:v>3</c:v>
                </c:pt>
                <c:pt idx="540">
                  <c:v>3</c:v>
                </c:pt>
                <c:pt idx="541">
                  <c:v>3</c:v>
                </c:pt>
                <c:pt idx="542">
                  <c:v>3</c:v>
                </c:pt>
                <c:pt idx="543">
                  <c:v>3</c:v>
                </c:pt>
                <c:pt idx="544">
                  <c:v>3</c:v>
                </c:pt>
                <c:pt idx="545">
                  <c:v>3</c:v>
                </c:pt>
                <c:pt idx="546">
                  <c:v>3</c:v>
                </c:pt>
                <c:pt idx="547">
                  <c:v>3</c:v>
                </c:pt>
                <c:pt idx="548">
                  <c:v>2.75</c:v>
                </c:pt>
                <c:pt idx="549">
                  <c:v>2.75</c:v>
                </c:pt>
                <c:pt idx="550">
                  <c:v>2.75</c:v>
                </c:pt>
                <c:pt idx="551">
                  <c:v>2.75</c:v>
                </c:pt>
                <c:pt idx="552">
                  <c:v>2.75</c:v>
                </c:pt>
                <c:pt idx="553">
                  <c:v>2.75</c:v>
                </c:pt>
                <c:pt idx="554">
                  <c:v>2.75</c:v>
                </c:pt>
                <c:pt idx="555">
                  <c:v>2.75</c:v>
                </c:pt>
                <c:pt idx="556">
                  <c:v>2.75</c:v>
                </c:pt>
                <c:pt idx="557">
                  <c:v>2.75</c:v>
                </c:pt>
                <c:pt idx="558">
                  <c:v>2.75</c:v>
                </c:pt>
                <c:pt idx="559">
                  <c:v>2.75</c:v>
                </c:pt>
                <c:pt idx="560">
                  <c:v>2.75</c:v>
                </c:pt>
                <c:pt idx="561">
                  <c:v>2.75</c:v>
                </c:pt>
                <c:pt idx="562">
                  <c:v>2.75</c:v>
                </c:pt>
                <c:pt idx="563">
                  <c:v>2.75</c:v>
                </c:pt>
                <c:pt idx="564">
                  <c:v>2.75</c:v>
                </c:pt>
                <c:pt idx="565">
                  <c:v>2.75</c:v>
                </c:pt>
                <c:pt idx="566">
                  <c:v>2.75</c:v>
                </c:pt>
                <c:pt idx="567">
                  <c:v>2.75</c:v>
                </c:pt>
                <c:pt idx="568">
                  <c:v>2.75</c:v>
                </c:pt>
                <c:pt idx="569">
                  <c:v>2.75</c:v>
                </c:pt>
                <c:pt idx="570">
                  <c:v>2.75</c:v>
                </c:pt>
                <c:pt idx="571">
                  <c:v>2.75</c:v>
                </c:pt>
                <c:pt idx="572">
                  <c:v>2.75</c:v>
                </c:pt>
                <c:pt idx="573">
                  <c:v>2.5</c:v>
                </c:pt>
                <c:pt idx="574">
                  <c:v>2.5</c:v>
                </c:pt>
                <c:pt idx="575">
                  <c:v>2.5</c:v>
                </c:pt>
                <c:pt idx="576">
                  <c:v>2.5</c:v>
                </c:pt>
                <c:pt idx="577">
                  <c:v>2.5</c:v>
                </c:pt>
                <c:pt idx="578">
                  <c:v>2.5</c:v>
                </c:pt>
                <c:pt idx="579">
                  <c:v>2.5</c:v>
                </c:pt>
                <c:pt idx="580">
                  <c:v>2.5</c:v>
                </c:pt>
                <c:pt idx="581">
                  <c:v>2.5</c:v>
                </c:pt>
                <c:pt idx="582">
                  <c:v>2.5</c:v>
                </c:pt>
                <c:pt idx="583">
                  <c:v>2.5</c:v>
                </c:pt>
                <c:pt idx="584">
                  <c:v>2.5</c:v>
                </c:pt>
                <c:pt idx="585">
                  <c:v>2.5</c:v>
                </c:pt>
                <c:pt idx="586">
                  <c:v>2.5</c:v>
                </c:pt>
                <c:pt idx="587">
                  <c:v>2.5</c:v>
                </c:pt>
                <c:pt idx="588">
                  <c:v>2.5</c:v>
                </c:pt>
                <c:pt idx="589">
                  <c:v>2.5</c:v>
                </c:pt>
                <c:pt idx="590">
                  <c:v>2.5</c:v>
                </c:pt>
                <c:pt idx="591">
                  <c:v>2.5</c:v>
                </c:pt>
                <c:pt idx="592">
                  <c:v>2.5</c:v>
                </c:pt>
                <c:pt idx="593">
                  <c:v>2.5</c:v>
                </c:pt>
                <c:pt idx="594">
                  <c:v>2.5</c:v>
                </c:pt>
                <c:pt idx="595">
                  <c:v>2.5</c:v>
                </c:pt>
                <c:pt idx="596">
                  <c:v>2.5</c:v>
                </c:pt>
                <c:pt idx="597">
                  <c:v>2.5</c:v>
                </c:pt>
                <c:pt idx="598">
                  <c:v>2.5</c:v>
                </c:pt>
                <c:pt idx="599">
                  <c:v>2.5</c:v>
                </c:pt>
                <c:pt idx="600">
                  <c:v>2.5</c:v>
                </c:pt>
                <c:pt idx="601">
                  <c:v>2.5</c:v>
                </c:pt>
                <c:pt idx="602">
                  <c:v>2.5</c:v>
                </c:pt>
                <c:pt idx="603">
                  <c:v>2.25</c:v>
                </c:pt>
                <c:pt idx="604">
                  <c:v>2.25</c:v>
                </c:pt>
                <c:pt idx="605">
                  <c:v>2.25</c:v>
                </c:pt>
                <c:pt idx="606">
                  <c:v>2.25</c:v>
                </c:pt>
                <c:pt idx="607">
                  <c:v>2.25</c:v>
                </c:pt>
                <c:pt idx="608">
                  <c:v>2.25</c:v>
                </c:pt>
                <c:pt idx="609">
                  <c:v>2.25</c:v>
                </c:pt>
                <c:pt idx="610">
                  <c:v>2.25</c:v>
                </c:pt>
                <c:pt idx="611">
                  <c:v>2.25</c:v>
                </c:pt>
                <c:pt idx="612">
                  <c:v>2.25</c:v>
                </c:pt>
                <c:pt idx="613">
                  <c:v>2.25</c:v>
                </c:pt>
                <c:pt idx="614">
                  <c:v>2.25</c:v>
                </c:pt>
                <c:pt idx="615">
                  <c:v>2.25</c:v>
                </c:pt>
                <c:pt idx="616">
                  <c:v>2.25</c:v>
                </c:pt>
                <c:pt idx="617">
                  <c:v>2.25</c:v>
                </c:pt>
                <c:pt idx="618">
                  <c:v>2.25</c:v>
                </c:pt>
                <c:pt idx="619">
                  <c:v>2.25</c:v>
                </c:pt>
                <c:pt idx="620">
                  <c:v>2.25</c:v>
                </c:pt>
                <c:pt idx="621">
                  <c:v>2.25</c:v>
                </c:pt>
                <c:pt idx="622">
                  <c:v>2.25</c:v>
                </c:pt>
                <c:pt idx="623">
                  <c:v>2.25</c:v>
                </c:pt>
                <c:pt idx="624">
                  <c:v>2.25</c:v>
                </c:pt>
                <c:pt idx="625">
                  <c:v>2.25</c:v>
                </c:pt>
                <c:pt idx="626">
                  <c:v>2.25</c:v>
                </c:pt>
                <c:pt idx="627">
                  <c:v>2.25</c:v>
                </c:pt>
                <c:pt idx="628">
                  <c:v>2.25</c:v>
                </c:pt>
                <c:pt idx="629">
                  <c:v>2.25</c:v>
                </c:pt>
                <c:pt idx="630">
                  <c:v>2.25</c:v>
                </c:pt>
                <c:pt idx="631">
                  <c:v>2.25</c:v>
                </c:pt>
                <c:pt idx="632">
                  <c:v>2.25</c:v>
                </c:pt>
                <c:pt idx="633">
                  <c:v>2.25</c:v>
                </c:pt>
                <c:pt idx="634">
                  <c:v>2.25</c:v>
                </c:pt>
                <c:pt idx="635">
                  <c:v>2.25</c:v>
                </c:pt>
                <c:pt idx="636">
                  <c:v>2.25</c:v>
                </c:pt>
                <c:pt idx="637">
                  <c:v>2.25</c:v>
                </c:pt>
                <c:pt idx="638">
                  <c:v>2</c:v>
                </c:pt>
                <c:pt idx="639">
                  <c:v>2</c:v>
                </c:pt>
                <c:pt idx="640">
                  <c:v>2</c:v>
                </c:pt>
                <c:pt idx="641">
                  <c:v>2</c:v>
                </c:pt>
                <c:pt idx="642">
                  <c:v>2</c:v>
                </c:pt>
                <c:pt idx="643">
                  <c:v>2</c:v>
                </c:pt>
                <c:pt idx="644">
                  <c:v>2</c:v>
                </c:pt>
                <c:pt idx="645">
                  <c:v>2</c:v>
                </c:pt>
                <c:pt idx="646">
                  <c:v>2</c:v>
                </c:pt>
                <c:pt idx="647">
                  <c:v>2</c:v>
                </c:pt>
                <c:pt idx="648">
                  <c:v>2</c:v>
                </c:pt>
                <c:pt idx="649">
                  <c:v>2</c:v>
                </c:pt>
                <c:pt idx="650">
                  <c:v>2</c:v>
                </c:pt>
                <c:pt idx="651">
                  <c:v>2</c:v>
                </c:pt>
                <c:pt idx="652">
                  <c:v>2</c:v>
                </c:pt>
                <c:pt idx="653">
                  <c:v>2</c:v>
                </c:pt>
                <c:pt idx="654">
                  <c:v>2</c:v>
                </c:pt>
                <c:pt idx="655">
                  <c:v>2</c:v>
                </c:pt>
                <c:pt idx="656">
                  <c:v>2</c:v>
                </c:pt>
                <c:pt idx="657">
                  <c:v>2</c:v>
                </c:pt>
                <c:pt idx="658">
                  <c:v>2</c:v>
                </c:pt>
                <c:pt idx="659">
                  <c:v>2</c:v>
                </c:pt>
                <c:pt idx="660">
                  <c:v>2</c:v>
                </c:pt>
                <c:pt idx="661">
                  <c:v>2</c:v>
                </c:pt>
                <c:pt idx="662">
                  <c:v>2</c:v>
                </c:pt>
                <c:pt idx="663">
                  <c:v>2</c:v>
                </c:pt>
                <c:pt idx="664">
                  <c:v>2</c:v>
                </c:pt>
                <c:pt idx="665">
                  <c:v>2</c:v>
                </c:pt>
                <c:pt idx="666">
                  <c:v>2</c:v>
                </c:pt>
                <c:pt idx="667">
                  <c:v>2</c:v>
                </c:pt>
                <c:pt idx="668">
                  <c:v>2</c:v>
                </c:pt>
                <c:pt idx="669">
                  <c:v>2</c:v>
                </c:pt>
                <c:pt idx="670">
                  <c:v>2</c:v>
                </c:pt>
                <c:pt idx="671">
                  <c:v>2</c:v>
                </c:pt>
                <c:pt idx="672">
                  <c:v>2</c:v>
                </c:pt>
                <c:pt idx="673">
                  <c:v>2</c:v>
                </c:pt>
                <c:pt idx="674">
                  <c:v>2</c:v>
                </c:pt>
                <c:pt idx="675">
                  <c:v>2</c:v>
                </c:pt>
                <c:pt idx="676">
                  <c:v>2</c:v>
                </c:pt>
                <c:pt idx="677">
                  <c:v>2</c:v>
                </c:pt>
                <c:pt idx="678">
                  <c:v>2</c:v>
                </c:pt>
                <c:pt idx="679">
                  <c:v>2</c:v>
                </c:pt>
                <c:pt idx="680">
                  <c:v>2</c:v>
                </c:pt>
                <c:pt idx="681">
                  <c:v>2</c:v>
                </c:pt>
                <c:pt idx="682">
                  <c:v>2</c:v>
                </c:pt>
                <c:pt idx="683">
                  <c:v>2</c:v>
                </c:pt>
                <c:pt idx="684">
                  <c:v>2</c:v>
                </c:pt>
                <c:pt idx="685">
                  <c:v>2</c:v>
                </c:pt>
                <c:pt idx="686">
                  <c:v>2</c:v>
                </c:pt>
                <c:pt idx="687">
                  <c:v>2</c:v>
                </c:pt>
                <c:pt idx="688">
                  <c:v>2</c:v>
                </c:pt>
                <c:pt idx="689">
                  <c:v>2</c:v>
                </c:pt>
                <c:pt idx="690">
                  <c:v>2</c:v>
                </c:pt>
                <c:pt idx="691">
                  <c:v>2</c:v>
                </c:pt>
                <c:pt idx="692">
                  <c:v>2</c:v>
                </c:pt>
                <c:pt idx="693">
                  <c:v>2</c:v>
                </c:pt>
                <c:pt idx="694">
                  <c:v>2</c:v>
                </c:pt>
                <c:pt idx="695">
                  <c:v>2</c:v>
                </c:pt>
                <c:pt idx="696">
                  <c:v>2</c:v>
                </c:pt>
                <c:pt idx="697">
                  <c:v>2</c:v>
                </c:pt>
                <c:pt idx="698">
                  <c:v>2</c:v>
                </c:pt>
                <c:pt idx="699">
                  <c:v>2</c:v>
                </c:pt>
                <c:pt idx="700">
                  <c:v>2</c:v>
                </c:pt>
                <c:pt idx="701">
                  <c:v>2</c:v>
                </c:pt>
                <c:pt idx="702">
                  <c:v>2</c:v>
                </c:pt>
                <c:pt idx="703">
                  <c:v>2</c:v>
                </c:pt>
                <c:pt idx="704">
                  <c:v>2</c:v>
                </c:pt>
                <c:pt idx="705">
                  <c:v>2</c:v>
                </c:pt>
                <c:pt idx="706">
                  <c:v>2</c:v>
                </c:pt>
                <c:pt idx="707">
                  <c:v>2</c:v>
                </c:pt>
                <c:pt idx="708">
                  <c:v>2</c:v>
                </c:pt>
                <c:pt idx="709">
                  <c:v>2</c:v>
                </c:pt>
                <c:pt idx="710">
                  <c:v>2</c:v>
                </c:pt>
                <c:pt idx="711">
                  <c:v>2</c:v>
                </c:pt>
                <c:pt idx="712">
                  <c:v>2</c:v>
                </c:pt>
                <c:pt idx="713">
                  <c:v>2</c:v>
                </c:pt>
                <c:pt idx="714">
                  <c:v>2</c:v>
                </c:pt>
                <c:pt idx="715">
                  <c:v>2</c:v>
                </c:pt>
                <c:pt idx="716">
                  <c:v>2</c:v>
                </c:pt>
                <c:pt idx="717">
                  <c:v>2</c:v>
                </c:pt>
                <c:pt idx="718">
                  <c:v>2</c:v>
                </c:pt>
                <c:pt idx="719">
                  <c:v>2</c:v>
                </c:pt>
                <c:pt idx="720">
                  <c:v>2</c:v>
                </c:pt>
                <c:pt idx="721">
                  <c:v>2</c:v>
                </c:pt>
                <c:pt idx="722">
                  <c:v>2</c:v>
                </c:pt>
                <c:pt idx="723">
                  <c:v>2</c:v>
                </c:pt>
                <c:pt idx="724">
                  <c:v>2</c:v>
                </c:pt>
                <c:pt idx="725">
                  <c:v>2</c:v>
                </c:pt>
                <c:pt idx="726">
                  <c:v>2</c:v>
                </c:pt>
                <c:pt idx="727">
                  <c:v>2</c:v>
                </c:pt>
                <c:pt idx="728">
                  <c:v>2</c:v>
                </c:pt>
                <c:pt idx="729">
                  <c:v>2</c:v>
                </c:pt>
                <c:pt idx="730">
                  <c:v>2</c:v>
                </c:pt>
                <c:pt idx="731">
                  <c:v>2</c:v>
                </c:pt>
                <c:pt idx="732">
                  <c:v>2</c:v>
                </c:pt>
                <c:pt idx="733">
                  <c:v>2</c:v>
                </c:pt>
                <c:pt idx="734">
                  <c:v>2</c:v>
                </c:pt>
                <c:pt idx="735">
                  <c:v>2</c:v>
                </c:pt>
                <c:pt idx="736">
                  <c:v>2</c:v>
                </c:pt>
                <c:pt idx="737">
                  <c:v>2</c:v>
                </c:pt>
                <c:pt idx="738">
                  <c:v>2</c:v>
                </c:pt>
                <c:pt idx="739">
                  <c:v>2</c:v>
                </c:pt>
                <c:pt idx="740">
                  <c:v>2</c:v>
                </c:pt>
                <c:pt idx="741">
                  <c:v>2</c:v>
                </c:pt>
                <c:pt idx="742">
                  <c:v>2</c:v>
                </c:pt>
                <c:pt idx="743">
                  <c:v>2</c:v>
                </c:pt>
                <c:pt idx="744">
                  <c:v>2</c:v>
                </c:pt>
                <c:pt idx="745">
                  <c:v>2</c:v>
                </c:pt>
                <c:pt idx="746">
                  <c:v>2</c:v>
                </c:pt>
                <c:pt idx="747">
                  <c:v>2</c:v>
                </c:pt>
                <c:pt idx="748">
                  <c:v>2</c:v>
                </c:pt>
                <c:pt idx="749">
                  <c:v>2</c:v>
                </c:pt>
                <c:pt idx="750">
                  <c:v>2</c:v>
                </c:pt>
                <c:pt idx="751">
                  <c:v>2</c:v>
                </c:pt>
                <c:pt idx="752">
                  <c:v>2</c:v>
                </c:pt>
                <c:pt idx="753">
                  <c:v>2</c:v>
                </c:pt>
                <c:pt idx="754">
                  <c:v>2</c:v>
                </c:pt>
                <c:pt idx="755">
                  <c:v>2</c:v>
                </c:pt>
                <c:pt idx="756">
                  <c:v>2</c:v>
                </c:pt>
                <c:pt idx="757">
                  <c:v>2</c:v>
                </c:pt>
                <c:pt idx="758">
                  <c:v>2</c:v>
                </c:pt>
                <c:pt idx="759">
                  <c:v>2</c:v>
                </c:pt>
                <c:pt idx="760">
                  <c:v>2</c:v>
                </c:pt>
                <c:pt idx="761">
                  <c:v>2</c:v>
                </c:pt>
                <c:pt idx="762">
                  <c:v>2</c:v>
                </c:pt>
                <c:pt idx="763">
                  <c:v>2</c:v>
                </c:pt>
                <c:pt idx="764">
                  <c:v>2</c:v>
                </c:pt>
                <c:pt idx="765">
                  <c:v>2</c:v>
                </c:pt>
                <c:pt idx="766">
                  <c:v>2</c:v>
                </c:pt>
                <c:pt idx="767">
                  <c:v>2</c:v>
                </c:pt>
                <c:pt idx="768">
                  <c:v>2</c:v>
                </c:pt>
                <c:pt idx="769">
                  <c:v>2</c:v>
                </c:pt>
                <c:pt idx="770">
                  <c:v>2</c:v>
                </c:pt>
                <c:pt idx="771">
                  <c:v>2</c:v>
                </c:pt>
                <c:pt idx="772">
                  <c:v>2</c:v>
                </c:pt>
                <c:pt idx="773">
                  <c:v>2</c:v>
                </c:pt>
                <c:pt idx="774">
                  <c:v>2</c:v>
                </c:pt>
                <c:pt idx="775">
                  <c:v>2</c:v>
                </c:pt>
                <c:pt idx="776">
                  <c:v>2</c:v>
                </c:pt>
                <c:pt idx="777">
                  <c:v>2</c:v>
                </c:pt>
                <c:pt idx="778">
                  <c:v>2</c:v>
                </c:pt>
                <c:pt idx="779">
                  <c:v>2</c:v>
                </c:pt>
                <c:pt idx="780">
                  <c:v>2</c:v>
                </c:pt>
                <c:pt idx="781">
                  <c:v>2</c:v>
                </c:pt>
                <c:pt idx="782">
                  <c:v>2</c:v>
                </c:pt>
                <c:pt idx="783">
                  <c:v>2</c:v>
                </c:pt>
                <c:pt idx="784">
                  <c:v>2</c:v>
                </c:pt>
                <c:pt idx="785">
                  <c:v>2</c:v>
                </c:pt>
                <c:pt idx="786">
                  <c:v>2</c:v>
                </c:pt>
                <c:pt idx="787">
                  <c:v>2</c:v>
                </c:pt>
                <c:pt idx="788">
                  <c:v>2</c:v>
                </c:pt>
                <c:pt idx="789">
                  <c:v>2</c:v>
                </c:pt>
                <c:pt idx="790">
                  <c:v>2</c:v>
                </c:pt>
                <c:pt idx="791">
                  <c:v>2</c:v>
                </c:pt>
                <c:pt idx="792">
                  <c:v>2</c:v>
                </c:pt>
                <c:pt idx="793">
                  <c:v>2</c:v>
                </c:pt>
                <c:pt idx="794">
                  <c:v>2</c:v>
                </c:pt>
                <c:pt idx="795">
                  <c:v>2</c:v>
                </c:pt>
                <c:pt idx="796">
                  <c:v>2</c:v>
                </c:pt>
                <c:pt idx="797">
                  <c:v>2</c:v>
                </c:pt>
                <c:pt idx="798">
                  <c:v>2</c:v>
                </c:pt>
                <c:pt idx="799">
                  <c:v>2</c:v>
                </c:pt>
                <c:pt idx="800">
                  <c:v>2</c:v>
                </c:pt>
                <c:pt idx="801">
                  <c:v>2</c:v>
                </c:pt>
                <c:pt idx="802">
                  <c:v>2</c:v>
                </c:pt>
                <c:pt idx="803">
                  <c:v>2</c:v>
                </c:pt>
                <c:pt idx="804">
                  <c:v>2</c:v>
                </c:pt>
                <c:pt idx="805">
                  <c:v>2</c:v>
                </c:pt>
                <c:pt idx="806">
                  <c:v>2</c:v>
                </c:pt>
                <c:pt idx="807">
                  <c:v>2</c:v>
                </c:pt>
                <c:pt idx="808">
                  <c:v>2</c:v>
                </c:pt>
                <c:pt idx="809">
                  <c:v>2</c:v>
                </c:pt>
                <c:pt idx="810">
                  <c:v>2</c:v>
                </c:pt>
                <c:pt idx="811">
                  <c:v>2</c:v>
                </c:pt>
                <c:pt idx="812">
                  <c:v>2</c:v>
                </c:pt>
                <c:pt idx="813">
                  <c:v>2</c:v>
                </c:pt>
                <c:pt idx="814">
                  <c:v>2</c:v>
                </c:pt>
                <c:pt idx="815">
                  <c:v>2</c:v>
                </c:pt>
                <c:pt idx="816">
                  <c:v>2</c:v>
                </c:pt>
                <c:pt idx="817">
                  <c:v>2</c:v>
                </c:pt>
                <c:pt idx="818">
                  <c:v>2</c:v>
                </c:pt>
                <c:pt idx="819">
                  <c:v>2</c:v>
                </c:pt>
                <c:pt idx="820">
                  <c:v>2</c:v>
                </c:pt>
                <c:pt idx="821">
                  <c:v>2</c:v>
                </c:pt>
                <c:pt idx="822">
                  <c:v>2</c:v>
                </c:pt>
                <c:pt idx="823">
                  <c:v>2</c:v>
                </c:pt>
                <c:pt idx="824">
                  <c:v>2</c:v>
                </c:pt>
                <c:pt idx="825">
                  <c:v>2</c:v>
                </c:pt>
                <c:pt idx="826">
                  <c:v>2</c:v>
                </c:pt>
                <c:pt idx="827">
                  <c:v>2</c:v>
                </c:pt>
                <c:pt idx="828">
                  <c:v>2</c:v>
                </c:pt>
                <c:pt idx="829">
                  <c:v>2</c:v>
                </c:pt>
                <c:pt idx="830">
                  <c:v>2</c:v>
                </c:pt>
                <c:pt idx="831">
                  <c:v>2</c:v>
                </c:pt>
                <c:pt idx="832">
                  <c:v>2</c:v>
                </c:pt>
                <c:pt idx="833">
                  <c:v>2</c:v>
                </c:pt>
                <c:pt idx="834">
                  <c:v>2</c:v>
                </c:pt>
                <c:pt idx="835">
                  <c:v>2</c:v>
                </c:pt>
                <c:pt idx="836">
                  <c:v>2</c:v>
                </c:pt>
                <c:pt idx="837">
                  <c:v>2</c:v>
                </c:pt>
                <c:pt idx="838">
                  <c:v>2</c:v>
                </c:pt>
                <c:pt idx="839">
                  <c:v>2</c:v>
                </c:pt>
                <c:pt idx="840">
                  <c:v>2</c:v>
                </c:pt>
                <c:pt idx="841">
                  <c:v>2</c:v>
                </c:pt>
                <c:pt idx="842">
                  <c:v>2</c:v>
                </c:pt>
                <c:pt idx="843">
                  <c:v>2</c:v>
                </c:pt>
                <c:pt idx="844">
                  <c:v>2</c:v>
                </c:pt>
                <c:pt idx="845">
                  <c:v>2</c:v>
                </c:pt>
                <c:pt idx="846">
                  <c:v>2</c:v>
                </c:pt>
                <c:pt idx="847">
                  <c:v>2</c:v>
                </c:pt>
                <c:pt idx="848">
                  <c:v>2</c:v>
                </c:pt>
                <c:pt idx="849">
                  <c:v>2</c:v>
                </c:pt>
                <c:pt idx="850">
                  <c:v>2</c:v>
                </c:pt>
                <c:pt idx="851">
                  <c:v>2</c:v>
                </c:pt>
                <c:pt idx="852">
                  <c:v>2</c:v>
                </c:pt>
                <c:pt idx="853">
                  <c:v>2</c:v>
                </c:pt>
                <c:pt idx="854">
                  <c:v>2</c:v>
                </c:pt>
                <c:pt idx="855">
                  <c:v>2</c:v>
                </c:pt>
              </c:numCache>
            </c:numRef>
          </c:val>
          <c:smooth val="0"/>
          <c:extLst>
            <c:ext xmlns:c16="http://schemas.microsoft.com/office/drawing/2014/chart" uri="{C3380CC4-5D6E-409C-BE32-E72D297353CC}">
              <c16:uniqueId val="{00000002-9C2B-4D2D-9AB9-A5EB29B97929}"/>
            </c:ext>
          </c:extLst>
        </c:ser>
        <c:ser>
          <c:idx val="0"/>
          <c:order val="2"/>
          <c:tx>
            <c:strRef>
              <c:f>Sheet1!$F$1</c:f>
              <c:strCache>
                <c:ptCount val="1"/>
                <c:pt idx="0">
                  <c:v>Vokietijos 10 m. obligacijų pajamingumas (proc.)</c:v>
                </c:pt>
              </c:strCache>
            </c:strRef>
          </c:tx>
          <c:spPr>
            <a:ln w="28575" cap="rnd">
              <a:solidFill>
                <a:schemeClr val="accent2"/>
              </a:solidFill>
              <a:round/>
            </a:ln>
            <a:effectLst/>
          </c:spPr>
          <c:marker>
            <c:symbol val="none"/>
          </c:marker>
          <c:dLbls>
            <c:dLbl>
              <c:idx val="85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BC-4C79-BDF1-1E66E44AEA9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j-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Sheet1!$A$2:$A$1047</c:f>
              <c:numCache>
                <c:formatCode>m/d/yyyy</c:formatCode>
                <c:ptCount val="1046"/>
                <c:pt idx="0">
                  <c:v>44925</c:v>
                </c:pt>
                <c:pt idx="1">
                  <c:v>44928</c:v>
                </c:pt>
                <c:pt idx="2">
                  <c:v>44929</c:v>
                </c:pt>
                <c:pt idx="3">
                  <c:v>44930</c:v>
                </c:pt>
                <c:pt idx="4">
                  <c:v>44931</c:v>
                </c:pt>
                <c:pt idx="5">
                  <c:v>44932</c:v>
                </c:pt>
                <c:pt idx="6">
                  <c:v>44935</c:v>
                </c:pt>
                <c:pt idx="7">
                  <c:v>44936</c:v>
                </c:pt>
                <c:pt idx="8">
                  <c:v>44937</c:v>
                </c:pt>
                <c:pt idx="9">
                  <c:v>44938</c:v>
                </c:pt>
                <c:pt idx="10">
                  <c:v>44939</c:v>
                </c:pt>
                <c:pt idx="11">
                  <c:v>44942</c:v>
                </c:pt>
                <c:pt idx="12">
                  <c:v>44943</c:v>
                </c:pt>
                <c:pt idx="13">
                  <c:v>44944</c:v>
                </c:pt>
                <c:pt idx="14">
                  <c:v>44945</c:v>
                </c:pt>
                <c:pt idx="15">
                  <c:v>44946</c:v>
                </c:pt>
                <c:pt idx="16">
                  <c:v>44949</c:v>
                </c:pt>
                <c:pt idx="17">
                  <c:v>44950</c:v>
                </c:pt>
                <c:pt idx="18">
                  <c:v>44951</c:v>
                </c:pt>
                <c:pt idx="19">
                  <c:v>44952</c:v>
                </c:pt>
                <c:pt idx="20">
                  <c:v>44953</c:v>
                </c:pt>
                <c:pt idx="21">
                  <c:v>44956</c:v>
                </c:pt>
                <c:pt idx="22">
                  <c:v>44957</c:v>
                </c:pt>
                <c:pt idx="23">
                  <c:v>44958</c:v>
                </c:pt>
                <c:pt idx="24">
                  <c:v>44959</c:v>
                </c:pt>
                <c:pt idx="25">
                  <c:v>44960</c:v>
                </c:pt>
                <c:pt idx="26">
                  <c:v>44963</c:v>
                </c:pt>
                <c:pt idx="27">
                  <c:v>44964</c:v>
                </c:pt>
                <c:pt idx="28">
                  <c:v>44965</c:v>
                </c:pt>
                <c:pt idx="29">
                  <c:v>44966</c:v>
                </c:pt>
                <c:pt idx="30">
                  <c:v>44967</c:v>
                </c:pt>
                <c:pt idx="31">
                  <c:v>44970</c:v>
                </c:pt>
                <c:pt idx="32">
                  <c:v>44971</c:v>
                </c:pt>
                <c:pt idx="33">
                  <c:v>44972</c:v>
                </c:pt>
                <c:pt idx="34">
                  <c:v>44973</c:v>
                </c:pt>
                <c:pt idx="35">
                  <c:v>44974</c:v>
                </c:pt>
                <c:pt idx="36">
                  <c:v>44977</c:v>
                </c:pt>
                <c:pt idx="37">
                  <c:v>44978</c:v>
                </c:pt>
                <c:pt idx="38">
                  <c:v>44979</c:v>
                </c:pt>
                <c:pt idx="39">
                  <c:v>44980</c:v>
                </c:pt>
                <c:pt idx="40">
                  <c:v>44981</c:v>
                </c:pt>
                <c:pt idx="41">
                  <c:v>44984</c:v>
                </c:pt>
                <c:pt idx="42">
                  <c:v>44985</c:v>
                </c:pt>
                <c:pt idx="43">
                  <c:v>44986</c:v>
                </c:pt>
                <c:pt idx="44">
                  <c:v>44987</c:v>
                </c:pt>
                <c:pt idx="45">
                  <c:v>44988</c:v>
                </c:pt>
                <c:pt idx="46">
                  <c:v>44991</c:v>
                </c:pt>
                <c:pt idx="47">
                  <c:v>44992</c:v>
                </c:pt>
                <c:pt idx="48">
                  <c:v>44993</c:v>
                </c:pt>
                <c:pt idx="49">
                  <c:v>44994</c:v>
                </c:pt>
                <c:pt idx="50">
                  <c:v>44995</c:v>
                </c:pt>
                <c:pt idx="51">
                  <c:v>44998</c:v>
                </c:pt>
                <c:pt idx="52">
                  <c:v>44999</c:v>
                </c:pt>
                <c:pt idx="53">
                  <c:v>45000</c:v>
                </c:pt>
                <c:pt idx="54">
                  <c:v>45001</c:v>
                </c:pt>
                <c:pt idx="55">
                  <c:v>45002</c:v>
                </c:pt>
                <c:pt idx="56">
                  <c:v>45005</c:v>
                </c:pt>
                <c:pt idx="57">
                  <c:v>45006</c:v>
                </c:pt>
                <c:pt idx="58">
                  <c:v>45007</c:v>
                </c:pt>
                <c:pt idx="59">
                  <c:v>45008</c:v>
                </c:pt>
                <c:pt idx="60">
                  <c:v>45009</c:v>
                </c:pt>
                <c:pt idx="61">
                  <c:v>45012</c:v>
                </c:pt>
                <c:pt idx="62">
                  <c:v>45013</c:v>
                </c:pt>
                <c:pt idx="63">
                  <c:v>45014</c:v>
                </c:pt>
                <c:pt idx="64">
                  <c:v>45015</c:v>
                </c:pt>
                <c:pt idx="65">
                  <c:v>45016</c:v>
                </c:pt>
                <c:pt idx="66">
                  <c:v>45019</c:v>
                </c:pt>
                <c:pt idx="67">
                  <c:v>45020</c:v>
                </c:pt>
                <c:pt idx="68">
                  <c:v>45021</c:v>
                </c:pt>
                <c:pt idx="69">
                  <c:v>45022</c:v>
                </c:pt>
                <c:pt idx="70">
                  <c:v>45023</c:v>
                </c:pt>
                <c:pt idx="71">
                  <c:v>45026</c:v>
                </c:pt>
                <c:pt idx="72">
                  <c:v>45027</c:v>
                </c:pt>
                <c:pt idx="73">
                  <c:v>45028</c:v>
                </c:pt>
                <c:pt idx="74">
                  <c:v>45029</c:v>
                </c:pt>
                <c:pt idx="75">
                  <c:v>45030</c:v>
                </c:pt>
                <c:pt idx="76">
                  <c:v>45033</c:v>
                </c:pt>
                <c:pt idx="77">
                  <c:v>45034</c:v>
                </c:pt>
                <c:pt idx="78">
                  <c:v>45035</c:v>
                </c:pt>
                <c:pt idx="79">
                  <c:v>45036</c:v>
                </c:pt>
                <c:pt idx="80">
                  <c:v>45037</c:v>
                </c:pt>
                <c:pt idx="81">
                  <c:v>45040</c:v>
                </c:pt>
                <c:pt idx="82">
                  <c:v>45041</c:v>
                </c:pt>
                <c:pt idx="83">
                  <c:v>45042</c:v>
                </c:pt>
                <c:pt idx="84">
                  <c:v>45043</c:v>
                </c:pt>
                <c:pt idx="85">
                  <c:v>45044</c:v>
                </c:pt>
                <c:pt idx="86">
                  <c:v>45047</c:v>
                </c:pt>
                <c:pt idx="87">
                  <c:v>45048</c:v>
                </c:pt>
                <c:pt idx="88">
                  <c:v>45049</c:v>
                </c:pt>
                <c:pt idx="89">
                  <c:v>45050</c:v>
                </c:pt>
                <c:pt idx="90">
                  <c:v>45051</c:v>
                </c:pt>
                <c:pt idx="91">
                  <c:v>45054</c:v>
                </c:pt>
                <c:pt idx="92">
                  <c:v>45055</c:v>
                </c:pt>
                <c:pt idx="93">
                  <c:v>45056</c:v>
                </c:pt>
                <c:pt idx="94">
                  <c:v>45057</c:v>
                </c:pt>
                <c:pt idx="95">
                  <c:v>45058</c:v>
                </c:pt>
                <c:pt idx="96">
                  <c:v>45061</c:v>
                </c:pt>
                <c:pt idx="97">
                  <c:v>45062</c:v>
                </c:pt>
                <c:pt idx="98">
                  <c:v>45063</c:v>
                </c:pt>
                <c:pt idx="99">
                  <c:v>45064</c:v>
                </c:pt>
                <c:pt idx="100">
                  <c:v>45065</c:v>
                </c:pt>
                <c:pt idx="101">
                  <c:v>45068</c:v>
                </c:pt>
                <c:pt idx="102">
                  <c:v>45069</c:v>
                </c:pt>
                <c:pt idx="103">
                  <c:v>45070</c:v>
                </c:pt>
                <c:pt idx="104">
                  <c:v>45071</c:v>
                </c:pt>
                <c:pt idx="105">
                  <c:v>45072</c:v>
                </c:pt>
                <c:pt idx="106">
                  <c:v>45075</c:v>
                </c:pt>
                <c:pt idx="107">
                  <c:v>45076</c:v>
                </c:pt>
                <c:pt idx="108">
                  <c:v>45077</c:v>
                </c:pt>
                <c:pt idx="109">
                  <c:v>45078</c:v>
                </c:pt>
                <c:pt idx="110">
                  <c:v>45079</c:v>
                </c:pt>
                <c:pt idx="111">
                  <c:v>45082</c:v>
                </c:pt>
                <c:pt idx="112">
                  <c:v>45083</c:v>
                </c:pt>
                <c:pt idx="113">
                  <c:v>45084</c:v>
                </c:pt>
                <c:pt idx="114">
                  <c:v>45085</c:v>
                </c:pt>
                <c:pt idx="115">
                  <c:v>45086</c:v>
                </c:pt>
                <c:pt idx="116">
                  <c:v>45089</c:v>
                </c:pt>
                <c:pt idx="117">
                  <c:v>45090</c:v>
                </c:pt>
                <c:pt idx="118">
                  <c:v>45091</c:v>
                </c:pt>
                <c:pt idx="119">
                  <c:v>45092</c:v>
                </c:pt>
                <c:pt idx="120">
                  <c:v>45093</c:v>
                </c:pt>
                <c:pt idx="121">
                  <c:v>45096</c:v>
                </c:pt>
                <c:pt idx="122">
                  <c:v>45097</c:v>
                </c:pt>
                <c:pt idx="123">
                  <c:v>45098</c:v>
                </c:pt>
                <c:pt idx="124">
                  <c:v>45099</c:v>
                </c:pt>
                <c:pt idx="125">
                  <c:v>45100</c:v>
                </c:pt>
                <c:pt idx="126">
                  <c:v>45103</c:v>
                </c:pt>
                <c:pt idx="127">
                  <c:v>45104</c:v>
                </c:pt>
                <c:pt idx="128">
                  <c:v>45105</c:v>
                </c:pt>
                <c:pt idx="129">
                  <c:v>45106</c:v>
                </c:pt>
                <c:pt idx="130">
                  <c:v>45107</c:v>
                </c:pt>
                <c:pt idx="131">
                  <c:v>45110</c:v>
                </c:pt>
                <c:pt idx="132">
                  <c:v>45111</c:v>
                </c:pt>
                <c:pt idx="133">
                  <c:v>45112</c:v>
                </c:pt>
                <c:pt idx="134">
                  <c:v>45113</c:v>
                </c:pt>
                <c:pt idx="135">
                  <c:v>45114</c:v>
                </c:pt>
                <c:pt idx="136">
                  <c:v>45117</c:v>
                </c:pt>
                <c:pt idx="137">
                  <c:v>45118</c:v>
                </c:pt>
                <c:pt idx="138">
                  <c:v>45119</c:v>
                </c:pt>
                <c:pt idx="139">
                  <c:v>45120</c:v>
                </c:pt>
                <c:pt idx="140">
                  <c:v>45121</c:v>
                </c:pt>
                <c:pt idx="141">
                  <c:v>45124</c:v>
                </c:pt>
                <c:pt idx="142">
                  <c:v>45125</c:v>
                </c:pt>
                <c:pt idx="143">
                  <c:v>45126</c:v>
                </c:pt>
                <c:pt idx="144">
                  <c:v>45127</c:v>
                </c:pt>
                <c:pt idx="145">
                  <c:v>45128</c:v>
                </c:pt>
                <c:pt idx="146">
                  <c:v>45131</c:v>
                </c:pt>
                <c:pt idx="147">
                  <c:v>45132</c:v>
                </c:pt>
                <c:pt idx="148">
                  <c:v>45133</c:v>
                </c:pt>
                <c:pt idx="149">
                  <c:v>45134</c:v>
                </c:pt>
                <c:pt idx="150">
                  <c:v>45135</c:v>
                </c:pt>
                <c:pt idx="151">
                  <c:v>45138</c:v>
                </c:pt>
                <c:pt idx="152">
                  <c:v>45139</c:v>
                </c:pt>
                <c:pt idx="153">
                  <c:v>45140</c:v>
                </c:pt>
                <c:pt idx="154">
                  <c:v>45141</c:v>
                </c:pt>
                <c:pt idx="155">
                  <c:v>45142</c:v>
                </c:pt>
                <c:pt idx="156">
                  <c:v>45145</c:v>
                </c:pt>
                <c:pt idx="157">
                  <c:v>45146</c:v>
                </c:pt>
                <c:pt idx="158">
                  <c:v>45147</c:v>
                </c:pt>
                <c:pt idx="159">
                  <c:v>45148</c:v>
                </c:pt>
                <c:pt idx="160">
                  <c:v>45149</c:v>
                </c:pt>
                <c:pt idx="161">
                  <c:v>45152</c:v>
                </c:pt>
                <c:pt idx="162">
                  <c:v>45153</c:v>
                </c:pt>
                <c:pt idx="163">
                  <c:v>45154</c:v>
                </c:pt>
                <c:pt idx="164">
                  <c:v>45155</c:v>
                </c:pt>
                <c:pt idx="165">
                  <c:v>45156</c:v>
                </c:pt>
                <c:pt idx="166">
                  <c:v>45159</c:v>
                </c:pt>
                <c:pt idx="167">
                  <c:v>45160</c:v>
                </c:pt>
                <c:pt idx="168">
                  <c:v>45161</c:v>
                </c:pt>
                <c:pt idx="169">
                  <c:v>45162</c:v>
                </c:pt>
                <c:pt idx="170">
                  <c:v>45163</c:v>
                </c:pt>
                <c:pt idx="171">
                  <c:v>45166</c:v>
                </c:pt>
                <c:pt idx="172">
                  <c:v>45167</c:v>
                </c:pt>
                <c:pt idx="173">
                  <c:v>45168</c:v>
                </c:pt>
                <c:pt idx="174">
                  <c:v>45169</c:v>
                </c:pt>
                <c:pt idx="175">
                  <c:v>45170</c:v>
                </c:pt>
                <c:pt idx="176">
                  <c:v>45173</c:v>
                </c:pt>
                <c:pt idx="177">
                  <c:v>45174</c:v>
                </c:pt>
                <c:pt idx="178">
                  <c:v>45175</c:v>
                </c:pt>
                <c:pt idx="179">
                  <c:v>45176</c:v>
                </c:pt>
                <c:pt idx="180">
                  <c:v>45177</c:v>
                </c:pt>
                <c:pt idx="181">
                  <c:v>45180</c:v>
                </c:pt>
                <c:pt idx="182">
                  <c:v>45181</c:v>
                </c:pt>
                <c:pt idx="183">
                  <c:v>45182</c:v>
                </c:pt>
                <c:pt idx="184">
                  <c:v>45183</c:v>
                </c:pt>
                <c:pt idx="185">
                  <c:v>45184</c:v>
                </c:pt>
                <c:pt idx="186">
                  <c:v>45187</c:v>
                </c:pt>
                <c:pt idx="187">
                  <c:v>45188</c:v>
                </c:pt>
                <c:pt idx="188">
                  <c:v>45189</c:v>
                </c:pt>
                <c:pt idx="189">
                  <c:v>45190</c:v>
                </c:pt>
                <c:pt idx="190">
                  <c:v>45191</c:v>
                </c:pt>
                <c:pt idx="191">
                  <c:v>45194</c:v>
                </c:pt>
                <c:pt idx="192">
                  <c:v>45195</c:v>
                </c:pt>
                <c:pt idx="193">
                  <c:v>45196</c:v>
                </c:pt>
                <c:pt idx="194">
                  <c:v>45197</c:v>
                </c:pt>
                <c:pt idx="195">
                  <c:v>45198</c:v>
                </c:pt>
                <c:pt idx="196">
                  <c:v>45201</c:v>
                </c:pt>
                <c:pt idx="197">
                  <c:v>45202</c:v>
                </c:pt>
                <c:pt idx="198">
                  <c:v>45203</c:v>
                </c:pt>
                <c:pt idx="199">
                  <c:v>45204</c:v>
                </c:pt>
                <c:pt idx="200">
                  <c:v>45205</c:v>
                </c:pt>
                <c:pt idx="201">
                  <c:v>45208</c:v>
                </c:pt>
                <c:pt idx="202">
                  <c:v>45209</c:v>
                </c:pt>
                <c:pt idx="203">
                  <c:v>45210</c:v>
                </c:pt>
                <c:pt idx="204">
                  <c:v>45211</c:v>
                </c:pt>
                <c:pt idx="205">
                  <c:v>45212</c:v>
                </c:pt>
                <c:pt idx="206">
                  <c:v>45215</c:v>
                </c:pt>
                <c:pt idx="207">
                  <c:v>45216</c:v>
                </c:pt>
                <c:pt idx="208">
                  <c:v>45217</c:v>
                </c:pt>
                <c:pt idx="209">
                  <c:v>45218</c:v>
                </c:pt>
                <c:pt idx="210">
                  <c:v>45219</c:v>
                </c:pt>
                <c:pt idx="211">
                  <c:v>45222</c:v>
                </c:pt>
                <c:pt idx="212">
                  <c:v>45223</c:v>
                </c:pt>
                <c:pt idx="213">
                  <c:v>45224</c:v>
                </c:pt>
                <c:pt idx="214">
                  <c:v>45225</c:v>
                </c:pt>
                <c:pt idx="215">
                  <c:v>45226</c:v>
                </c:pt>
                <c:pt idx="216">
                  <c:v>45229</c:v>
                </c:pt>
                <c:pt idx="217">
                  <c:v>45230</c:v>
                </c:pt>
                <c:pt idx="218">
                  <c:v>45231</c:v>
                </c:pt>
                <c:pt idx="219">
                  <c:v>45232</c:v>
                </c:pt>
                <c:pt idx="220">
                  <c:v>45233</c:v>
                </c:pt>
                <c:pt idx="221">
                  <c:v>45236</c:v>
                </c:pt>
                <c:pt idx="222">
                  <c:v>45237</c:v>
                </c:pt>
                <c:pt idx="223">
                  <c:v>45238</c:v>
                </c:pt>
                <c:pt idx="224">
                  <c:v>45239</c:v>
                </c:pt>
                <c:pt idx="225">
                  <c:v>45240</c:v>
                </c:pt>
                <c:pt idx="226">
                  <c:v>45243</c:v>
                </c:pt>
                <c:pt idx="227">
                  <c:v>45244</c:v>
                </c:pt>
                <c:pt idx="228">
                  <c:v>45245</c:v>
                </c:pt>
                <c:pt idx="229">
                  <c:v>45246</c:v>
                </c:pt>
                <c:pt idx="230">
                  <c:v>45247</c:v>
                </c:pt>
                <c:pt idx="231">
                  <c:v>45250</c:v>
                </c:pt>
                <c:pt idx="232">
                  <c:v>45251</c:v>
                </c:pt>
                <c:pt idx="233">
                  <c:v>45252</c:v>
                </c:pt>
                <c:pt idx="234">
                  <c:v>45253</c:v>
                </c:pt>
                <c:pt idx="235">
                  <c:v>45254</c:v>
                </c:pt>
                <c:pt idx="236">
                  <c:v>45257</c:v>
                </c:pt>
                <c:pt idx="237">
                  <c:v>45258</c:v>
                </c:pt>
                <c:pt idx="238">
                  <c:v>45259</c:v>
                </c:pt>
                <c:pt idx="239">
                  <c:v>45260</c:v>
                </c:pt>
                <c:pt idx="240">
                  <c:v>45261</c:v>
                </c:pt>
                <c:pt idx="241">
                  <c:v>45264</c:v>
                </c:pt>
                <c:pt idx="242">
                  <c:v>45265</c:v>
                </c:pt>
                <c:pt idx="243">
                  <c:v>45266</c:v>
                </c:pt>
                <c:pt idx="244">
                  <c:v>45267</c:v>
                </c:pt>
                <c:pt idx="245">
                  <c:v>45268</c:v>
                </c:pt>
                <c:pt idx="246">
                  <c:v>45271</c:v>
                </c:pt>
                <c:pt idx="247">
                  <c:v>45272</c:v>
                </c:pt>
                <c:pt idx="248">
                  <c:v>45273</c:v>
                </c:pt>
                <c:pt idx="249">
                  <c:v>45274</c:v>
                </c:pt>
                <c:pt idx="250">
                  <c:v>45275</c:v>
                </c:pt>
                <c:pt idx="251">
                  <c:v>45278</c:v>
                </c:pt>
                <c:pt idx="252">
                  <c:v>45279</c:v>
                </c:pt>
                <c:pt idx="253">
                  <c:v>45280</c:v>
                </c:pt>
                <c:pt idx="254">
                  <c:v>45281</c:v>
                </c:pt>
                <c:pt idx="255">
                  <c:v>45282</c:v>
                </c:pt>
                <c:pt idx="256">
                  <c:v>45285</c:v>
                </c:pt>
                <c:pt idx="257">
                  <c:v>45286</c:v>
                </c:pt>
                <c:pt idx="258">
                  <c:v>45287</c:v>
                </c:pt>
                <c:pt idx="259">
                  <c:v>45288</c:v>
                </c:pt>
                <c:pt idx="260">
                  <c:v>45289</c:v>
                </c:pt>
                <c:pt idx="261">
                  <c:v>45292</c:v>
                </c:pt>
                <c:pt idx="262">
                  <c:v>45293</c:v>
                </c:pt>
                <c:pt idx="263">
                  <c:v>45294</c:v>
                </c:pt>
                <c:pt idx="264">
                  <c:v>45295</c:v>
                </c:pt>
                <c:pt idx="265">
                  <c:v>45296</c:v>
                </c:pt>
                <c:pt idx="266">
                  <c:v>45299</c:v>
                </c:pt>
                <c:pt idx="267">
                  <c:v>45300</c:v>
                </c:pt>
                <c:pt idx="268">
                  <c:v>45301</c:v>
                </c:pt>
                <c:pt idx="269">
                  <c:v>45302</c:v>
                </c:pt>
                <c:pt idx="270">
                  <c:v>45303</c:v>
                </c:pt>
                <c:pt idx="271">
                  <c:v>45306</c:v>
                </c:pt>
                <c:pt idx="272">
                  <c:v>45307</c:v>
                </c:pt>
                <c:pt idx="273">
                  <c:v>45308</c:v>
                </c:pt>
                <c:pt idx="274">
                  <c:v>45309</c:v>
                </c:pt>
                <c:pt idx="275">
                  <c:v>45310</c:v>
                </c:pt>
                <c:pt idx="276">
                  <c:v>45313</c:v>
                </c:pt>
                <c:pt idx="277">
                  <c:v>45314</c:v>
                </c:pt>
                <c:pt idx="278">
                  <c:v>45315</c:v>
                </c:pt>
                <c:pt idx="279">
                  <c:v>45316</c:v>
                </c:pt>
                <c:pt idx="280">
                  <c:v>45317</c:v>
                </c:pt>
                <c:pt idx="281">
                  <c:v>45320</c:v>
                </c:pt>
                <c:pt idx="282">
                  <c:v>45321</c:v>
                </c:pt>
                <c:pt idx="283">
                  <c:v>45322</c:v>
                </c:pt>
                <c:pt idx="284">
                  <c:v>45323</c:v>
                </c:pt>
                <c:pt idx="285">
                  <c:v>45324</c:v>
                </c:pt>
                <c:pt idx="286">
                  <c:v>45327</c:v>
                </c:pt>
                <c:pt idx="287">
                  <c:v>45328</c:v>
                </c:pt>
                <c:pt idx="288">
                  <c:v>45329</c:v>
                </c:pt>
                <c:pt idx="289">
                  <c:v>45330</c:v>
                </c:pt>
                <c:pt idx="290">
                  <c:v>45331</c:v>
                </c:pt>
                <c:pt idx="291">
                  <c:v>45334</c:v>
                </c:pt>
                <c:pt idx="292">
                  <c:v>45335</c:v>
                </c:pt>
                <c:pt idx="293">
                  <c:v>45336</c:v>
                </c:pt>
                <c:pt idx="294">
                  <c:v>45337</c:v>
                </c:pt>
                <c:pt idx="295">
                  <c:v>45338</c:v>
                </c:pt>
                <c:pt idx="296">
                  <c:v>45341</c:v>
                </c:pt>
                <c:pt idx="297">
                  <c:v>45342</c:v>
                </c:pt>
                <c:pt idx="298">
                  <c:v>45343</c:v>
                </c:pt>
                <c:pt idx="299">
                  <c:v>45344</c:v>
                </c:pt>
                <c:pt idx="300">
                  <c:v>45345</c:v>
                </c:pt>
                <c:pt idx="301">
                  <c:v>45348</c:v>
                </c:pt>
                <c:pt idx="302">
                  <c:v>45349</c:v>
                </c:pt>
                <c:pt idx="303">
                  <c:v>45350</c:v>
                </c:pt>
                <c:pt idx="304">
                  <c:v>45351</c:v>
                </c:pt>
                <c:pt idx="305">
                  <c:v>45352</c:v>
                </c:pt>
                <c:pt idx="306">
                  <c:v>45355</c:v>
                </c:pt>
                <c:pt idx="307">
                  <c:v>45356</c:v>
                </c:pt>
                <c:pt idx="308">
                  <c:v>45357</c:v>
                </c:pt>
                <c:pt idx="309">
                  <c:v>45358</c:v>
                </c:pt>
                <c:pt idx="310">
                  <c:v>45359</c:v>
                </c:pt>
                <c:pt idx="311">
                  <c:v>45362</c:v>
                </c:pt>
                <c:pt idx="312">
                  <c:v>45363</c:v>
                </c:pt>
                <c:pt idx="313">
                  <c:v>45364</c:v>
                </c:pt>
                <c:pt idx="314">
                  <c:v>45365</c:v>
                </c:pt>
                <c:pt idx="315">
                  <c:v>45366</c:v>
                </c:pt>
                <c:pt idx="316">
                  <c:v>45369</c:v>
                </c:pt>
                <c:pt idx="317">
                  <c:v>45370</c:v>
                </c:pt>
                <c:pt idx="318">
                  <c:v>45371</c:v>
                </c:pt>
                <c:pt idx="319">
                  <c:v>45372</c:v>
                </c:pt>
                <c:pt idx="320">
                  <c:v>45373</c:v>
                </c:pt>
                <c:pt idx="321">
                  <c:v>45376</c:v>
                </c:pt>
                <c:pt idx="322">
                  <c:v>45377</c:v>
                </c:pt>
                <c:pt idx="323">
                  <c:v>45378</c:v>
                </c:pt>
                <c:pt idx="324">
                  <c:v>45379</c:v>
                </c:pt>
                <c:pt idx="325">
                  <c:v>45380</c:v>
                </c:pt>
                <c:pt idx="326">
                  <c:v>45383</c:v>
                </c:pt>
                <c:pt idx="327">
                  <c:v>45384</c:v>
                </c:pt>
                <c:pt idx="328">
                  <c:v>45385</c:v>
                </c:pt>
                <c:pt idx="329">
                  <c:v>45386</c:v>
                </c:pt>
                <c:pt idx="330">
                  <c:v>45387</c:v>
                </c:pt>
                <c:pt idx="331">
                  <c:v>45390</c:v>
                </c:pt>
                <c:pt idx="332">
                  <c:v>45391</c:v>
                </c:pt>
                <c:pt idx="333">
                  <c:v>45392</c:v>
                </c:pt>
                <c:pt idx="334">
                  <c:v>45393</c:v>
                </c:pt>
                <c:pt idx="335">
                  <c:v>45394</c:v>
                </c:pt>
                <c:pt idx="336">
                  <c:v>45397</c:v>
                </c:pt>
                <c:pt idx="337">
                  <c:v>45398</c:v>
                </c:pt>
                <c:pt idx="338">
                  <c:v>45399</c:v>
                </c:pt>
                <c:pt idx="339">
                  <c:v>45400</c:v>
                </c:pt>
                <c:pt idx="340">
                  <c:v>45401</c:v>
                </c:pt>
                <c:pt idx="341">
                  <c:v>45404</c:v>
                </c:pt>
                <c:pt idx="342">
                  <c:v>45405</c:v>
                </c:pt>
                <c:pt idx="343">
                  <c:v>45406</c:v>
                </c:pt>
                <c:pt idx="344">
                  <c:v>45407</c:v>
                </c:pt>
                <c:pt idx="345">
                  <c:v>45408</c:v>
                </c:pt>
                <c:pt idx="346">
                  <c:v>45411</c:v>
                </c:pt>
                <c:pt idx="347">
                  <c:v>45412</c:v>
                </c:pt>
                <c:pt idx="348">
                  <c:v>45413</c:v>
                </c:pt>
                <c:pt idx="349">
                  <c:v>45414</c:v>
                </c:pt>
                <c:pt idx="350">
                  <c:v>45415</c:v>
                </c:pt>
                <c:pt idx="351">
                  <c:v>45418</c:v>
                </c:pt>
                <c:pt idx="352">
                  <c:v>45419</c:v>
                </c:pt>
                <c:pt idx="353">
                  <c:v>45420</c:v>
                </c:pt>
                <c:pt idx="354">
                  <c:v>45421</c:v>
                </c:pt>
                <c:pt idx="355">
                  <c:v>45422</c:v>
                </c:pt>
                <c:pt idx="356">
                  <c:v>45425</c:v>
                </c:pt>
                <c:pt idx="357">
                  <c:v>45426</c:v>
                </c:pt>
                <c:pt idx="358">
                  <c:v>45427</c:v>
                </c:pt>
                <c:pt idx="359">
                  <c:v>45428</c:v>
                </c:pt>
                <c:pt idx="360">
                  <c:v>45429</c:v>
                </c:pt>
                <c:pt idx="361">
                  <c:v>45432</c:v>
                </c:pt>
                <c:pt idx="362">
                  <c:v>45433</c:v>
                </c:pt>
                <c:pt idx="363">
                  <c:v>45434</c:v>
                </c:pt>
                <c:pt idx="364">
                  <c:v>45435</c:v>
                </c:pt>
                <c:pt idx="365">
                  <c:v>45436</c:v>
                </c:pt>
                <c:pt idx="366">
                  <c:v>45439</c:v>
                </c:pt>
                <c:pt idx="367">
                  <c:v>45440</c:v>
                </c:pt>
                <c:pt idx="368">
                  <c:v>45441</c:v>
                </c:pt>
                <c:pt idx="369">
                  <c:v>45442</c:v>
                </c:pt>
                <c:pt idx="370">
                  <c:v>45443</c:v>
                </c:pt>
                <c:pt idx="371">
                  <c:v>45446</c:v>
                </c:pt>
                <c:pt idx="372">
                  <c:v>45447</c:v>
                </c:pt>
                <c:pt idx="373">
                  <c:v>45448</c:v>
                </c:pt>
                <c:pt idx="374">
                  <c:v>45449</c:v>
                </c:pt>
                <c:pt idx="375">
                  <c:v>45450</c:v>
                </c:pt>
                <c:pt idx="376">
                  <c:v>45453</c:v>
                </c:pt>
                <c:pt idx="377">
                  <c:v>45454</c:v>
                </c:pt>
                <c:pt idx="378">
                  <c:v>45455</c:v>
                </c:pt>
                <c:pt idx="379">
                  <c:v>45456</c:v>
                </c:pt>
                <c:pt idx="380">
                  <c:v>45457</c:v>
                </c:pt>
                <c:pt idx="381">
                  <c:v>45460</c:v>
                </c:pt>
                <c:pt idx="382">
                  <c:v>45461</c:v>
                </c:pt>
                <c:pt idx="383">
                  <c:v>45462</c:v>
                </c:pt>
                <c:pt idx="384">
                  <c:v>45463</c:v>
                </c:pt>
                <c:pt idx="385">
                  <c:v>45464</c:v>
                </c:pt>
                <c:pt idx="386">
                  <c:v>45467</c:v>
                </c:pt>
                <c:pt idx="387">
                  <c:v>45468</c:v>
                </c:pt>
                <c:pt idx="388">
                  <c:v>45469</c:v>
                </c:pt>
                <c:pt idx="389">
                  <c:v>45470</c:v>
                </c:pt>
                <c:pt idx="390">
                  <c:v>45471</c:v>
                </c:pt>
                <c:pt idx="391">
                  <c:v>45474</c:v>
                </c:pt>
                <c:pt idx="392">
                  <c:v>45475</c:v>
                </c:pt>
                <c:pt idx="393">
                  <c:v>45476</c:v>
                </c:pt>
                <c:pt idx="394">
                  <c:v>45477</c:v>
                </c:pt>
                <c:pt idx="395">
                  <c:v>45478</c:v>
                </c:pt>
                <c:pt idx="396">
                  <c:v>45481</c:v>
                </c:pt>
                <c:pt idx="397">
                  <c:v>45482</c:v>
                </c:pt>
                <c:pt idx="398">
                  <c:v>45483</c:v>
                </c:pt>
                <c:pt idx="399">
                  <c:v>45484</c:v>
                </c:pt>
                <c:pt idx="400">
                  <c:v>45485</c:v>
                </c:pt>
                <c:pt idx="401">
                  <c:v>45488</c:v>
                </c:pt>
                <c:pt idx="402">
                  <c:v>45489</c:v>
                </c:pt>
                <c:pt idx="403">
                  <c:v>45490</c:v>
                </c:pt>
                <c:pt idx="404">
                  <c:v>45491</c:v>
                </c:pt>
                <c:pt idx="405">
                  <c:v>45492</c:v>
                </c:pt>
                <c:pt idx="406">
                  <c:v>45495</c:v>
                </c:pt>
                <c:pt idx="407">
                  <c:v>45496</c:v>
                </c:pt>
                <c:pt idx="408">
                  <c:v>45497</c:v>
                </c:pt>
                <c:pt idx="409">
                  <c:v>45498</c:v>
                </c:pt>
                <c:pt idx="410">
                  <c:v>45499</c:v>
                </c:pt>
                <c:pt idx="411">
                  <c:v>45502</c:v>
                </c:pt>
                <c:pt idx="412">
                  <c:v>45503</c:v>
                </c:pt>
                <c:pt idx="413">
                  <c:v>45504</c:v>
                </c:pt>
                <c:pt idx="414">
                  <c:v>45505</c:v>
                </c:pt>
                <c:pt idx="415">
                  <c:v>45506</c:v>
                </c:pt>
                <c:pt idx="416">
                  <c:v>45509</c:v>
                </c:pt>
                <c:pt idx="417">
                  <c:v>45510</c:v>
                </c:pt>
                <c:pt idx="418">
                  <c:v>45511</c:v>
                </c:pt>
                <c:pt idx="419">
                  <c:v>45512</c:v>
                </c:pt>
                <c:pt idx="420">
                  <c:v>45513</c:v>
                </c:pt>
                <c:pt idx="421">
                  <c:v>45516</c:v>
                </c:pt>
                <c:pt idx="422">
                  <c:v>45517</c:v>
                </c:pt>
                <c:pt idx="423">
                  <c:v>45518</c:v>
                </c:pt>
                <c:pt idx="424">
                  <c:v>45519</c:v>
                </c:pt>
                <c:pt idx="425">
                  <c:v>45520</c:v>
                </c:pt>
                <c:pt idx="426">
                  <c:v>45523</c:v>
                </c:pt>
                <c:pt idx="427">
                  <c:v>45524</c:v>
                </c:pt>
                <c:pt idx="428">
                  <c:v>45525</c:v>
                </c:pt>
                <c:pt idx="429">
                  <c:v>45526</c:v>
                </c:pt>
                <c:pt idx="430">
                  <c:v>45527</c:v>
                </c:pt>
                <c:pt idx="431">
                  <c:v>45530</c:v>
                </c:pt>
                <c:pt idx="432">
                  <c:v>45531</c:v>
                </c:pt>
                <c:pt idx="433">
                  <c:v>45532</c:v>
                </c:pt>
                <c:pt idx="434">
                  <c:v>45533</c:v>
                </c:pt>
                <c:pt idx="435">
                  <c:v>45534</c:v>
                </c:pt>
                <c:pt idx="436">
                  <c:v>45537</c:v>
                </c:pt>
                <c:pt idx="437">
                  <c:v>45538</c:v>
                </c:pt>
                <c:pt idx="438">
                  <c:v>45539</c:v>
                </c:pt>
                <c:pt idx="439">
                  <c:v>45540</c:v>
                </c:pt>
                <c:pt idx="440">
                  <c:v>45541</c:v>
                </c:pt>
                <c:pt idx="441">
                  <c:v>45544</c:v>
                </c:pt>
                <c:pt idx="442">
                  <c:v>45545</c:v>
                </c:pt>
                <c:pt idx="443">
                  <c:v>45546</c:v>
                </c:pt>
                <c:pt idx="444">
                  <c:v>45547</c:v>
                </c:pt>
                <c:pt idx="445">
                  <c:v>45548</c:v>
                </c:pt>
                <c:pt idx="446">
                  <c:v>45551</c:v>
                </c:pt>
                <c:pt idx="447">
                  <c:v>45552</c:v>
                </c:pt>
                <c:pt idx="448">
                  <c:v>45553</c:v>
                </c:pt>
                <c:pt idx="449">
                  <c:v>45554</c:v>
                </c:pt>
                <c:pt idx="450">
                  <c:v>45555</c:v>
                </c:pt>
                <c:pt idx="451">
                  <c:v>45558</c:v>
                </c:pt>
                <c:pt idx="452">
                  <c:v>45559</c:v>
                </c:pt>
                <c:pt idx="453">
                  <c:v>45560</c:v>
                </c:pt>
                <c:pt idx="454">
                  <c:v>45561</c:v>
                </c:pt>
                <c:pt idx="455">
                  <c:v>45562</c:v>
                </c:pt>
                <c:pt idx="456">
                  <c:v>45565</c:v>
                </c:pt>
                <c:pt idx="457">
                  <c:v>45566</c:v>
                </c:pt>
                <c:pt idx="458">
                  <c:v>45567</c:v>
                </c:pt>
                <c:pt idx="459">
                  <c:v>45568</c:v>
                </c:pt>
                <c:pt idx="460">
                  <c:v>45569</c:v>
                </c:pt>
                <c:pt idx="461">
                  <c:v>45572</c:v>
                </c:pt>
                <c:pt idx="462">
                  <c:v>45573</c:v>
                </c:pt>
                <c:pt idx="463">
                  <c:v>45574</c:v>
                </c:pt>
                <c:pt idx="464">
                  <c:v>45575</c:v>
                </c:pt>
                <c:pt idx="465">
                  <c:v>45576</c:v>
                </c:pt>
                <c:pt idx="466">
                  <c:v>45579</c:v>
                </c:pt>
                <c:pt idx="467">
                  <c:v>45580</c:v>
                </c:pt>
                <c:pt idx="468">
                  <c:v>45581</c:v>
                </c:pt>
                <c:pt idx="469">
                  <c:v>45582</c:v>
                </c:pt>
                <c:pt idx="470">
                  <c:v>45583</c:v>
                </c:pt>
                <c:pt idx="471">
                  <c:v>45586</c:v>
                </c:pt>
                <c:pt idx="472">
                  <c:v>45587</c:v>
                </c:pt>
                <c:pt idx="473">
                  <c:v>45588</c:v>
                </c:pt>
                <c:pt idx="474">
                  <c:v>45589</c:v>
                </c:pt>
                <c:pt idx="475">
                  <c:v>45590</c:v>
                </c:pt>
                <c:pt idx="476">
                  <c:v>45593</c:v>
                </c:pt>
                <c:pt idx="477">
                  <c:v>45594</c:v>
                </c:pt>
                <c:pt idx="478">
                  <c:v>45595</c:v>
                </c:pt>
                <c:pt idx="479">
                  <c:v>45596</c:v>
                </c:pt>
                <c:pt idx="480">
                  <c:v>45597</c:v>
                </c:pt>
                <c:pt idx="481">
                  <c:v>45600</c:v>
                </c:pt>
                <c:pt idx="482">
                  <c:v>45601</c:v>
                </c:pt>
                <c:pt idx="483">
                  <c:v>45602</c:v>
                </c:pt>
                <c:pt idx="484">
                  <c:v>45603</c:v>
                </c:pt>
                <c:pt idx="485">
                  <c:v>45604</c:v>
                </c:pt>
                <c:pt idx="486">
                  <c:v>45607</c:v>
                </c:pt>
                <c:pt idx="487">
                  <c:v>45608</c:v>
                </c:pt>
                <c:pt idx="488">
                  <c:v>45609</c:v>
                </c:pt>
                <c:pt idx="489">
                  <c:v>45610</c:v>
                </c:pt>
                <c:pt idx="490">
                  <c:v>45611</c:v>
                </c:pt>
                <c:pt idx="491">
                  <c:v>45614</c:v>
                </c:pt>
                <c:pt idx="492">
                  <c:v>45615</c:v>
                </c:pt>
                <c:pt idx="493">
                  <c:v>45616</c:v>
                </c:pt>
                <c:pt idx="494">
                  <c:v>45617</c:v>
                </c:pt>
                <c:pt idx="495">
                  <c:v>45618</c:v>
                </c:pt>
                <c:pt idx="496">
                  <c:v>45621</c:v>
                </c:pt>
                <c:pt idx="497">
                  <c:v>45622</c:v>
                </c:pt>
                <c:pt idx="498">
                  <c:v>45623</c:v>
                </c:pt>
                <c:pt idx="499">
                  <c:v>45624</c:v>
                </c:pt>
                <c:pt idx="500">
                  <c:v>45625</c:v>
                </c:pt>
                <c:pt idx="501">
                  <c:v>45628</c:v>
                </c:pt>
                <c:pt idx="502">
                  <c:v>45629</c:v>
                </c:pt>
                <c:pt idx="503">
                  <c:v>45630</c:v>
                </c:pt>
                <c:pt idx="504">
                  <c:v>45631</c:v>
                </c:pt>
                <c:pt idx="505">
                  <c:v>45632</c:v>
                </c:pt>
                <c:pt idx="506">
                  <c:v>45635</c:v>
                </c:pt>
                <c:pt idx="507">
                  <c:v>45636</c:v>
                </c:pt>
                <c:pt idx="508">
                  <c:v>45637</c:v>
                </c:pt>
                <c:pt idx="509">
                  <c:v>45638</c:v>
                </c:pt>
                <c:pt idx="510">
                  <c:v>45639</c:v>
                </c:pt>
                <c:pt idx="511">
                  <c:v>45642</c:v>
                </c:pt>
                <c:pt idx="512">
                  <c:v>45643</c:v>
                </c:pt>
                <c:pt idx="513">
                  <c:v>45644</c:v>
                </c:pt>
                <c:pt idx="514">
                  <c:v>45645</c:v>
                </c:pt>
                <c:pt idx="515">
                  <c:v>45646</c:v>
                </c:pt>
                <c:pt idx="516">
                  <c:v>45649</c:v>
                </c:pt>
                <c:pt idx="517">
                  <c:v>45650</c:v>
                </c:pt>
                <c:pt idx="518">
                  <c:v>45651</c:v>
                </c:pt>
                <c:pt idx="519">
                  <c:v>45652</c:v>
                </c:pt>
                <c:pt idx="520">
                  <c:v>45653</c:v>
                </c:pt>
                <c:pt idx="521">
                  <c:v>45656</c:v>
                </c:pt>
                <c:pt idx="522">
                  <c:v>45657</c:v>
                </c:pt>
                <c:pt idx="523">
                  <c:v>45658</c:v>
                </c:pt>
                <c:pt idx="524">
                  <c:v>45659</c:v>
                </c:pt>
                <c:pt idx="525">
                  <c:v>45660</c:v>
                </c:pt>
                <c:pt idx="526">
                  <c:v>45663</c:v>
                </c:pt>
                <c:pt idx="527">
                  <c:v>45664</c:v>
                </c:pt>
                <c:pt idx="528">
                  <c:v>45665</c:v>
                </c:pt>
                <c:pt idx="529">
                  <c:v>45666</c:v>
                </c:pt>
                <c:pt idx="530">
                  <c:v>45667</c:v>
                </c:pt>
                <c:pt idx="531">
                  <c:v>45670</c:v>
                </c:pt>
                <c:pt idx="532">
                  <c:v>45671</c:v>
                </c:pt>
                <c:pt idx="533">
                  <c:v>45672</c:v>
                </c:pt>
                <c:pt idx="534">
                  <c:v>45673</c:v>
                </c:pt>
                <c:pt idx="535">
                  <c:v>45674</c:v>
                </c:pt>
                <c:pt idx="536">
                  <c:v>45677</c:v>
                </c:pt>
                <c:pt idx="537">
                  <c:v>45678</c:v>
                </c:pt>
                <c:pt idx="538">
                  <c:v>45679</c:v>
                </c:pt>
                <c:pt idx="539">
                  <c:v>45680</c:v>
                </c:pt>
                <c:pt idx="540">
                  <c:v>45681</c:v>
                </c:pt>
                <c:pt idx="541">
                  <c:v>45684</c:v>
                </c:pt>
                <c:pt idx="542">
                  <c:v>45685</c:v>
                </c:pt>
                <c:pt idx="543">
                  <c:v>45686</c:v>
                </c:pt>
                <c:pt idx="544">
                  <c:v>45687</c:v>
                </c:pt>
                <c:pt idx="545">
                  <c:v>45688</c:v>
                </c:pt>
                <c:pt idx="546">
                  <c:v>45691</c:v>
                </c:pt>
                <c:pt idx="547">
                  <c:v>45692</c:v>
                </c:pt>
                <c:pt idx="548">
                  <c:v>45693</c:v>
                </c:pt>
                <c:pt idx="549">
                  <c:v>45694</c:v>
                </c:pt>
                <c:pt idx="550">
                  <c:v>45695</c:v>
                </c:pt>
                <c:pt idx="551">
                  <c:v>45698</c:v>
                </c:pt>
                <c:pt idx="552">
                  <c:v>45699</c:v>
                </c:pt>
                <c:pt idx="553">
                  <c:v>45700</c:v>
                </c:pt>
                <c:pt idx="554">
                  <c:v>45701</c:v>
                </c:pt>
                <c:pt idx="555">
                  <c:v>45702</c:v>
                </c:pt>
                <c:pt idx="556">
                  <c:v>45705</c:v>
                </c:pt>
                <c:pt idx="557">
                  <c:v>45706</c:v>
                </c:pt>
                <c:pt idx="558">
                  <c:v>45707</c:v>
                </c:pt>
                <c:pt idx="559">
                  <c:v>45708</c:v>
                </c:pt>
                <c:pt idx="560">
                  <c:v>45709</c:v>
                </c:pt>
                <c:pt idx="561">
                  <c:v>45712</c:v>
                </c:pt>
                <c:pt idx="562">
                  <c:v>45713</c:v>
                </c:pt>
                <c:pt idx="563">
                  <c:v>45714</c:v>
                </c:pt>
                <c:pt idx="564">
                  <c:v>45715</c:v>
                </c:pt>
                <c:pt idx="565">
                  <c:v>45716</c:v>
                </c:pt>
                <c:pt idx="566">
                  <c:v>45719</c:v>
                </c:pt>
                <c:pt idx="567">
                  <c:v>45720</c:v>
                </c:pt>
                <c:pt idx="568">
                  <c:v>45721</c:v>
                </c:pt>
                <c:pt idx="569">
                  <c:v>45722</c:v>
                </c:pt>
                <c:pt idx="570">
                  <c:v>45723</c:v>
                </c:pt>
                <c:pt idx="571">
                  <c:v>45726</c:v>
                </c:pt>
                <c:pt idx="572">
                  <c:v>45727</c:v>
                </c:pt>
                <c:pt idx="573">
                  <c:v>45728</c:v>
                </c:pt>
                <c:pt idx="574">
                  <c:v>45729</c:v>
                </c:pt>
                <c:pt idx="575">
                  <c:v>45730</c:v>
                </c:pt>
                <c:pt idx="576">
                  <c:v>45733</c:v>
                </c:pt>
                <c:pt idx="577">
                  <c:v>45734</c:v>
                </c:pt>
                <c:pt idx="578">
                  <c:v>45735</c:v>
                </c:pt>
                <c:pt idx="579">
                  <c:v>45736</c:v>
                </c:pt>
                <c:pt idx="580">
                  <c:v>45737</c:v>
                </c:pt>
                <c:pt idx="581">
                  <c:v>45740</c:v>
                </c:pt>
                <c:pt idx="582">
                  <c:v>45741</c:v>
                </c:pt>
                <c:pt idx="583">
                  <c:v>45742</c:v>
                </c:pt>
                <c:pt idx="584">
                  <c:v>45743</c:v>
                </c:pt>
                <c:pt idx="585">
                  <c:v>45744</c:v>
                </c:pt>
                <c:pt idx="586">
                  <c:v>45747</c:v>
                </c:pt>
                <c:pt idx="587">
                  <c:v>45748</c:v>
                </c:pt>
                <c:pt idx="588">
                  <c:v>45749</c:v>
                </c:pt>
                <c:pt idx="589">
                  <c:v>45750</c:v>
                </c:pt>
                <c:pt idx="590">
                  <c:v>45751</c:v>
                </c:pt>
                <c:pt idx="591">
                  <c:v>45754</c:v>
                </c:pt>
                <c:pt idx="592">
                  <c:v>45755</c:v>
                </c:pt>
                <c:pt idx="593">
                  <c:v>45756</c:v>
                </c:pt>
                <c:pt idx="594">
                  <c:v>45757</c:v>
                </c:pt>
                <c:pt idx="595">
                  <c:v>45758</c:v>
                </c:pt>
                <c:pt idx="596">
                  <c:v>45761</c:v>
                </c:pt>
                <c:pt idx="597">
                  <c:v>45762</c:v>
                </c:pt>
                <c:pt idx="598">
                  <c:v>45763</c:v>
                </c:pt>
                <c:pt idx="599">
                  <c:v>45764</c:v>
                </c:pt>
                <c:pt idx="600">
                  <c:v>45765</c:v>
                </c:pt>
                <c:pt idx="601">
                  <c:v>45768</c:v>
                </c:pt>
                <c:pt idx="602">
                  <c:v>45769</c:v>
                </c:pt>
                <c:pt idx="603">
                  <c:v>45770</c:v>
                </c:pt>
                <c:pt idx="604">
                  <c:v>45771</c:v>
                </c:pt>
                <c:pt idx="605">
                  <c:v>45772</c:v>
                </c:pt>
                <c:pt idx="606">
                  <c:v>45775</c:v>
                </c:pt>
                <c:pt idx="607">
                  <c:v>45776</c:v>
                </c:pt>
                <c:pt idx="608">
                  <c:v>45777</c:v>
                </c:pt>
                <c:pt idx="609">
                  <c:v>45778</c:v>
                </c:pt>
                <c:pt idx="610">
                  <c:v>45779</c:v>
                </c:pt>
                <c:pt idx="611">
                  <c:v>45782</c:v>
                </c:pt>
                <c:pt idx="612">
                  <c:v>45783</c:v>
                </c:pt>
                <c:pt idx="613">
                  <c:v>45784</c:v>
                </c:pt>
                <c:pt idx="614">
                  <c:v>45785</c:v>
                </c:pt>
                <c:pt idx="615">
                  <c:v>45786</c:v>
                </c:pt>
                <c:pt idx="616">
                  <c:v>45789</c:v>
                </c:pt>
                <c:pt idx="617">
                  <c:v>45790</c:v>
                </c:pt>
                <c:pt idx="618">
                  <c:v>45791</c:v>
                </c:pt>
                <c:pt idx="619">
                  <c:v>45792</c:v>
                </c:pt>
                <c:pt idx="620">
                  <c:v>45793</c:v>
                </c:pt>
                <c:pt idx="621">
                  <c:v>45796</c:v>
                </c:pt>
                <c:pt idx="622">
                  <c:v>45797</c:v>
                </c:pt>
                <c:pt idx="623">
                  <c:v>45798</c:v>
                </c:pt>
                <c:pt idx="624">
                  <c:v>45799</c:v>
                </c:pt>
                <c:pt idx="625">
                  <c:v>45800</c:v>
                </c:pt>
                <c:pt idx="626">
                  <c:v>45803</c:v>
                </c:pt>
                <c:pt idx="627">
                  <c:v>45804</c:v>
                </c:pt>
                <c:pt idx="628">
                  <c:v>45805</c:v>
                </c:pt>
                <c:pt idx="629">
                  <c:v>45806</c:v>
                </c:pt>
                <c:pt idx="630">
                  <c:v>45807</c:v>
                </c:pt>
                <c:pt idx="631">
                  <c:v>45810</c:v>
                </c:pt>
                <c:pt idx="632">
                  <c:v>45811</c:v>
                </c:pt>
                <c:pt idx="633">
                  <c:v>45812</c:v>
                </c:pt>
                <c:pt idx="634">
                  <c:v>45813</c:v>
                </c:pt>
                <c:pt idx="635">
                  <c:v>45814</c:v>
                </c:pt>
                <c:pt idx="636">
                  <c:v>45817</c:v>
                </c:pt>
                <c:pt idx="637">
                  <c:v>45818</c:v>
                </c:pt>
                <c:pt idx="638">
                  <c:v>45819</c:v>
                </c:pt>
                <c:pt idx="639">
                  <c:v>45820</c:v>
                </c:pt>
                <c:pt idx="640">
                  <c:v>45821</c:v>
                </c:pt>
                <c:pt idx="641">
                  <c:v>45824</c:v>
                </c:pt>
                <c:pt idx="642">
                  <c:v>45825</c:v>
                </c:pt>
                <c:pt idx="643">
                  <c:v>45826</c:v>
                </c:pt>
                <c:pt idx="644">
                  <c:v>45827</c:v>
                </c:pt>
                <c:pt idx="645">
                  <c:v>45828</c:v>
                </c:pt>
                <c:pt idx="646">
                  <c:v>45831</c:v>
                </c:pt>
                <c:pt idx="647">
                  <c:v>45832</c:v>
                </c:pt>
                <c:pt idx="648">
                  <c:v>45833</c:v>
                </c:pt>
                <c:pt idx="649">
                  <c:v>45834</c:v>
                </c:pt>
                <c:pt idx="650">
                  <c:v>45835</c:v>
                </c:pt>
                <c:pt idx="651">
                  <c:v>45838</c:v>
                </c:pt>
                <c:pt idx="652">
                  <c:v>45839</c:v>
                </c:pt>
                <c:pt idx="653">
                  <c:v>45840</c:v>
                </c:pt>
                <c:pt idx="654">
                  <c:v>45841</c:v>
                </c:pt>
                <c:pt idx="655">
                  <c:v>45842</c:v>
                </c:pt>
                <c:pt idx="656">
                  <c:v>45845</c:v>
                </c:pt>
                <c:pt idx="657">
                  <c:v>45846</c:v>
                </c:pt>
                <c:pt idx="658">
                  <c:v>45847</c:v>
                </c:pt>
                <c:pt idx="659">
                  <c:v>45848</c:v>
                </c:pt>
                <c:pt idx="660">
                  <c:v>45849</c:v>
                </c:pt>
                <c:pt idx="661">
                  <c:v>45852</c:v>
                </c:pt>
                <c:pt idx="662">
                  <c:v>45853</c:v>
                </c:pt>
                <c:pt idx="663">
                  <c:v>45854</c:v>
                </c:pt>
                <c:pt idx="664">
                  <c:v>45855</c:v>
                </c:pt>
                <c:pt idx="665">
                  <c:v>45856</c:v>
                </c:pt>
                <c:pt idx="666">
                  <c:v>45859</c:v>
                </c:pt>
                <c:pt idx="667">
                  <c:v>45860</c:v>
                </c:pt>
                <c:pt idx="668">
                  <c:v>45861</c:v>
                </c:pt>
                <c:pt idx="669">
                  <c:v>45862</c:v>
                </c:pt>
                <c:pt idx="670">
                  <c:v>45863</c:v>
                </c:pt>
                <c:pt idx="671">
                  <c:v>45866</c:v>
                </c:pt>
                <c:pt idx="672">
                  <c:v>45867</c:v>
                </c:pt>
                <c:pt idx="673">
                  <c:v>45868</c:v>
                </c:pt>
                <c:pt idx="674">
                  <c:v>45869</c:v>
                </c:pt>
                <c:pt idx="675">
                  <c:v>45870</c:v>
                </c:pt>
                <c:pt idx="676">
                  <c:v>45873</c:v>
                </c:pt>
                <c:pt idx="677">
                  <c:v>45874</c:v>
                </c:pt>
                <c:pt idx="678">
                  <c:v>45875</c:v>
                </c:pt>
                <c:pt idx="679">
                  <c:v>45876</c:v>
                </c:pt>
                <c:pt idx="680">
                  <c:v>45877</c:v>
                </c:pt>
                <c:pt idx="681">
                  <c:v>45880</c:v>
                </c:pt>
                <c:pt idx="682">
                  <c:v>45881</c:v>
                </c:pt>
                <c:pt idx="683">
                  <c:v>45882</c:v>
                </c:pt>
                <c:pt idx="684">
                  <c:v>45883</c:v>
                </c:pt>
                <c:pt idx="685">
                  <c:v>45884</c:v>
                </c:pt>
                <c:pt idx="686">
                  <c:v>45887</c:v>
                </c:pt>
                <c:pt idx="687">
                  <c:v>45888</c:v>
                </c:pt>
                <c:pt idx="688">
                  <c:v>45889</c:v>
                </c:pt>
                <c:pt idx="689">
                  <c:v>45890</c:v>
                </c:pt>
                <c:pt idx="690">
                  <c:v>45891</c:v>
                </c:pt>
                <c:pt idx="691">
                  <c:v>45894</c:v>
                </c:pt>
                <c:pt idx="692">
                  <c:v>45895</c:v>
                </c:pt>
                <c:pt idx="693">
                  <c:v>45896</c:v>
                </c:pt>
                <c:pt idx="694">
                  <c:v>45897</c:v>
                </c:pt>
                <c:pt idx="695">
                  <c:v>45898</c:v>
                </c:pt>
                <c:pt idx="696">
                  <c:v>45901</c:v>
                </c:pt>
                <c:pt idx="697">
                  <c:v>45902</c:v>
                </c:pt>
                <c:pt idx="698">
                  <c:v>45903</c:v>
                </c:pt>
                <c:pt idx="699">
                  <c:v>45904</c:v>
                </c:pt>
                <c:pt idx="700">
                  <c:v>45905</c:v>
                </c:pt>
                <c:pt idx="701">
                  <c:v>45908</c:v>
                </c:pt>
                <c:pt idx="702">
                  <c:v>45909</c:v>
                </c:pt>
                <c:pt idx="703">
                  <c:v>45910</c:v>
                </c:pt>
                <c:pt idx="704">
                  <c:v>45911</c:v>
                </c:pt>
                <c:pt idx="705">
                  <c:v>45912</c:v>
                </c:pt>
                <c:pt idx="706">
                  <c:v>45915</c:v>
                </c:pt>
                <c:pt idx="707">
                  <c:v>45916</c:v>
                </c:pt>
                <c:pt idx="708">
                  <c:v>45917</c:v>
                </c:pt>
                <c:pt idx="709">
                  <c:v>45918</c:v>
                </c:pt>
                <c:pt idx="710">
                  <c:v>45919</c:v>
                </c:pt>
                <c:pt idx="711">
                  <c:v>45922</c:v>
                </c:pt>
                <c:pt idx="712">
                  <c:v>45923</c:v>
                </c:pt>
                <c:pt idx="713">
                  <c:v>45924</c:v>
                </c:pt>
                <c:pt idx="714">
                  <c:v>45925</c:v>
                </c:pt>
                <c:pt idx="715">
                  <c:v>45926</c:v>
                </c:pt>
                <c:pt idx="716">
                  <c:v>45929</c:v>
                </c:pt>
                <c:pt idx="717">
                  <c:v>45930</c:v>
                </c:pt>
                <c:pt idx="718">
                  <c:v>45931</c:v>
                </c:pt>
                <c:pt idx="719">
                  <c:v>45932</c:v>
                </c:pt>
                <c:pt idx="720">
                  <c:v>45933</c:v>
                </c:pt>
                <c:pt idx="721">
                  <c:v>45936</c:v>
                </c:pt>
                <c:pt idx="722">
                  <c:v>45937</c:v>
                </c:pt>
                <c:pt idx="723">
                  <c:v>45938</c:v>
                </c:pt>
                <c:pt idx="724">
                  <c:v>45939</c:v>
                </c:pt>
                <c:pt idx="725">
                  <c:v>45940</c:v>
                </c:pt>
                <c:pt idx="726">
                  <c:v>45943</c:v>
                </c:pt>
                <c:pt idx="727">
                  <c:v>45944</c:v>
                </c:pt>
                <c:pt idx="728">
                  <c:v>45945</c:v>
                </c:pt>
                <c:pt idx="729">
                  <c:v>45946</c:v>
                </c:pt>
                <c:pt idx="730">
                  <c:v>45947</c:v>
                </c:pt>
                <c:pt idx="731">
                  <c:v>45950</c:v>
                </c:pt>
                <c:pt idx="732">
                  <c:v>45951</c:v>
                </c:pt>
                <c:pt idx="733">
                  <c:v>45952</c:v>
                </c:pt>
                <c:pt idx="734">
                  <c:v>45953</c:v>
                </c:pt>
                <c:pt idx="735">
                  <c:v>45954</c:v>
                </c:pt>
                <c:pt idx="736">
                  <c:v>45957</c:v>
                </c:pt>
                <c:pt idx="737">
                  <c:v>45958</c:v>
                </c:pt>
                <c:pt idx="738">
                  <c:v>45959</c:v>
                </c:pt>
                <c:pt idx="739">
                  <c:v>45960</c:v>
                </c:pt>
                <c:pt idx="740">
                  <c:v>45961</c:v>
                </c:pt>
                <c:pt idx="741">
                  <c:v>45964</c:v>
                </c:pt>
                <c:pt idx="742">
                  <c:v>45965</c:v>
                </c:pt>
                <c:pt idx="743">
                  <c:v>45966</c:v>
                </c:pt>
                <c:pt idx="744">
                  <c:v>45967</c:v>
                </c:pt>
                <c:pt idx="745">
                  <c:v>45968</c:v>
                </c:pt>
                <c:pt idx="746">
                  <c:v>45971</c:v>
                </c:pt>
                <c:pt idx="747">
                  <c:v>45972</c:v>
                </c:pt>
                <c:pt idx="748">
                  <c:v>45973</c:v>
                </c:pt>
                <c:pt idx="749">
                  <c:v>45974</c:v>
                </c:pt>
                <c:pt idx="750">
                  <c:v>45975</c:v>
                </c:pt>
                <c:pt idx="751">
                  <c:v>45978</c:v>
                </c:pt>
                <c:pt idx="752">
                  <c:v>45979</c:v>
                </c:pt>
                <c:pt idx="753">
                  <c:v>45980</c:v>
                </c:pt>
                <c:pt idx="754">
                  <c:v>45981</c:v>
                </c:pt>
                <c:pt idx="755">
                  <c:v>45982</c:v>
                </c:pt>
                <c:pt idx="756">
                  <c:v>45985</c:v>
                </c:pt>
                <c:pt idx="757">
                  <c:v>45986</c:v>
                </c:pt>
                <c:pt idx="758">
                  <c:v>45987</c:v>
                </c:pt>
                <c:pt idx="759">
                  <c:v>45988</c:v>
                </c:pt>
                <c:pt idx="760">
                  <c:v>45989</c:v>
                </c:pt>
                <c:pt idx="761">
                  <c:v>45992</c:v>
                </c:pt>
                <c:pt idx="762">
                  <c:v>45993</c:v>
                </c:pt>
                <c:pt idx="763">
                  <c:v>45994</c:v>
                </c:pt>
                <c:pt idx="764">
                  <c:v>45995</c:v>
                </c:pt>
                <c:pt idx="765">
                  <c:v>45996</c:v>
                </c:pt>
                <c:pt idx="766">
                  <c:v>45999</c:v>
                </c:pt>
                <c:pt idx="767">
                  <c:v>46000</c:v>
                </c:pt>
                <c:pt idx="768">
                  <c:v>46001</c:v>
                </c:pt>
                <c:pt idx="769">
                  <c:v>46002</c:v>
                </c:pt>
                <c:pt idx="770">
                  <c:v>46003</c:v>
                </c:pt>
                <c:pt idx="771">
                  <c:v>46006</c:v>
                </c:pt>
                <c:pt idx="772">
                  <c:v>46007</c:v>
                </c:pt>
                <c:pt idx="773">
                  <c:v>46008</c:v>
                </c:pt>
                <c:pt idx="774">
                  <c:v>46009</c:v>
                </c:pt>
                <c:pt idx="775">
                  <c:v>46010</c:v>
                </c:pt>
                <c:pt idx="776">
                  <c:v>46013</c:v>
                </c:pt>
                <c:pt idx="777">
                  <c:v>46014</c:v>
                </c:pt>
                <c:pt idx="778">
                  <c:v>46015</c:v>
                </c:pt>
                <c:pt idx="779">
                  <c:v>46016</c:v>
                </c:pt>
                <c:pt idx="780">
                  <c:v>46017</c:v>
                </c:pt>
                <c:pt idx="781">
                  <c:v>46020</c:v>
                </c:pt>
                <c:pt idx="782">
                  <c:v>46021</c:v>
                </c:pt>
                <c:pt idx="783">
                  <c:v>46022</c:v>
                </c:pt>
                <c:pt idx="784">
                  <c:v>46023</c:v>
                </c:pt>
                <c:pt idx="785">
                  <c:v>46024</c:v>
                </c:pt>
                <c:pt idx="786">
                  <c:v>46027</c:v>
                </c:pt>
                <c:pt idx="787">
                  <c:v>46028</c:v>
                </c:pt>
                <c:pt idx="788">
                  <c:v>46029</c:v>
                </c:pt>
                <c:pt idx="789">
                  <c:v>46030</c:v>
                </c:pt>
                <c:pt idx="790">
                  <c:v>46031</c:v>
                </c:pt>
                <c:pt idx="791">
                  <c:v>46034</c:v>
                </c:pt>
                <c:pt idx="792">
                  <c:v>46035</c:v>
                </c:pt>
                <c:pt idx="793">
                  <c:v>46036</c:v>
                </c:pt>
                <c:pt idx="794">
                  <c:v>46037</c:v>
                </c:pt>
                <c:pt idx="795">
                  <c:v>46038</c:v>
                </c:pt>
                <c:pt idx="796">
                  <c:v>46041</c:v>
                </c:pt>
                <c:pt idx="797">
                  <c:v>46042</c:v>
                </c:pt>
                <c:pt idx="798">
                  <c:v>46043</c:v>
                </c:pt>
                <c:pt idx="799">
                  <c:v>46044</c:v>
                </c:pt>
                <c:pt idx="800">
                  <c:v>46045</c:v>
                </c:pt>
                <c:pt idx="801">
                  <c:v>46048</c:v>
                </c:pt>
                <c:pt idx="802">
                  <c:v>46049</c:v>
                </c:pt>
                <c:pt idx="803">
                  <c:v>46050</c:v>
                </c:pt>
                <c:pt idx="804">
                  <c:v>46051</c:v>
                </c:pt>
                <c:pt idx="805">
                  <c:v>46052</c:v>
                </c:pt>
                <c:pt idx="806">
                  <c:v>46055</c:v>
                </c:pt>
                <c:pt idx="807">
                  <c:v>46056</c:v>
                </c:pt>
                <c:pt idx="808">
                  <c:v>46057</c:v>
                </c:pt>
                <c:pt idx="809">
                  <c:v>46058</c:v>
                </c:pt>
                <c:pt idx="810">
                  <c:v>46059</c:v>
                </c:pt>
                <c:pt idx="811">
                  <c:v>46062</c:v>
                </c:pt>
                <c:pt idx="812">
                  <c:v>46063</c:v>
                </c:pt>
                <c:pt idx="813">
                  <c:v>46064</c:v>
                </c:pt>
                <c:pt idx="814">
                  <c:v>46065</c:v>
                </c:pt>
                <c:pt idx="815">
                  <c:v>46066</c:v>
                </c:pt>
                <c:pt idx="816">
                  <c:v>46069</c:v>
                </c:pt>
                <c:pt idx="817">
                  <c:v>46070</c:v>
                </c:pt>
                <c:pt idx="818">
                  <c:v>46071</c:v>
                </c:pt>
                <c:pt idx="819">
                  <c:v>46072</c:v>
                </c:pt>
                <c:pt idx="820">
                  <c:v>46073</c:v>
                </c:pt>
                <c:pt idx="821">
                  <c:v>46076</c:v>
                </c:pt>
                <c:pt idx="822">
                  <c:v>46077</c:v>
                </c:pt>
                <c:pt idx="823">
                  <c:v>46078</c:v>
                </c:pt>
                <c:pt idx="824">
                  <c:v>46079</c:v>
                </c:pt>
                <c:pt idx="825">
                  <c:v>46080</c:v>
                </c:pt>
                <c:pt idx="826">
                  <c:v>46083</c:v>
                </c:pt>
                <c:pt idx="827">
                  <c:v>46084</c:v>
                </c:pt>
                <c:pt idx="828">
                  <c:v>46085</c:v>
                </c:pt>
                <c:pt idx="829">
                  <c:v>46086</c:v>
                </c:pt>
                <c:pt idx="830">
                  <c:v>46087</c:v>
                </c:pt>
                <c:pt idx="831">
                  <c:v>46090</c:v>
                </c:pt>
                <c:pt idx="832">
                  <c:v>46091</c:v>
                </c:pt>
                <c:pt idx="833">
                  <c:v>46092</c:v>
                </c:pt>
                <c:pt idx="834">
                  <c:v>46093</c:v>
                </c:pt>
                <c:pt idx="835">
                  <c:v>46094</c:v>
                </c:pt>
                <c:pt idx="836">
                  <c:v>46097</c:v>
                </c:pt>
                <c:pt idx="837">
                  <c:v>46098</c:v>
                </c:pt>
                <c:pt idx="838">
                  <c:v>46099</c:v>
                </c:pt>
                <c:pt idx="839">
                  <c:v>46100</c:v>
                </c:pt>
                <c:pt idx="840">
                  <c:v>46101</c:v>
                </c:pt>
                <c:pt idx="841">
                  <c:v>46104</c:v>
                </c:pt>
                <c:pt idx="842">
                  <c:v>46105</c:v>
                </c:pt>
                <c:pt idx="843">
                  <c:v>46106</c:v>
                </c:pt>
                <c:pt idx="844">
                  <c:v>46107</c:v>
                </c:pt>
                <c:pt idx="845">
                  <c:v>46108</c:v>
                </c:pt>
                <c:pt idx="846">
                  <c:v>46111</c:v>
                </c:pt>
                <c:pt idx="847">
                  <c:v>46112</c:v>
                </c:pt>
                <c:pt idx="848">
                  <c:v>46113</c:v>
                </c:pt>
                <c:pt idx="849">
                  <c:v>46114</c:v>
                </c:pt>
                <c:pt idx="850">
                  <c:v>46115</c:v>
                </c:pt>
                <c:pt idx="851">
                  <c:v>46118</c:v>
                </c:pt>
                <c:pt idx="852">
                  <c:v>46119</c:v>
                </c:pt>
                <c:pt idx="853">
                  <c:v>46120</c:v>
                </c:pt>
                <c:pt idx="854">
                  <c:v>46121</c:v>
                </c:pt>
                <c:pt idx="855">
                  <c:v>46122</c:v>
                </c:pt>
                <c:pt idx="856">
                  <c:v>46125</c:v>
                </c:pt>
                <c:pt idx="857">
                  <c:v>46126</c:v>
                </c:pt>
                <c:pt idx="858">
                  <c:v>46127</c:v>
                </c:pt>
                <c:pt idx="859">
                  <c:v>46128</c:v>
                </c:pt>
                <c:pt idx="860">
                  <c:v>46129</c:v>
                </c:pt>
                <c:pt idx="861">
                  <c:v>46132</c:v>
                </c:pt>
                <c:pt idx="862">
                  <c:v>46133</c:v>
                </c:pt>
                <c:pt idx="863">
                  <c:v>46134</c:v>
                </c:pt>
                <c:pt idx="864">
                  <c:v>46135</c:v>
                </c:pt>
                <c:pt idx="865">
                  <c:v>46136</c:v>
                </c:pt>
                <c:pt idx="866">
                  <c:v>46139</c:v>
                </c:pt>
                <c:pt idx="867">
                  <c:v>46140</c:v>
                </c:pt>
                <c:pt idx="868">
                  <c:v>46141</c:v>
                </c:pt>
                <c:pt idx="869">
                  <c:v>46142</c:v>
                </c:pt>
                <c:pt idx="870">
                  <c:v>46143</c:v>
                </c:pt>
                <c:pt idx="871">
                  <c:v>46146</c:v>
                </c:pt>
                <c:pt idx="872">
                  <c:v>46147</c:v>
                </c:pt>
                <c:pt idx="873">
                  <c:v>46148</c:v>
                </c:pt>
                <c:pt idx="874">
                  <c:v>46149</c:v>
                </c:pt>
                <c:pt idx="875">
                  <c:v>46150</c:v>
                </c:pt>
                <c:pt idx="876">
                  <c:v>46153</c:v>
                </c:pt>
                <c:pt idx="877">
                  <c:v>46154</c:v>
                </c:pt>
                <c:pt idx="878">
                  <c:v>46155</c:v>
                </c:pt>
                <c:pt idx="879">
                  <c:v>46156</c:v>
                </c:pt>
                <c:pt idx="880">
                  <c:v>46157</c:v>
                </c:pt>
                <c:pt idx="881">
                  <c:v>46160</c:v>
                </c:pt>
                <c:pt idx="882">
                  <c:v>46161</c:v>
                </c:pt>
                <c:pt idx="883">
                  <c:v>46162</c:v>
                </c:pt>
                <c:pt idx="884">
                  <c:v>46163</c:v>
                </c:pt>
                <c:pt idx="885">
                  <c:v>46164</c:v>
                </c:pt>
                <c:pt idx="886">
                  <c:v>46167</c:v>
                </c:pt>
                <c:pt idx="887">
                  <c:v>46168</c:v>
                </c:pt>
                <c:pt idx="888">
                  <c:v>46169</c:v>
                </c:pt>
                <c:pt idx="889">
                  <c:v>46170</c:v>
                </c:pt>
                <c:pt idx="890">
                  <c:v>46171</c:v>
                </c:pt>
                <c:pt idx="891">
                  <c:v>46174</c:v>
                </c:pt>
                <c:pt idx="892">
                  <c:v>46175</c:v>
                </c:pt>
                <c:pt idx="893">
                  <c:v>46176</c:v>
                </c:pt>
                <c:pt idx="894">
                  <c:v>46177</c:v>
                </c:pt>
                <c:pt idx="895">
                  <c:v>46178</c:v>
                </c:pt>
                <c:pt idx="896">
                  <c:v>46181</c:v>
                </c:pt>
                <c:pt idx="897">
                  <c:v>46182</c:v>
                </c:pt>
                <c:pt idx="898">
                  <c:v>46183</c:v>
                </c:pt>
                <c:pt idx="899">
                  <c:v>46184</c:v>
                </c:pt>
                <c:pt idx="900">
                  <c:v>46185</c:v>
                </c:pt>
                <c:pt idx="901">
                  <c:v>46188</c:v>
                </c:pt>
                <c:pt idx="902">
                  <c:v>46189</c:v>
                </c:pt>
                <c:pt idx="903">
                  <c:v>46190</c:v>
                </c:pt>
                <c:pt idx="904">
                  <c:v>46191</c:v>
                </c:pt>
                <c:pt idx="905">
                  <c:v>46192</c:v>
                </c:pt>
                <c:pt idx="906">
                  <c:v>46195</c:v>
                </c:pt>
                <c:pt idx="907">
                  <c:v>46196</c:v>
                </c:pt>
                <c:pt idx="908">
                  <c:v>46197</c:v>
                </c:pt>
                <c:pt idx="909">
                  <c:v>46198</c:v>
                </c:pt>
                <c:pt idx="910">
                  <c:v>46199</c:v>
                </c:pt>
                <c:pt idx="911">
                  <c:v>46202</c:v>
                </c:pt>
                <c:pt idx="912">
                  <c:v>46203</c:v>
                </c:pt>
                <c:pt idx="913">
                  <c:v>46204</c:v>
                </c:pt>
                <c:pt idx="914">
                  <c:v>46205</c:v>
                </c:pt>
                <c:pt idx="915">
                  <c:v>46206</c:v>
                </c:pt>
                <c:pt idx="916">
                  <c:v>46209</c:v>
                </c:pt>
                <c:pt idx="917">
                  <c:v>46210</c:v>
                </c:pt>
                <c:pt idx="918">
                  <c:v>46211</c:v>
                </c:pt>
                <c:pt idx="919">
                  <c:v>46212</c:v>
                </c:pt>
                <c:pt idx="920">
                  <c:v>46213</c:v>
                </c:pt>
                <c:pt idx="921">
                  <c:v>46216</c:v>
                </c:pt>
                <c:pt idx="922">
                  <c:v>46217</c:v>
                </c:pt>
                <c:pt idx="923">
                  <c:v>46218</c:v>
                </c:pt>
                <c:pt idx="924">
                  <c:v>46219</c:v>
                </c:pt>
                <c:pt idx="925">
                  <c:v>46220</c:v>
                </c:pt>
                <c:pt idx="926">
                  <c:v>46223</c:v>
                </c:pt>
                <c:pt idx="927">
                  <c:v>46224</c:v>
                </c:pt>
                <c:pt idx="928">
                  <c:v>46225</c:v>
                </c:pt>
                <c:pt idx="929">
                  <c:v>46226</c:v>
                </c:pt>
                <c:pt idx="930">
                  <c:v>46227</c:v>
                </c:pt>
                <c:pt idx="931">
                  <c:v>46230</c:v>
                </c:pt>
                <c:pt idx="932">
                  <c:v>46231</c:v>
                </c:pt>
                <c:pt idx="933">
                  <c:v>46232</c:v>
                </c:pt>
                <c:pt idx="934">
                  <c:v>46233</c:v>
                </c:pt>
                <c:pt idx="935">
                  <c:v>46234</c:v>
                </c:pt>
                <c:pt idx="936">
                  <c:v>46237</c:v>
                </c:pt>
                <c:pt idx="937">
                  <c:v>46238</c:v>
                </c:pt>
                <c:pt idx="938">
                  <c:v>46239</c:v>
                </c:pt>
                <c:pt idx="939">
                  <c:v>46240</c:v>
                </c:pt>
                <c:pt idx="940">
                  <c:v>46241</c:v>
                </c:pt>
                <c:pt idx="941">
                  <c:v>46244</c:v>
                </c:pt>
                <c:pt idx="942">
                  <c:v>46245</c:v>
                </c:pt>
                <c:pt idx="943">
                  <c:v>46246</c:v>
                </c:pt>
                <c:pt idx="944">
                  <c:v>46247</c:v>
                </c:pt>
                <c:pt idx="945">
                  <c:v>46248</c:v>
                </c:pt>
                <c:pt idx="946">
                  <c:v>46251</c:v>
                </c:pt>
                <c:pt idx="947">
                  <c:v>46252</c:v>
                </c:pt>
                <c:pt idx="948">
                  <c:v>46253</c:v>
                </c:pt>
                <c:pt idx="949">
                  <c:v>46254</c:v>
                </c:pt>
                <c:pt idx="950">
                  <c:v>46255</c:v>
                </c:pt>
                <c:pt idx="951">
                  <c:v>46258</c:v>
                </c:pt>
                <c:pt idx="952">
                  <c:v>46259</c:v>
                </c:pt>
                <c:pt idx="953">
                  <c:v>46260</c:v>
                </c:pt>
                <c:pt idx="954">
                  <c:v>46261</c:v>
                </c:pt>
                <c:pt idx="955">
                  <c:v>46262</c:v>
                </c:pt>
                <c:pt idx="956">
                  <c:v>46265</c:v>
                </c:pt>
                <c:pt idx="957">
                  <c:v>46266</c:v>
                </c:pt>
                <c:pt idx="958">
                  <c:v>46267</c:v>
                </c:pt>
                <c:pt idx="959">
                  <c:v>46268</c:v>
                </c:pt>
                <c:pt idx="960">
                  <c:v>46269</c:v>
                </c:pt>
                <c:pt idx="961">
                  <c:v>46272</c:v>
                </c:pt>
                <c:pt idx="962">
                  <c:v>46273</c:v>
                </c:pt>
                <c:pt idx="963">
                  <c:v>46274</c:v>
                </c:pt>
                <c:pt idx="964">
                  <c:v>46275</c:v>
                </c:pt>
                <c:pt idx="965">
                  <c:v>46276</c:v>
                </c:pt>
                <c:pt idx="966">
                  <c:v>46279</c:v>
                </c:pt>
                <c:pt idx="967">
                  <c:v>46280</c:v>
                </c:pt>
                <c:pt idx="968">
                  <c:v>46281</c:v>
                </c:pt>
                <c:pt idx="969">
                  <c:v>46282</c:v>
                </c:pt>
                <c:pt idx="970">
                  <c:v>46283</c:v>
                </c:pt>
                <c:pt idx="971">
                  <c:v>46286</c:v>
                </c:pt>
                <c:pt idx="972">
                  <c:v>46287</c:v>
                </c:pt>
                <c:pt idx="973">
                  <c:v>46288</c:v>
                </c:pt>
                <c:pt idx="974">
                  <c:v>46289</c:v>
                </c:pt>
                <c:pt idx="975">
                  <c:v>46290</c:v>
                </c:pt>
                <c:pt idx="976">
                  <c:v>46293</c:v>
                </c:pt>
                <c:pt idx="977">
                  <c:v>46294</c:v>
                </c:pt>
                <c:pt idx="978">
                  <c:v>46295</c:v>
                </c:pt>
                <c:pt idx="979">
                  <c:v>46296</c:v>
                </c:pt>
                <c:pt idx="980">
                  <c:v>46297</c:v>
                </c:pt>
                <c:pt idx="981">
                  <c:v>46300</c:v>
                </c:pt>
                <c:pt idx="982">
                  <c:v>46301</c:v>
                </c:pt>
                <c:pt idx="983">
                  <c:v>46302</c:v>
                </c:pt>
                <c:pt idx="984">
                  <c:v>46303</c:v>
                </c:pt>
                <c:pt idx="985">
                  <c:v>46304</c:v>
                </c:pt>
                <c:pt idx="986">
                  <c:v>46307</c:v>
                </c:pt>
                <c:pt idx="987">
                  <c:v>46308</c:v>
                </c:pt>
                <c:pt idx="988">
                  <c:v>46309</c:v>
                </c:pt>
                <c:pt idx="989">
                  <c:v>46310</c:v>
                </c:pt>
                <c:pt idx="990">
                  <c:v>46311</c:v>
                </c:pt>
                <c:pt idx="991">
                  <c:v>46314</c:v>
                </c:pt>
                <c:pt idx="992">
                  <c:v>46315</c:v>
                </c:pt>
                <c:pt idx="993">
                  <c:v>46316</c:v>
                </c:pt>
                <c:pt idx="994">
                  <c:v>46317</c:v>
                </c:pt>
                <c:pt idx="995">
                  <c:v>46318</c:v>
                </c:pt>
                <c:pt idx="996">
                  <c:v>46321</c:v>
                </c:pt>
                <c:pt idx="997">
                  <c:v>46322</c:v>
                </c:pt>
                <c:pt idx="998">
                  <c:v>46323</c:v>
                </c:pt>
                <c:pt idx="999">
                  <c:v>46324</c:v>
                </c:pt>
                <c:pt idx="1000">
                  <c:v>46325</c:v>
                </c:pt>
                <c:pt idx="1001">
                  <c:v>46328</c:v>
                </c:pt>
                <c:pt idx="1002">
                  <c:v>46329</c:v>
                </c:pt>
                <c:pt idx="1003">
                  <c:v>46330</c:v>
                </c:pt>
                <c:pt idx="1004">
                  <c:v>46331</c:v>
                </c:pt>
                <c:pt idx="1005">
                  <c:v>46332</c:v>
                </c:pt>
                <c:pt idx="1006">
                  <c:v>46335</c:v>
                </c:pt>
                <c:pt idx="1007">
                  <c:v>46336</c:v>
                </c:pt>
                <c:pt idx="1008">
                  <c:v>46337</c:v>
                </c:pt>
                <c:pt idx="1009">
                  <c:v>46338</c:v>
                </c:pt>
                <c:pt idx="1010">
                  <c:v>46339</c:v>
                </c:pt>
                <c:pt idx="1011">
                  <c:v>46342</c:v>
                </c:pt>
                <c:pt idx="1012">
                  <c:v>46343</c:v>
                </c:pt>
                <c:pt idx="1013">
                  <c:v>46344</c:v>
                </c:pt>
                <c:pt idx="1014">
                  <c:v>46345</c:v>
                </c:pt>
                <c:pt idx="1015">
                  <c:v>46346</c:v>
                </c:pt>
                <c:pt idx="1016">
                  <c:v>46349</c:v>
                </c:pt>
                <c:pt idx="1017">
                  <c:v>46350</c:v>
                </c:pt>
                <c:pt idx="1018">
                  <c:v>46351</c:v>
                </c:pt>
                <c:pt idx="1019">
                  <c:v>46352</c:v>
                </c:pt>
                <c:pt idx="1020">
                  <c:v>46353</c:v>
                </c:pt>
                <c:pt idx="1021">
                  <c:v>46356</c:v>
                </c:pt>
                <c:pt idx="1022">
                  <c:v>46357</c:v>
                </c:pt>
                <c:pt idx="1023">
                  <c:v>46358</c:v>
                </c:pt>
                <c:pt idx="1024">
                  <c:v>46359</c:v>
                </c:pt>
                <c:pt idx="1025">
                  <c:v>46360</c:v>
                </c:pt>
                <c:pt idx="1026">
                  <c:v>46363</c:v>
                </c:pt>
                <c:pt idx="1027">
                  <c:v>46364</c:v>
                </c:pt>
                <c:pt idx="1028">
                  <c:v>46365</c:v>
                </c:pt>
                <c:pt idx="1029">
                  <c:v>46366</c:v>
                </c:pt>
                <c:pt idx="1030">
                  <c:v>46367</c:v>
                </c:pt>
                <c:pt idx="1031">
                  <c:v>46370</c:v>
                </c:pt>
                <c:pt idx="1032">
                  <c:v>46371</c:v>
                </c:pt>
                <c:pt idx="1033">
                  <c:v>46372</c:v>
                </c:pt>
                <c:pt idx="1034">
                  <c:v>46373</c:v>
                </c:pt>
                <c:pt idx="1035">
                  <c:v>46374</c:v>
                </c:pt>
                <c:pt idx="1036">
                  <c:v>46377</c:v>
                </c:pt>
                <c:pt idx="1037">
                  <c:v>46378</c:v>
                </c:pt>
                <c:pt idx="1038">
                  <c:v>46379</c:v>
                </c:pt>
                <c:pt idx="1039">
                  <c:v>46380</c:v>
                </c:pt>
                <c:pt idx="1040">
                  <c:v>46381</c:v>
                </c:pt>
                <c:pt idx="1041">
                  <c:v>46384</c:v>
                </c:pt>
                <c:pt idx="1042">
                  <c:v>46385</c:v>
                </c:pt>
                <c:pt idx="1043">
                  <c:v>46386</c:v>
                </c:pt>
                <c:pt idx="1044">
                  <c:v>46387</c:v>
                </c:pt>
                <c:pt idx="1045">
                  <c:v>46388</c:v>
                </c:pt>
              </c:numCache>
            </c:numRef>
          </c:cat>
          <c:val>
            <c:numRef>
              <c:f>Sheet1!$F$2:$F$1047</c:f>
              <c:numCache>
                <c:formatCode>General</c:formatCode>
                <c:ptCount val="1046"/>
                <c:pt idx="0">
                  <c:v>2.5099999999999998</c:v>
                </c:pt>
                <c:pt idx="1">
                  <c:v>2.48</c:v>
                </c:pt>
                <c:pt idx="2">
                  <c:v>2.34</c:v>
                </c:pt>
                <c:pt idx="3">
                  <c:v>2.2999999999999998</c:v>
                </c:pt>
                <c:pt idx="4">
                  <c:v>2.2999999999999998</c:v>
                </c:pt>
                <c:pt idx="5">
                  <c:v>2.3199999999999998</c:v>
                </c:pt>
                <c:pt idx="6">
                  <c:v>2.27</c:v>
                </c:pt>
                <c:pt idx="7">
                  <c:v>2.27</c:v>
                </c:pt>
                <c:pt idx="8">
                  <c:v>2.27</c:v>
                </c:pt>
                <c:pt idx="9">
                  <c:v>2.19</c:v>
                </c:pt>
                <c:pt idx="10">
                  <c:v>2.11</c:v>
                </c:pt>
                <c:pt idx="11">
                  <c:v>2.21</c:v>
                </c:pt>
                <c:pt idx="12">
                  <c:v>2.19</c:v>
                </c:pt>
                <c:pt idx="13">
                  <c:v>2.09</c:v>
                </c:pt>
                <c:pt idx="14">
                  <c:v>2.02</c:v>
                </c:pt>
                <c:pt idx="15">
                  <c:v>2.13</c:v>
                </c:pt>
                <c:pt idx="16">
                  <c:v>2.1800000000000002</c:v>
                </c:pt>
                <c:pt idx="17">
                  <c:v>2.17</c:v>
                </c:pt>
                <c:pt idx="18">
                  <c:v>2.11</c:v>
                </c:pt>
                <c:pt idx="19">
                  <c:v>2.19</c:v>
                </c:pt>
                <c:pt idx="20">
                  <c:v>2.2599999999999998</c:v>
                </c:pt>
                <c:pt idx="21">
                  <c:v>2.2999999999999998</c:v>
                </c:pt>
                <c:pt idx="22">
                  <c:v>2.2999999999999998</c:v>
                </c:pt>
                <c:pt idx="23">
                  <c:v>2.2599999999999998</c:v>
                </c:pt>
                <c:pt idx="24">
                  <c:v>2.25</c:v>
                </c:pt>
                <c:pt idx="25">
                  <c:v>2.14</c:v>
                </c:pt>
                <c:pt idx="26">
                  <c:v>2.27</c:v>
                </c:pt>
                <c:pt idx="27">
                  <c:v>2.29</c:v>
                </c:pt>
                <c:pt idx="28">
                  <c:v>2.36</c:v>
                </c:pt>
                <c:pt idx="29">
                  <c:v>2.29</c:v>
                </c:pt>
                <c:pt idx="30">
                  <c:v>2.35</c:v>
                </c:pt>
                <c:pt idx="31">
                  <c:v>2.35</c:v>
                </c:pt>
                <c:pt idx="32">
                  <c:v>2.36</c:v>
                </c:pt>
                <c:pt idx="33">
                  <c:v>2.41</c:v>
                </c:pt>
                <c:pt idx="34">
                  <c:v>2.4700000000000002</c:v>
                </c:pt>
                <c:pt idx="35">
                  <c:v>2.5299999999999998</c:v>
                </c:pt>
                <c:pt idx="36">
                  <c:v>2.44</c:v>
                </c:pt>
                <c:pt idx="37">
                  <c:v>2.4900000000000002</c:v>
                </c:pt>
                <c:pt idx="38">
                  <c:v>2.54</c:v>
                </c:pt>
                <c:pt idx="39">
                  <c:v>2.52</c:v>
                </c:pt>
                <c:pt idx="40">
                  <c:v>2.46</c:v>
                </c:pt>
                <c:pt idx="41">
                  <c:v>2.57</c:v>
                </c:pt>
                <c:pt idx="42">
                  <c:v>2.64</c:v>
                </c:pt>
                <c:pt idx="43">
                  <c:v>2.72</c:v>
                </c:pt>
                <c:pt idx="44">
                  <c:v>2.76</c:v>
                </c:pt>
                <c:pt idx="45">
                  <c:v>2.7</c:v>
                </c:pt>
                <c:pt idx="46">
                  <c:v>2.66</c:v>
                </c:pt>
                <c:pt idx="47">
                  <c:v>2.66</c:v>
                </c:pt>
                <c:pt idx="48">
                  <c:v>2.69</c:v>
                </c:pt>
                <c:pt idx="49">
                  <c:v>2.69</c:v>
                </c:pt>
                <c:pt idx="50">
                  <c:v>2.54</c:v>
                </c:pt>
                <c:pt idx="51">
                  <c:v>2.27</c:v>
                </c:pt>
                <c:pt idx="52">
                  <c:v>2.34</c:v>
                </c:pt>
                <c:pt idx="53">
                  <c:v>2.3199999999999998</c:v>
                </c:pt>
                <c:pt idx="54">
                  <c:v>2.2799999999999998</c:v>
                </c:pt>
                <c:pt idx="55">
                  <c:v>2.2400000000000002</c:v>
                </c:pt>
                <c:pt idx="56">
                  <c:v>2.02</c:v>
                </c:pt>
                <c:pt idx="57">
                  <c:v>2.23</c:v>
                </c:pt>
                <c:pt idx="58">
                  <c:v>2.2999999999999998</c:v>
                </c:pt>
                <c:pt idx="59">
                  <c:v>2.27</c:v>
                </c:pt>
                <c:pt idx="60">
                  <c:v>2.0299999999999998</c:v>
                </c:pt>
                <c:pt idx="61">
                  <c:v>2.1800000000000002</c:v>
                </c:pt>
                <c:pt idx="62">
                  <c:v>2.3199999999999998</c:v>
                </c:pt>
                <c:pt idx="63">
                  <c:v>2.2999999999999998</c:v>
                </c:pt>
                <c:pt idx="64">
                  <c:v>2.3199999999999998</c:v>
                </c:pt>
                <c:pt idx="65">
                  <c:v>2.36</c:v>
                </c:pt>
                <c:pt idx="66">
                  <c:v>2.35</c:v>
                </c:pt>
                <c:pt idx="67">
                  <c:v>2.2999999999999998</c:v>
                </c:pt>
                <c:pt idx="68">
                  <c:v>2.29</c:v>
                </c:pt>
                <c:pt idx="69">
                  <c:v>2.13</c:v>
                </c:pt>
                <c:pt idx="70">
                  <c:v>2.13</c:v>
                </c:pt>
                <c:pt idx="71">
                  <c:v>2.13</c:v>
                </c:pt>
                <c:pt idx="72">
                  <c:v>2.2400000000000002</c:v>
                </c:pt>
                <c:pt idx="73">
                  <c:v>2.3199999999999998</c:v>
                </c:pt>
                <c:pt idx="74">
                  <c:v>2.39</c:v>
                </c:pt>
                <c:pt idx="75">
                  <c:v>2.38</c:v>
                </c:pt>
                <c:pt idx="76">
                  <c:v>2.44</c:v>
                </c:pt>
                <c:pt idx="77">
                  <c:v>2.4900000000000002</c:v>
                </c:pt>
                <c:pt idx="78">
                  <c:v>2.52</c:v>
                </c:pt>
                <c:pt idx="79">
                  <c:v>2.48</c:v>
                </c:pt>
                <c:pt idx="80">
                  <c:v>2.44</c:v>
                </c:pt>
                <c:pt idx="81">
                  <c:v>2.46</c:v>
                </c:pt>
                <c:pt idx="82">
                  <c:v>2.4500000000000002</c:v>
                </c:pt>
                <c:pt idx="83">
                  <c:v>2.33</c:v>
                </c:pt>
                <c:pt idx="84">
                  <c:v>2.4300000000000002</c:v>
                </c:pt>
                <c:pt idx="85">
                  <c:v>2.36</c:v>
                </c:pt>
                <c:pt idx="86">
                  <c:v>2.36</c:v>
                </c:pt>
                <c:pt idx="87">
                  <c:v>2.36</c:v>
                </c:pt>
                <c:pt idx="88">
                  <c:v>2.2400000000000002</c:v>
                </c:pt>
                <c:pt idx="89">
                  <c:v>2.25</c:v>
                </c:pt>
                <c:pt idx="90">
                  <c:v>2.25</c:v>
                </c:pt>
                <c:pt idx="91">
                  <c:v>2.31</c:v>
                </c:pt>
                <c:pt idx="92">
                  <c:v>2.33</c:v>
                </c:pt>
                <c:pt idx="93">
                  <c:v>2.34</c:v>
                </c:pt>
                <c:pt idx="94">
                  <c:v>2.2999999999999998</c:v>
                </c:pt>
                <c:pt idx="95">
                  <c:v>2.2400000000000002</c:v>
                </c:pt>
                <c:pt idx="96">
                  <c:v>2.29</c:v>
                </c:pt>
                <c:pt idx="97">
                  <c:v>2.2799999999999998</c:v>
                </c:pt>
                <c:pt idx="98">
                  <c:v>2.3199999999999998</c:v>
                </c:pt>
                <c:pt idx="99">
                  <c:v>2.39</c:v>
                </c:pt>
                <c:pt idx="100">
                  <c:v>2.4500000000000002</c:v>
                </c:pt>
                <c:pt idx="101">
                  <c:v>2.4</c:v>
                </c:pt>
                <c:pt idx="102">
                  <c:v>2.48</c:v>
                </c:pt>
                <c:pt idx="103">
                  <c:v>2.4500000000000002</c:v>
                </c:pt>
                <c:pt idx="104">
                  <c:v>2.48</c:v>
                </c:pt>
                <c:pt idx="105">
                  <c:v>2.52</c:v>
                </c:pt>
                <c:pt idx="106">
                  <c:v>2.48</c:v>
                </c:pt>
                <c:pt idx="107">
                  <c:v>2.41</c:v>
                </c:pt>
                <c:pt idx="108">
                  <c:v>2.27</c:v>
                </c:pt>
                <c:pt idx="109">
                  <c:v>2.25</c:v>
                </c:pt>
                <c:pt idx="110">
                  <c:v>2.29</c:v>
                </c:pt>
                <c:pt idx="111">
                  <c:v>2.37</c:v>
                </c:pt>
                <c:pt idx="112">
                  <c:v>2.36</c:v>
                </c:pt>
                <c:pt idx="113">
                  <c:v>2.42</c:v>
                </c:pt>
                <c:pt idx="114">
                  <c:v>2.41</c:v>
                </c:pt>
                <c:pt idx="115">
                  <c:v>2.36</c:v>
                </c:pt>
                <c:pt idx="116">
                  <c:v>2.35</c:v>
                </c:pt>
                <c:pt idx="117">
                  <c:v>2.4</c:v>
                </c:pt>
                <c:pt idx="118">
                  <c:v>2.44</c:v>
                </c:pt>
                <c:pt idx="119">
                  <c:v>2.48</c:v>
                </c:pt>
                <c:pt idx="120">
                  <c:v>2.4500000000000002</c:v>
                </c:pt>
                <c:pt idx="121">
                  <c:v>2.5099999999999998</c:v>
                </c:pt>
                <c:pt idx="122">
                  <c:v>2.39</c:v>
                </c:pt>
                <c:pt idx="123">
                  <c:v>2.41</c:v>
                </c:pt>
                <c:pt idx="124">
                  <c:v>2.4700000000000002</c:v>
                </c:pt>
                <c:pt idx="125">
                  <c:v>2.33</c:v>
                </c:pt>
                <c:pt idx="126">
                  <c:v>2.2799999999999998</c:v>
                </c:pt>
                <c:pt idx="127">
                  <c:v>2.34</c:v>
                </c:pt>
                <c:pt idx="128">
                  <c:v>2.2999999999999998</c:v>
                </c:pt>
                <c:pt idx="129">
                  <c:v>2.39</c:v>
                </c:pt>
                <c:pt idx="130">
                  <c:v>2.38</c:v>
                </c:pt>
                <c:pt idx="131">
                  <c:v>2.41</c:v>
                </c:pt>
                <c:pt idx="132">
                  <c:v>2.44</c:v>
                </c:pt>
                <c:pt idx="133">
                  <c:v>2.46</c:v>
                </c:pt>
                <c:pt idx="134">
                  <c:v>2.61</c:v>
                </c:pt>
                <c:pt idx="135">
                  <c:v>2.61</c:v>
                </c:pt>
                <c:pt idx="136">
                  <c:v>2.62</c:v>
                </c:pt>
                <c:pt idx="137">
                  <c:v>2.63</c:v>
                </c:pt>
                <c:pt idx="138">
                  <c:v>2.5299999999999998</c:v>
                </c:pt>
                <c:pt idx="139">
                  <c:v>2.46</c:v>
                </c:pt>
                <c:pt idx="140">
                  <c:v>2.4500000000000002</c:v>
                </c:pt>
                <c:pt idx="141">
                  <c:v>2.44</c:v>
                </c:pt>
                <c:pt idx="142">
                  <c:v>2.33</c:v>
                </c:pt>
                <c:pt idx="143">
                  <c:v>2.29</c:v>
                </c:pt>
                <c:pt idx="144">
                  <c:v>2.44</c:v>
                </c:pt>
                <c:pt idx="145">
                  <c:v>2.41</c:v>
                </c:pt>
                <c:pt idx="146">
                  <c:v>2.37</c:v>
                </c:pt>
                <c:pt idx="147">
                  <c:v>2.4</c:v>
                </c:pt>
                <c:pt idx="148">
                  <c:v>2.44</c:v>
                </c:pt>
                <c:pt idx="149">
                  <c:v>2.44</c:v>
                </c:pt>
                <c:pt idx="150">
                  <c:v>2.44</c:v>
                </c:pt>
                <c:pt idx="151">
                  <c:v>2.48</c:v>
                </c:pt>
                <c:pt idx="152">
                  <c:v>2.54</c:v>
                </c:pt>
                <c:pt idx="153">
                  <c:v>2.52</c:v>
                </c:pt>
                <c:pt idx="154">
                  <c:v>2.58</c:v>
                </c:pt>
                <c:pt idx="155">
                  <c:v>2.56</c:v>
                </c:pt>
                <c:pt idx="156">
                  <c:v>2.59</c:v>
                </c:pt>
                <c:pt idx="157">
                  <c:v>2.46</c:v>
                </c:pt>
                <c:pt idx="158">
                  <c:v>2.5</c:v>
                </c:pt>
                <c:pt idx="159">
                  <c:v>2.5299999999999998</c:v>
                </c:pt>
                <c:pt idx="160">
                  <c:v>2.61</c:v>
                </c:pt>
                <c:pt idx="161">
                  <c:v>2.63</c:v>
                </c:pt>
                <c:pt idx="162">
                  <c:v>2.67</c:v>
                </c:pt>
                <c:pt idx="163">
                  <c:v>2.64</c:v>
                </c:pt>
                <c:pt idx="164">
                  <c:v>2.69</c:v>
                </c:pt>
                <c:pt idx="165">
                  <c:v>2.62</c:v>
                </c:pt>
                <c:pt idx="166">
                  <c:v>2.7</c:v>
                </c:pt>
                <c:pt idx="167">
                  <c:v>2.65</c:v>
                </c:pt>
                <c:pt idx="168">
                  <c:v>2.52</c:v>
                </c:pt>
                <c:pt idx="169">
                  <c:v>2.52</c:v>
                </c:pt>
                <c:pt idx="170">
                  <c:v>2.56</c:v>
                </c:pt>
                <c:pt idx="171">
                  <c:v>2.57</c:v>
                </c:pt>
                <c:pt idx="172">
                  <c:v>2.52</c:v>
                </c:pt>
                <c:pt idx="173">
                  <c:v>2.54</c:v>
                </c:pt>
                <c:pt idx="174">
                  <c:v>2.46</c:v>
                </c:pt>
                <c:pt idx="175">
                  <c:v>2.54</c:v>
                </c:pt>
                <c:pt idx="176">
                  <c:v>2.57</c:v>
                </c:pt>
                <c:pt idx="177">
                  <c:v>2.6</c:v>
                </c:pt>
                <c:pt idx="178">
                  <c:v>2.65</c:v>
                </c:pt>
                <c:pt idx="179">
                  <c:v>2.62</c:v>
                </c:pt>
                <c:pt idx="180">
                  <c:v>2.6</c:v>
                </c:pt>
                <c:pt idx="181">
                  <c:v>2.64</c:v>
                </c:pt>
                <c:pt idx="182">
                  <c:v>2.64</c:v>
                </c:pt>
                <c:pt idx="183">
                  <c:v>2.65</c:v>
                </c:pt>
                <c:pt idx="184">
                  <c:v>2.58</c:v>
                </c:pt>
                <c:pt idx="185">
                  <c:v>2.67</c:v>
                </c:pt>
                <c:pt idx="186">
                  <c:v>2.71</c:v>
                </c:pt>
                <c:pt idx="187">
                  <c:v>2.73</c:v>
                </c:pt>
                <c:pt idx="188">
                  <c:v>2.7</c:v>
                </c:pt>
                <c:pt idx="189">
                  <c:v>2.73</c:v>
                </c:pt>
                <c:pt idx="190">
                  <c:v>2.73</c:v>
                </c:pt>
                <c:pt idx="191">
                  <c:v>2.78</c:v>
                </c:pt>
                <c:pt idx="192">
                  <c:v>2.8</c:v>
                </c:pt>
                <c:pt idx="193">
                  <c:v>2.83</c:v>
                </c:pt>
                <c:pt idx="194">
                  <c:v>2.96</c:v>
                </c:pt>
                <c:pt idx="195">
                  <c:v>2.83</c:v>
                </c:pt>
                <c:pt idx="196">
                  <c:v>2.91</c:v>
                </c:pt>
                <c:pt idx="197">
                  <c:v>2.95</c:v>
                </c:pt>
                <c:pt idx="198">
                  <c:v>2.95</c:v>
                </c:pt>
                <c:pt idx="199">
                  <c:v>2.89</c:v>
                </c:pt>
                <c:pt idx="200">
                  <c:v>2.9</c:v>
                </c:pt>
                <c:pt idx="201">
                  <c:v>2.77</c:v>
                </c:pt>
                <c:pt idx="202">
                  <c:v>2.79</c:v>
                </c:pt>
                <c:pt idx="203">
                  <c:v>2.72</c:v>
                </c:pt>
                <c:pt idx="204">
                  <c:v>2.78</c:v>
                </c:pt>
                <c:pt idx="205">
                  <c:v>2.74</c:v>
                </c:pt>
                <c:pt idx="206">
                  <c:v>2.78</c:v>
                </c:pt>
                <c:pt idx="207">
                  <c:v>2.88</c:v>
                </c:pt>
                <c:pt idx="208">
                  <c:v>2.93</c:v>
                </c:pt>
                <c:pt idx="209">
                  <c:v>2.93</c:v>
                </c:pt>
                <c:pt idx="210">
                  <c:v>2.88</c:v>
                </c:pt>
                <c:pt idx="211">
                  <c:v>2.87</c:v>
                </c:pt>
                <c:pt idx="212">
                  <c:v>2.83</c:v>
                </c:pt>
                <c:pt idx="213">
                  <c:v>2.88</c:v>
                </c:pt>
                <c:pt idx="214">
                  <c:v>2.85</c:v>
                </c:pt>
                <c:pt idx="215">
                  <c:v>2.83</c:v>
                </c:pt>
                <c:pt idx="216">
                  <c:v>2.82</c:v>
                </c:pt>
                <c:pt idx="217">
                  <c:v>2.8</c:v>
                </c:pt>
                <c:pt idx="218">
                  <c:v>2.75</c:v>
                </c:pt>
                <c:pt idx="219">
                  <c:v>2.71</c:v>
                </c:pt>
                <c:pt idx="220">
                  <c:v>2.64</c:v>
                </c:pt>
                <c:pt idx="221">
                  <c:v>2.73</c:v>
                </c:pt>
                <c:pt idx="222">
                  <c:v>2.66</c:v>
                </c:pt>
                <c:pt idx="223">
                  <c:v>2.62</c:v>
                </c:pt>
                <c:pt idx="224">
                  <c:v>2.64</c:v>
                </c:pt>
                <c:pt idx="225">
                  <c:v>2.7</c:v>
                </c:pt>
                <c:pt idx="226">
                  <c:v>2.72</c:v>
                </c:pt>
                <c:pt idx="227">
                  <c:v>2.6</c:v>
                </c:pt>
                <c:pt idx="228">
                  <c:v>2.62</c:v>
                </c:pt>
                <c:pt idx="229">
                  <c:v>2.56</c:v>
                </c:pt>
                <c:pt idx="230">
                  <c:v>2.58</c:v>
                </c:pt>
                <c:pt idx="231">
                  <c:v>2.61</c:v>
                </c:pt>
                <c:pt idx="232">
                  <c:v>2.56</c:v>
                </c:pt>
                <c:pt idx="233">
                  <c:v>2.56</c:v>
                </c:pt>
                <c:pt idx="234">
                  <c:v>2.61</c:v>
                </c:pt>
                <c:pt idx="235">
                  <c:v>2.64</c:v>
                </c:pt>
                <c:pt idx="236">
                  <c:v>2.54</c:v>
                </c:pt>
                <c:pt idx="237">
                  <c:v>2.4900000000000002</c:v>
                </c:pt>
                <c:pt idx="238">
                  <c:v>2.41</c:v>
                </c:pt>
                <c:pt idx="239">
                  <c:v>2.46</c:v>
                </c:pt>
                <c:pt idx="240">
                  <c:v>2.36</c:v>
                </c:pt>
                <c:pt idx="241">
                  <c:v>2.34</c:v>
                </c:pt>
                <c:pt idx="242">
                  <c:v>2.2400000000000002</c:v>
                </c:pt>
                <c:pt idx="243">
                  <c:v>2.2000000000000002</c:v>
                </c:pt>
                <c:pt idx="244">
                  <c:v>2.2000000000000002</c:v>
                </c:pt>
                <c:pt idx="245">
                  <c:v>2.2599999999999998</c:v>
                </c:pt>
                <c:pt idx="246">
                  <c:v>2.2599999999999998</c:v>
                </c:pt>
                <c:pt idx="247">
                  <c:v>2.2200000000000002</c:v>
                </c:pt>
                <c:pt idx="248">
                  <c:v>2.17</c:v>
                </c:pt>
                <c:pt idx="249">
                  <c:v>2.12</c:v>
                </c:pt>
                <c:pt idx="250">
                  <c:v>2.02</c:v>
                </c:pt>
                <c:pt idx="251">
                  <c:v>2.0699999999999998</c:v>
                </c:pt>
                <c:pt idx="252">
                  <c:v>2.0099999999999998</c:v>
                </c:pt>
                <c:pt idx="253">
                  <c:v>1.97</c:v>
                </c:pt>
                <c:pt idx="254">
                  <c:v>1.96</c:v>
                </c:pt>
                <c:pt idx="255">
                  <c:v>1.97</c:v>
                </c:pt>
                <c:pt idx="256">
                  <c:v>1.97</c:v>
                </c:pt>
                <c:pt idx="257">
                  <c:v>1.97</c:v>
                </c:pt>
                <c:pt idx="258">
                  <c:v>1.9</c:v>
                </c:pt>
                <c:pt idx="259">
                  <c:v>1.93</c:v>
                </c:pt>
                <c:pt idx="260">
                  <c:v>2.02</c:v>
                </c:pt>
                <c:pt idx="261">
                  <c:v>2.02</c:v>
                </c:pt>
                <c:pt idx="262">
                  <c:v>2.0499999999999998</c:v>
                </c:pt>
                <c:pt idx="263">
                  <c:v>2.02</c:v>
                </c:pt>
                <c:pt idx="264">
                  <c:v>2.1</c:v>
                </c:pt>
                <c:pt idx="265">
                  <c:v>2.13</c:v>
                </c:pt>
                <c:pt idx="266">
                  <c:v>2.13</c:v>
                </c:pt>
                <c:pt idx="267">
                  <c:v>2.1800000000000002</c:v>
                </c:pt>
                <c:pt idx="268">
                  <c:v>2.2000000000000002</c:v>
                </c:pt>
                <c:pt idx="269">
                  <c:v>2.2000000000000002</c:v>
                </c:pt>
                <c:pt idx="270">
                  <c:v>2.15</c:v>
                </c:pt>
                <c:pt idx="271">
                  <c:v>2.19</c:v>
                </c:pt>
                <c:pt idx="272">
                  <c:v>2.2200000000000002</c:v>
                </c:pt>
                <c:pt idx="273">
                  <c:v>2.2799999999999998</c:v>
                </c:pt>
                <c:pt idx="274">
                  <c:v>2.31</c:v>
                </c:pt>
                <c:pt idx="275">
                  <c:v>2.2999999999999998</c:v>
                </c:pt>
                <c:pt idx="276">
                  <c:v>2.25</c:v>
                </c:pt>
                <c:pt idx="277">
                  <c:v>2.31</c:v>
                </c:pt>
                <c:pt idx="278">
                  <c:v>2.2999999999999998</c:v>
                </c:pt>
                <c:pt idx="279">
                  <c:v>2.25</c:v>
                </c:pt>
                <c:pt idx="280">
                  <c:v>2.27</c:v>
                </c:pt>
                <c:pt idx="281">
                  <c:v>2.2000000000000002</c:v>
                </c:pt>
                <c:pt idx="282">
                  <c:v>2.25</c:v>
                </c:pt>
                <c:pt idx="283">
                  <c:v>2.15</c:v>
                </c:pt>
                <c:pt idx="284">
                  <c:v>2.12</c:v>
                </c:pt>
                <c:pt idx="285">
                  <c:v>2.2400000000000002</c:v>
                </c:pt>
                <c:pt idx="286">
                  <c:v>2.33</c:v>
                </c:pt>
                <c:pt idx="287">
                  <c:v>2.2999999999999998</c:v>
                </c:pt>
                <c:pt idx="288">
                  <c:v>2.29</c:v>
                </c:pt>
                <c:pt idx="289">
                  <c:v>2.35</c:v>
                </c:pt>
                <c:pt idx="290">
                  <c:v>2.38</c:v>
                </c:pt>
                <c:pt idx="291">
                  <c:v>2.36</c:v>
                </c:pt>
                <c:pt idx="292">
                  <c:v>2.39</c:v>
                </c:pt>
                <c:pt idx="293">
                  <c:v>2.34</c:v>
                </c:pt>
                <c:pt idx="294">
                  <c:v>2.34</c:v>
                </c:pt>
                <c:pt idx="295">
                  <c:v>2.4</c:v>
                </c:pt>
                <c:pt idx="296">
                  <c:v>2.41</c:v>
                </c:pt>
                <c:pt idx="297">
                  <c:v>2.37</c:v>
                </c:pt>
                <c:pt idx="298">
                  <c:v>2.4300000000000002</c:v>
                </c:pt>
                <c:pt idx="299">
                  <c:v>2.4300000000000002</c:v>
                </c:pt>
                <c:pt idx="300">
                  <c:v>2.37</c:v>
                </c:pt>
                <c:pt idx="301">
                  <c:v>2.42</c:v>
                </c:pt>
                <c:pt idx="302">
                  <c:v>2.4500000000000002</c:v>
                </c:pt>
                <c:pt idx="303">
                  <c:v>2.46</c:v>
                </c:pt>
                <c:pt idx="304">
                  <c:v>2.41</c:v>
                </c:pt>
                <c:pt idx="305">
                  <c:v>2.4</c:v>
                </c:pt>
                <c:pt idx="306">
                  <c:v>2.4</c:v>
                </c:pt>
                <c:pt idx="307">
                  <c:v>2.31</c:v>
                </c:pt>
                <c:pt idx="308">
                  <c:v>2.33</c:v>
                </c:pt>
                <c:pt idx="309">
                  <c:v>2.2999999999999998</c:v>
                </c:pt>
                <c:pt idx="310">
                  <c:v>2.2599999999999998</c:v>
                </c:pt>
                <c:pt idx="311">
                  <c:v>2.2999999999999998</c:v>
                </c:pt>
                <c:pt idx="312">
                  <c:v>2.3199999999999998</c:v>
                </c:pt>
                <c:pt idx="313">
                  <c:v>2.36</c:v>
                </c:pt>
                <c:pt idx="314">
                  <c:v>2.42</c:v>
                </c:pt>
                <c:pt idx="315">
                  <c:v>2.44</c:v>
                </c:pt>
                <c:pt idx="316">
                  <c:v>2.4500000000000002</c:v>
                </c:pt>
                <c:pt idx="317">
                  <c:v>2.44</c:v>
                </c:pt>
                <c:pt idx="318">
                  <c:v>2.4300000000000002</c:v>
                </c:pt>
                <c:pt idx="319">
                  <c:v>2.4</c:v>
                </c:pt>
                <c:pt idx="320">
                  <c:v>2.3199999999999998</c:v>
                </c:pt>
                <c:pt idx="321">
                  <c:v>2.37</c:v>
                </c:pt>
                <c:pt idx="322">
                  <c:v>2.35</c:v>
                </c:pt>
                <c:pt idx="323">
                  <c:v>2.29</c:v>
                </c:pt>
                <c:pt idx="324">
                  <c:v>2.29</c:v>
                </c:pt>
                <c:pt idx="325">
                  <c:v>2.29</c:v>
                </c:pt>
                <c:pt idx="326">
                  <c:v>2.29</c:v>
                </c:pt>
                <c:pt idx="327">
                  <c:v>2.41</c:v>
                </c:pt>
                <c:pt idx="328">
                  <c:v>2.4</c:v>
                </c:pt>
                <c:pt idx="329">
                  <c:v>2.35</c:v>
                </c:pt>
                <c:pt idx="330">
                  <c:v>2.4</c:v>
                </c:pt>
                <c:pt idx="331">
                  <c:v>2.44</c:v>
                </c:pt>
                <c:pt idx="332">
                  <c:v>2.36</c:v>
                </c:pt>
                <c:pt idx="333">
                  <c:v>2.42</c:v>
                </c:pt>
                <c:pt idx="334">
                  <c:v>2.48</c:v>
                </c:pt>
                <c:pt idx="335">
                  <c:v>2.34</c:v>
                </c:pt>
                <c:pt idx="336">
                  <c:v>2.4300000000000002</c:v>
                </c:pt>
                <c:pt idx="337">
                  <c:v>2.4900000000000002</c:v>
                </c:pt>
                <c:pt idx="338">
                  <c:v>2.46</c:v>
                </c:pt>
                <c:pt idx="339">
                  <c:v>2.48</c:v>
                </c:pt>
                <c:pt idx="340">
                  <c:v>2.5</c:v>
                </c:pt>
                <c:pt idx="341">
                  <c:v>2.4900000000000002</c:v>
                </c:pt>
                <c:pt idx="342">
                  <c:v>2.5</c:v>
                </c:pt>
                <c:pt idx="343">
                  <c:v>2.58</c:v>
                </c:pt>
                <c:pt idx="344">
                  <c:v>2.62</c:v>
                </c:pt>
                <c:pt idx="345">
                  <c:v>2.57</c:v>
                </c:pt>
                <c:pt idx="346">
                  <c:v>2.52</c:v>
                </c:pt>
                <c:pt idx="347">
                  <c:v>2.58</c:v>
                </c:pt>
                <c:pt idx="348">
                  <c:v>2.58</c:v>
                </c:pt>
                <c:pt idx="349">
                  <c:v>2.5499999999999998</c:v>
                </c:pt>
                <c:pt idx="350">
                  <c:v>2.5099999999999998</c:v>
                </c:pt>
                <c:pt idx="351">
                  <c:v>2.4700000000000002</c:v>
                </c:pt>
                <c:pt idx="352">
                  <c:v>2.42</c:v>
                </c:pt>
                <c:pt idx="353">
                  <c:v>2.46</c:v>
                </c:pt>
                <c:pt idx="354">
                  <c:v>2.4900000000000002</c:v>
                </c:pt>
                <c:pt idx="355">
                  <c:v>2.52</c:v>
                </c:pt>
                <c:pt idx="356">
                  <c:v>2.5</c:v>
                </c:pt>
                <c:pt idx="357">
                  <c:v>2.54</c:v>
                </c:pt>
                <c:pt idx="358">
                  <c:v>2.42</c:v>
                </c:pt>
                <c:pt idx="359">
                  <c:v>2.4300000000000002</c:v>
                </c:pt>
                <c:pt idx="360">
                  <c:v>2.5099999999999998</c:v>
                </c:pt>
                <c:pt idx="361">
                  <c:v>2.5299999999999998</c:v>
                </c:pt>
                <c:pt idx="362">
                  <c:v>2.5</c:v>
                </c:pt>
                <c:pt idx="363">
                  <c:v>2.5299999999999998</c:v>
                </c:pt>
                <c:pt idx="364">
                  <c:v>2.61</c:v>
                </c:pt>
                <c:pt idx="365">
                  <c:v>2.57</c:v>
                </c:pt>
                <c:pt idx="366">
                  <c:v>2.54</c:v>
                </c:pt>
                <c:pt idx="367">
                  <c:v>2.58</c:v>
                </c:pt>
                <c:pt idx="368">
                  <c:v>2.67</c:v>
                </c:pt>
                <c:pt idx="369">
                  <c:v>2.66</c:v>
                </c:pt>
                <c:pt idx="370">
                  <c:v>2.64</c:v>
                </c:pt>
                <c:pt idx="371">
                  <c:v>2.58</c:v>
                </c:pt>
                <c:pt idx="372">
                  <c:v>2.54</c:v>
                </c:pt>
                <c:pt idx="373">
                  <c:v>2.5</c:v>
                </c:pt>
                <c:pt idx="374">
                  <c:v>2.5499999999999998</c:v>
                </c:pt>
                <c:pt idx="375">
                  <c:v>2.62</c:v>
                </c:pt>
                <c:pt idx="376">
                  <c:v>2.67</c:v>
                </c:pt>
                <c:pt idx="377">
                  <c:v>2.62</c:v>
                </c:pt>
                <c:pt idx="378">
                  <c:v>2.5299999999999998</c:v>
                </c:pt>
                <c:pt idx="379">
                  <c:v>2.5099999999999998</c:v>
                </c:pt>
                <c:pt idx="380">
                  <c:v>2.35</c:v>
                </c:pt>
                <c:pt idx="381">
                  <c:v>2.41</c:v>
                </c:pt>
                <c:pt idx="382">
                  <c:v>2.39</c:v>
                </c:pt>
                <c:pt idx="383">
                  <c:v>2.4</c:v>
                </c:pt>
                <c:pt idx="384">
                  <c:v>2.4300000000000002</c:v>
                </c:pt>
                <c:pt idx="385">
                  <c:v>2.4</c:v>
                </c:pt>
                <c:pt idx="386">
                  <c:v>2.41</c:v>
                </c:pt>
                <c:pt idx="387">
                  <c:v>2.41</c:v>
                </c:pt>
                <c:pt idx="388">
                  <c:v>2.4500000000000002</c:v>
                </c:pt>
                <c:pt idx="389">
                  <c:v>2.4500000000000002</c:v>
                </c:pt>
                <c:pt idx="390">
                  <c:v>2.5</c:v>
                </c:pt>
                <c:pt idx="391">
                  <c:v>2.62</c:v>
                </c:pt>
                <c:pt idx="392">
                  <c:v>2.62</c:v>
                </c:pt>
                <c:pt idx="393">
                  <c:v>2.56</c:v>
                </c:pt>
                <c:pt idx="394">
                  <c:v>2.59</c:v>
                </c:pt>
                <c:pt idx="395">
                  <c:v>2.54</c:v>
                </c:pt>
                <c:pt idx="396">
                  <c:v>2.5299999999999998</c:v>
                </c:pt>
                <c:pt idx="397">
                  <c:v>2.57</c:v>
                </c:pt>
                <c:pt idx="398">
                  <c:v>2.5299999999999998</c:v>
                </c:pt>
                <c:pt idx="399">
                  <c:v>2.4500000000000002</c:v>
                </c:pt>
                <c:pt idx="400">
                  <c:v>2.48</c:v>
                </c:pt>
                <c:pt idx="401">
                  <c:v>2.46</c:v>
                </c:pt>
                <c:pt idx="402">
                  <c:v>2.42</c:v>
                </c:pt>
                <c:pt idx="403">
                  <c:v>2.41</c:v>
                </c:pt>
                <c:pt idx="404">
                  <c:v>2.39</c:v>
                </c:pt>
                <c:pt idx="405">
                  <c:v>2.4500000000000002</c:v>
                </c:pt>
                <c:pt idx="406">
                  <c:v>2.46</c:v>
                </c:pt>
                <c:pt idx="407">
                  <c:v>2.42</c:v>
                </c:pt>
                <c:pt idx="408">
                  <c:v>2.42</c:v>
                </c:pt>
                <c:pt idx="409">
                  <c:v>2.39</c:v>
                </c:pt>
                <c:pt idx="410">
                  <c:v>2.38</c:v>
                </c:pt>
                <c:pt idx="411">
                  <c:v>2.34</c:v>
                </c:pt>
                <c:pt idx="412">
                  <c:v>2.3199999999999998</c:v>
                </c:pt>
                <c:pt idx="413">
                  <c:v>2.31</c:v>
                </c:pt>
                <c:pt idx="414">
                  <c:v>2.2400000000000002</c:v>
                </c:pt>
                <c:pt idx="415">
                  <c:v>2.17</c:v>
                </c:pt>
                <c:pt idx="416">
                  <c:v>2.1800000000000002</c:v>
                </c:pt>
                <c:pt idx="417">
                  <c:v>2.19</c:v>
                </c:pt>
                <c:pt idx="418">
                  <c:v>2.27</c:v>
                </c:pt>
                <c:pt idx="419">
                  <c:v>2.27</c:v>
                </c:pt>
                <c:pt idx="420">
                  <c:v>2.2200000000000002</c:v>
                </c:pt>
                <c:pt idx="421">
                  <c:v>2.2400000000000002</c:v>
                </c:pt>
                <c:pt idx="422">
                  <c:v>2.1800000000000002</c:v>
                </c:pt>
                <c:pt idx="423">
                  <c:v>2.17</c:v>
                </c:pt>
                <c:pt idx="424">
                  <c:v>2.2599999999999998</c:v>
                </c:pt>
                <c:pt idx="425">
                  <c:v>2.25</c:v>
                </c:pt>
                <c:pt idx="426">
                  <c:v>2.2599999999999998</c:v>
                </c:pt>
                <c:pt idx="427">
                  <c:v>2.21</c:v>
                </c:pt>
                <c:pt idx="428">
                  <c:v>2.2000000000000002</c:v>
                </c:pt>
                <c:pt idx="429">
                  <c:v>2.2400000000000002</c:v>
                </c:pt>
                <c:pt idx="430">
                  <c:v>2.2200000000000002</c:v>
                </c:pt>
                <c:pt idx="431">
                  <c:v>2.2400000000000002</c:v>
                </c:pt>
                <c:pt idx="432">
                  <c:v>2.2799999999999998</c:v>
                </c:pt>
                <c:pt idx="433">
                  <c:v>2.2599999999999998</c:v>
                </c:pt>
                <c:pt idx="434">
                  <c:v>2.2799999999999998</c:v>
                </c:pt>
                <c:pt idx="435">
                  <c:v>2.2799999999999998</c:v>
                </c:pt>
                <c:pt idx="436">
                  <c:v>2.33</c:v>
                </c:pt>
                <c:pt idx="437">
                  <c:v>2.27</c:v>
                </c:pt>
                <c:pt idx="438">
                  <c:v>2.23</c:v>
                </c:pt>
                <c:pt idx="439">
                  <c:v>2.21</c:v>
                </c:pt>
                <c:pt idx="440">
                  <c:v>2.17</c:v>
                </c:pt>
                <c:pt idx="441">
                  <c:v>2.17</c:v>
                </c:pt>
                <c:pt idx="442">
                  <c:v>2.15</c:v>
                </c:pt>
                <c:pt idx="443">
                  <c:v>2.1</c:v>
                </c:pt>
                <c:pt idx="444">
                  <c:v>2.15</c:v>
                </c:pt>
                <c:pt idx="445">
                  <c:v>2.15</c:v>
                </c:pt>
                <c:pt idx="446">
                  <c:v>2.12</c:v>
                </c:pt>
                <c:pt idx="447">
                  <c:v>2.14</c:v>
                </c:pt>
                <c:pt idx="448">
                  <c:v>2.19</c:v>
                </c:pt>
                <c:pt idx="449">
                  <c:v>2.19</c:v>
                </c:pt>
                <c:pt idx="450">
                  <c:v>2.2200000000000002</c:v>
                </c:pt>
                <c:pt idx="451">
                  <c:v>2.17</c:v>
                </c:pt>
                <c:pt idx="452">
                  <c:v>2.13</c:v>
                </c:pt>
                <c:pt idx="453">
                  <c:v>2.1800000000000002</c:v>
                </c:pt>
                <c:pt idx="454">
                  <c:v>2.17</c:v>
                </c:pt>
                <c:pt idx="455">
                  <c:v>2.14</c:v>
                </c:pt>
                <c:pt idx="456">
                  <c:v>2.12</c:v>
                </c:pt>
                <c:pt idx="457">
                  <c:v>2.04</c:v>
                </c:pt>
                <c:pt idx="458">
                  <c:v>2.11</c:v>
                </c:pt>
                <c:pt idx="459">
                  <c:v>2.13</c:v>
                </c:pt>
                <c:pt idx="460">
                  <c:v>2.21</c:v>
                </c:pt>
                <c:pt idx="461">
                  <c:v>2.2599999999999998</c:v>
                </c:pt>
                <c:pt idx="462">
                  <c:v>2.25</c:v>
                </c:pt>
                <c:pt idx="463">
                  <c:v>2.25</c:v>
                </c:pt>
                <c:pt idx="464">
                  <c:v>2.2599999999999998</c:v>
                </c:pt>
                <c:pt idx="465">
                  <c:v>2.27</c:v>
                </c:pt>
                <c:pt idx="466">
                  <c:v>2.2799999999999998</c:v>
                </c:pt>
                <c:pt idx="467">
                  <c:v>2.2200000000000002</c:v>
                </c:pt>
                <c:pt idx="468">
                  <c:v>2.1800000000000002</c:v>
                </c:pt>
                <c:pt idx="469">
                  <c:v>2.21</c:v>
                </c:pt>
                <c:pt idx="470">
                  <c:v>2.1800000000000002</c:v>
                </c:pt>
                <c:pt idx="471">
                  <c:v>2.2799999999999998</c:v>
                </c:pt>
                <c:pt idx="472">
                  <c:v>2.31</c:v>
                </c:pt>
                <c:pt idx="473">
                  <c:v>2.3199999999999998</c:v>
                </c:pt>
                <c:pt idx="474">
                  <c:v>2.2400000000000002</c:v>
                </c:pt>
                <c:pt idx="475">
                  <c:v>2.2799999999999998</c:v>
                </c:pt>
                <c:pt idx="476">
                  <c:v>2.29</c:v>
                </c:pt>
                <c:pt idx="477">
                  <c:v>2.33</c:v>
                </c:pt>
                <c:pt idx="478">
                  <c:v>2.37</c:v>
                </c:pt>
                <c:pt idx="479">
                  <c:v>2.38</c:v>
                </c:pt>
                <c:pt idx="480">
                  <c:v>2.4</c:v>
                </c:pt>
                <c:pt idx="481">
                  <c:v>2.39</c:v>
                </c:pt>
                <c:pt idx="482">
                  <c:v>2.42</c:v>
                </c:pt>
                <c:pt idx="483">
                  <c:v>2.39</c:v>
                </c:pt>
                <c:pt idx="484">
                  <c:v>2.42</c:v>
                </c:pt>
                <c:pt idx="485">
                  <c:v>2.36</c:v>
                </c:pt>
                <c:pt idx="486">
                  <c:v>2.3199999999999998</c:v>
                </c:pt>
                <c:pt idx="487">
                  <c:v>2.34</c:v>
                </c:pt>
                <c:pt idx="488">
                  <c:v>2.37</c:v>
                </c:pt>
                <c:pt idx="489">
                  <c:v>2.35</c:v>
                </c:pt>
                <c:pt idx="490">
                  <c:v>2.34</c:v>
                </c:pt>
                <c:pt idx="491">
                  <c:v>2.37</c:v>
                </c:pt>
                <c:pt idx="492">
                  <c:v>2.33</c:v>
                </c:pt>
                <c:pt idx="493">
                  <c:v>2.35</c:v>
                </c:pt>
                <c:pt idx="494">
                  <c:v>2.31</c:v>
                </c:pt>
                <c:pt idx="495">
                  <c:v>2.25</c:v>
                </c:pt>
                <c:pt idx="496">
                  <c:v>2.2000000000000002</c:v>
                </c:pt>
                <c:pt idx="497">
                  <c:v>2.2000000000000002</c:v>
                </c:pt>
                <c:pt idx="498">
                  <c:v>2.17</c:v>
                </c:pt>
                <c:pt idx="499">
                  <c:v>2.13</c:v>
                </c:pt>
                <c:pt idx="500">
                  <c:v>2.09</c:v>
                </c:pt>
                <c:pt idx="501">
                  <c:v>2.0299999999999998</c:v>
                </c:pt>
                <c:pt idx="502">
                  <c:v>2.06</c:v>
                </c:pt>
                <c:pt idx="503">
                  <c:v>2.06</c:v>
                </c:pt>
                <c:pt idx="504">
                  <c:v>2.11</c:v>
                </c:pt>
                <c:pt idx="505">
                  <c:v>2.11</c:v>
                </c:pt>
                <c:pt idx="506">
                  <c:v>2.12</c:v>
                </c:pt>
                <c:pt idx="507">
                  <c:v>2.13</c:v>
                </c:pt>
                <c:pt idx="508">
                  <c:v>2.12</c:v>
                </c:pt>
                <c:pt idx="509">
                  <c:v>2.1800000000000002</c:v>
                </c:pt>
                <c:pt idx="510">
                  <c:v>2.2400000000000002</c:v>
                </c:pt>
                <c:pt idx="511">
                  <c:v>2.23</c:v>
                </c:pt>
                <c:pt idx="512">
                  <c:v>2.2200000000000002</c:v>
                </c:pt>
                <c:pt idx="513">
                  <c:v>2.2400000000000002</c:v>
                </c:pt>
                <c:pt idx="514">
                  <c:v>2.31</c:v>
                </c:pt>
                <c:pt idx="515">
                  <c:v>2.2799999999999998</c:v>
                </c:pt>
                <c:pt idx="516">
                  <c:v>2.3199999999999998</c:v>
                </c:pt>
                <c:pt idx="517">
                  <c:v>2.33</c:v>
                </c:pt>
                <c:pt idx="518">
                  <c:v>2.33</c:v>
                </c:pt>
                <c:pt idx="519">
                  <c:v>2.33</c:v>
                </c:pt>
                <c:pt idx="520">
                  <c:v>2.38</c:v>
                </c:pt>
                <c:pt idx="521">
                  <c:v>2.34</c:v>
                </c:pt>
                <c:pt idx="522">
                  <c:v>2.36</c:v>
                </c:pt>
                <c:pt idx="523">
                  <c:v>2.36</c:v>
                </c:pt>
                <c:pt idx="524">
                  <c:v>2.36</c:v>
                </c:pt>
                <c:pt idx="525">
                  <c:v>2.42</c:v>
                </c:pt>
                <c:pt idx="526">
                  <c:v>2.4500000000000002</c:v>
                </c:pt>
                <c:pt idx="527">
                  <c:v>2.48</c:v>
                </c:pt>
                <c:pt idx="528">
                  <c:v>2.5099999999999998</c:v>
                </c:pt>
                <c:pt idx="529">
                  <c:v>2.5299999999999998</c:v>
                </c:pt>
                <c:pt idx="530">
                  <c:v>2.56</c:v>
                </c:pt>
                <c:pt idx="531">
                  <c:v>2.58</c:v>
                </c:pt>
                <c:pt idx="532">
                  <c:v>2.62</c:v>
                </c:pt>
                <c:pt idx="533">
                  <c:v>2.5299999999999998</c:v>
                </c:pt>
                <c:pt idx="534">
                  <c:v>2.52</c:v>
                </c:pt>
                <c:pt idx="535">
                  <c:v>2.5</c:v>
                </c:pt>
                <c:pt idx="536">
                  <c:v>2.4900000000000002</c:v>
                </c:pt>
                <c:pt idx="537">
                  <c:v>2.48</c:v>
                </c:pt>
                <c:pt idx="538">
                  <c:v>2.4900000000000002</c:v>
                </c:pt>
                <c:pt idx="539">
                  <c:v>2.52</c:v>
                </c:pt>
                <c:pt idx="540">
                  <c:v>2.5499999999999998</c:v>
                </c:pt>
                <c:pt idx="541">
                  <c:v>2.5099999999999998</c:v>
                </c:pt>
                <c:pt idx="542">
                  <c:v>2.5299999999999998</c:v>
                </c:pt>
                <c:pt idx="543">
                  <c:v>2.54</c:v>
                </c:pt>
                <c:pt idx="544">
                  <c:v>2.48</c:v>
                </c:pt>
                <c:pt idx="545">
                  <c:v>2.4500000000000002</c:v>
                </c:pt>
                <c:pt idx="546">
                  <c:v>2.38</c:v>
                </c:pt>
                <c:pt idx="547">
                  <c:v>2.4</c:v>
                </c:pt>
                <c:pt idx="548">
                  <c:v>2.35</c:v>
                </c:pt>
                <c:pt idx="549">
                  <c:v>2.37</c:v>
                </c:pt>
                <c:pt idx="550">
                  <c:v>2.38</c:v>
                </c:pt>
                <c:pt idx="551">
                  <c:v>2.36</c:v>
                </c:pt>
                <c:pt idx="552">
                  <c:v>2.4300000000000002</c:v>
                </c:pt>
                <c:pt idx="553">
                  <c:v>2.48</c:v>
                </c:pt>
                <c:pt idx="554">
                  <c:v>2.42</c:v>
                </c:pt>
                <c:pt idx="555">
                  <c:v>2.42</c:v>
                </c:pt>
                <c:pt idx="556">
                  <c:v>2.48</c:v>
                </c:pt>
                <c:pt idx="557">
                  <c:v>2.4900000000000002</c:v>
                </c:pt>
                <c:pt idx="558">
                  <c:v>2.54</c:v>
                </c:pt>
                <c:pt idx="559">
                  <c:v>2.5299999999999998</c:v>
                </c:pt>
                <c:pt idx="560">
                  <c:v>2.46</c:v>
                </c:pt>
                <c:pt idx="561">
                  <c:v>2.46</c:v>
                </c:pt>
                <c:pt idx="562">
                  <c:v>2.4500000000000002</c:v>
                </c:pt>
                <c:pt idx="563">
                  <c:v>2.44</c:v>
                </c:pt>
                <c:pt idx="564">
                  <c:v>2.42</c:v>
                </c:pt>
                <c:pt idx="565">
                  <c:v>2.38</c:v>
                </c:pt>
                <c:pt idx="566">
                  <c:v>2.5</c:v>
                </c:pt>
                <c:pt idx="567">
                  <c:v>2.48</c:v>
                </c:pt>
                <c:pt idx="568">
                  <c:v>2.78</c:v>
                </c:pt>
                <c:pt idx="569">
                  <c:v>2.89</c:v>
                </c:pt>
                <c:pt idx="570">
                  <c:v>2.83</c:v>
                </c:pt>
                <c:pt idx="571">
                  <c:v>2.81</c:v>
                </c:pt>
                <c:pt idx="572">
                  <c:v>2.89</c:v>
                </c:pt>
                <c:pt idx="573">
                  <c:v>2.89</c:v>
                </c:pt>
                <c:pt idx="574">
                  <c:v>2.85</c:v>
                </c:pt>
                <c:pt idx="575">
                  <c:v>2.88</c:v>
                </c:pt>
                <c:pt idx="576">
                  <c:v>2.8</c:v>
                </c:pt>
                <c:pt idx="577">
                  <c:v>2.81</c:v>
                </c:pt>
                <c:pt idx="578">
                  <c:v>2.79</c:v>
                </c:pt>
                <c:pt idx="579">
                  <c:v>2.78</c:v>
                </c:pt>
                <c:pt idx="580">
                  <c:v>2.76</c:v>
                </c:pt>
                <c:pt idx="581">
                  <c:v>2.78</c:v>
                </c:pt>
                <c:pt idx="582">
                  <c:v>2.79</c:v>
                </c:pt>
                <c:pt idx="583">
                  <c:v>2.79</c:v>
                </c:pt>
                <c:pt idx="584">
                  <c:v>2.77</c:v>
                </c:pt>
                <c:pt idx="585">
                  <c:v>2.73</c:v>
                </c:pt>
                <c:pt idx="586">
                  <c:v>2.73</c:v>
                </c:pt>
                <c:pt idx="587">
                  <c:v>2.67</c:v>
                </c:pt>
                <c:pt idx="588">
                  <c:v>2.66</c:v>
                </c:pt>
                <c:pt idx="589">
                  <c:v>2.63</c:v>
                </c:pt>
                <c:pt idx="590">
                  <c:v>2.57</c:v>
                </c:pt>
                <c:pt idx="591">
                  <c:v>2.58</c:v>
                </c:pt>
                <c:pt idx="592">
                  <c:v>2.63</c:v>
                </c:pt>
                <c:pt idx="593">
                  <c:v>2.57</c:v>
                </c:pt>
                <c:pt idx="594">
                  <c:v>2.59</c:v>
                </c:pt>
                <c:pt idx="595">
                  <c:v>2.5299999999999998</c:v>
                </c:pt>
                <c:pt idx="596">
                  <c:v>2.52</c:v>
                </c:pt>
                <c:pt idx="597">
                  <c:v>2.54</c:v>
                </c:pt>
                <c:pt idx="598">
                  <c:v>2.5</c:v>
                </c:pt>
                <c:pt idx="599">
                  <c:v>2.46</c:v>
                </c:pt>
                <c:pt idx="600">
                  <c:v>2.46</c:v>
                </c:pt>
                <c:pt idx="601">
                  <c:v>2.46</c:v>
                </c:pt>
                <c:pt idx="602">
                  <c:v>2.44</c:v>
                </c:pt>
                <c:pt idx="603">
                  <c:v>2.5</c:v>
                </c:pt>
                <c:pt idx="604">
                  <c:v>2.44</c:v>
                </c:pt>
                <c:pt idx="605">
                  <c:v>2.4700000000000002</c:v>
                </c:pt>
                <c:pt idx="606">
                  <c:v>2.5</c:v>
                </c:pt>
                <c:pt idx="607">
                  <c:v>2.4900000000000002</c:v>
                </c:pt>
                <c:pt idx="608">
                  <c:v>2.4500000000000002</c:v>
                </c:pt>
                <c:pt idx="609">
                  <c:v>2.4500000000000002</c:v>
                </c:pt>
                <c:pt idx="610">
                  <c:v>2.52</c:v>
                </c:pt>
                <c:pt idx="611">
                  <c:v>2.52</c:v>
                </c:pt>
                <c:pt idx="612">
                  <c:v>2.5299999999999998</c:v>
                </c:pt>
                <c:pt idx="613">
                  <c:v>2.4700000000000002</c:v>
                </c:pt>
                <c:pt idx="614">
                  <c:v>2.5099999999999998</c:v>
                </c:pt>
                <c:pt idx="615">
                  <c:v>2.5479810000000001</c:v>
                </c:pt>
                <c:pt idx="616">
                  <c:v>2.6413509999999998</c:v>
                </c:pt>
                <c:pt idx="617">
                  <c:v>2.6628020000000001</c:v>
                </c:pt>
                <c:pt idx="618">
                  <c:v>2.676377</c:v>
                </c:pt>
                <c:pt idx="619">
                  <c:v>2.6267330000000002</c:v>
                </c:pt>
                <c:pt idx="620">
                  <c:v>2.5830289999999998</c:v>
                </c:pt>
                <c:pt idx="621">
                  <c:v>2.5692620000000002</c:v>
                </c:pt>
                <c:pt idx="622">
                  <c:v>2.5986289999999999</c:v>
                </c:pt>
                <c:pt idx="623">
                  <c:v>2.6349659999999999</c:v>
                </c:pt>
                <c:pt idx="624">
                  <c:v>2.6403729999999999</c:v>
                </c:pt>
                <c:pt idx="625">
                  <c:v>2.5642040000000001</c:v>
                </c:pt>
                <c:pt idx="626">
                  <c:v>2.5561910000000001</c:v>
                </c:pt>
                <c:pt idx="627">
                  <c:v>2.5335399999999999</c:v>
                </c:pt>
                <c:pt idx="628">
                  <c:v>2.5463049999999998</c:v>
                </c:pt>
                <c:pt idx="629">
                  <c:v>2.5089290000000002</c:v>
                </c:pt>
                <c:pt idx="630">
                  <c:v>2.5113789999999998</c:v>
                </c:pt>
                <c:pt idx="631">
                  <c:v>2.5135670000000001</c:v>
                </c:pt>
                <c:pt idx="632">
                  <c:v>2.4999250000000002</c:v>
                </c:pt>
                <c:pt idx="633">
                  <c:v>2.5222030000000002</c:v>
                </c:pt>
                <c:pt idx="634">
                  <c:v>2.5836950000000001</c:v>
                </c:pt>
                <c:pt idx="635">
                  <c:v>2.5647180000000001</c:v>
                </c:pt>
                <c:pt idx="636">
                  <c:v>2.5729920000000002</c:v>
                </c:pt>
                <c:pt idx="637">
                  <c:v>2.5250050000000002</c:v>
                </c:pt>
                <c:pt idx="638">
                  <c:v>2.5257740000000002</c:v>
                </c:pt>
                <c:pt idx="639">
                  <c:v>2.4758870000000002</c:v>
                </c:pt>
                <c:pt idx="640">
                  <c:v>2.5268320000000002</c:v>
                </c:pt>
                <c:pt idx="641">
                  <c:v>2.5204260000000001</c:v>
                </c:pt>
                <c:pt idx="642">
                  <c:v>2.5301170000000002</c:v>
                </c:pt>
                <c:pt idx="643">
                  <c:v>2.4947309999999998</c:v>
                </c:pt>
                <c:pt idx="644">
                  <c:v>2.5140850000000001</c:v>
                </c:pt>
                <c:pt idx="645">
                  <c:v>2.514551</c:v>
                </c:pt>
                <c:pt idx="646">
                  <c:v>2.5007769999999998</c:v>
                </c:pt>
                <c:pt idx="647">
                  <c:v>2.5218029999999998</c:v>
                </c:pt>
                <c:pt idx="648">
                  <c:v>2.558808</c:v>
                </c:pt>
                <c:pt idx="649">
                  <c:v>2.558846</c:v>
                </c:pt>
                <c:pt idx="650">
                  <c:v>2.5986470000000002</c:v>
                </c:pt>
                <c:pt idx="651">
                  <c:v>2.6399720000000002</c:v>
                </c:pt>
                <c:pt idx="652">
                  <c:v>2.6082010000000002</c:v>
                </c:pt>
                <c:pt idx="653">
                  <c:v>2.6619679999999999</c:v>
                </c:pt>
                <c:pt idx="654">
                  <c:v>2.6252680000000002</c:v>
                </c:pt>
                <c:pt idx="655">
                  <c:v>2.6042640000000001</c:v>
                </c:pt>
                <c:pt idx="656">
                  <c:v>2.648409</c:v>
                </c:pt>
                <c:pt idx="657">
                  <c:v>2.6897980000000001</c:v>
                </c:pt>
                <c:pt idx="658">
                  <c:v>2.6744050000000001</c:v>
                </c:pt>
                <c:pt idx="659">
                  <c:v>2.709047</c:v>
                </c:pt>
                <c:pt idx="660">
                  <c:v>2.735325</c:v>
                </c:pt>
                <c:pt idx="661">
                  <c:v>2.73786</c:v>
                </c:pt>
                <c:pt idx="662">
                  <c:v>2.7101700000000002</c:v>
                </c:pt>
                <c:pt idx="663">
                  <c:v>2.694375</c:v>
                </c:pt>
                <c:pt idx="664">
                  <c:v>2.6751999999999998</c:v>
                </c:pt>
                <c:pt idx="665">
                  <c:v>2.7017709999999999</c:v>
                </c:pt>
                <c:pt idx="666">
                  <c:v>2.6172490000000002</c:v>
                </c:pt>
                <c:pt idx="667">
                  <c:v>2.5905459999999998</c:v>
                </c:pt>
                <c:pt idx="668">
                  <c:v>2.6028950000000002</c:v>
                </c:pt>
                <c:pt idx="669">
                  <c:v>2.69659</c:v>
                </c:pt>
                <c:pt idx="670">
                  <c:v>2.7238229999999999</c:v>
                </c:pt>
                <c:pt idx="671">
                  <c:v>2.686534</c:v>
                </c:pt>
                <c:pt idx="672">
                  <c:v>2.692755</c:v>
                </c:pt>
                <c:pt idx="673">
                  <c:v>2.7045059999999999</c:v>
                </c:pt>
                <c:pt idx="674">
                  <c:v>2.6823950000000001</c:v>
                </c:pt>
                <c:pt idx="675">
                  <c:v>2.6653989999999999</c:v>
                </c:pt>
                <c:pt idx="676">
                  <c:v>2.6283590000000001</c:v>
                </c:pt>
                <c:pt idx="677">
                  <c:v>2.6204100000000001</c:v>
                </c:pt>
                <c:pt idx="678">
                  <c:v>2.6379450000000002</c:v>
                </c:pt>
                <c:pt idx="679">
                  <c:v>2.6329050000000001</c:v>
                </c:pt>
                <c:pt idx="680">
                  <c:v>2.682461</c:v>
                </c:pt>
                <c:pt idx="681">
                  <c:v>2.692466</c:v>
                </c:pt>
                <c:pt idx="682">
                  <c:v>2.7409460000000001</c:v>
                </c:pt>
                <c:pt idx="683">
                  <c:v>2.6719089999999999</c:v>
                </c:pt>
                <c:pt idx="684">
                  <c:v>2.7060789999999999</c:v>
                </c:pt>
                <c:pt idx="685">
                  <c:v>2.774753</c:v>
                </c:pt>
                <c:pt idx="686">
                  <c:v>2.7713869999999998</c:v>
                </c:pt>
                <c:pt idx="687">
                  <c:v>2.7501470000000001</c:v>
                </c:pt>
                <c:pt idx="688">
                  <c:v>2.711767</c:v>
                </c:pt>
                <c:pt idx="689">
                  <c:v>2.753209</c:v>
                </c:pt>
                <c:pt idx="690">
                  <c:v>2.7174689999999999</c:v>
                </c:pt>
                <c:pt idx="691">
                  <c:v>2.7611780000000001</c:v>
                </c:pt>
                <c:pt idx="692">
                  <c:v>2.720167</c:v>
                </c:pt>
                <c:pt idx="693">
                  <c:v>2.688078</c:v>
                </c:pt>
                <c:pt idx="694">
                  <c:v>2.6975289999999998</c:v>
                </c:pt>
                <c:pt idx="695">
                  <c:v>2.7154479999999999</c:v>
                </c:pt>
                <c:pt idx="696">
                  <c:v>2.7460589999999998</c:v>
                </c:pt>
                <c:pt idx="697">
                  <c:v>2.7887279999999999</c:v>
                </c:pt>
                <c:pt idx="698">
                  <c:v>2.7443770000000001</c:v>
                </c:pt>
                <c:pt idx="699">
                  <c:v>2.7220710000000001</c:v>
                </c:pt>
                <c:pt idx="700">
                  <c:v>2.6597029999999999</c:v>
                </c:pt>
                <c:pt idx="701">
                  <c:v>2.6390229999999999</c:v>
                </c:pt>
                <c:pt idx="702">
                  <c:v>2.6654499999999999</c:v>
                </c:pt>
                <c:pt idx="703">
                  <c:v>2.6529799999999999</c:v>
                </c:pt>
                <c:pt idx="704">
                  <c:v>2.6423649999999999</c:v>
                </c:pt>
                <c:pt idx="705">
                  <c:v>2.7084640000000002</c:v>
                </c:pt>
                <c:pt idx="706">
                  <c:v>2.6928839999999998</c:v>
                </c:pt>
                <c:pt idx="707">
                  <c:v>2.694261</c:v>
                </c:pt>
                <c:pt idx="708">
                  <c:v>2.677835</c:v>
                </c:pt>
                <c:pt idx="709">
                  <c:v>2.7189420000000002</c:v>
                </c:pt>
                <c:pt idx="710">
                  <c:v>2.747795</c:v>
                </c:pt>
                <c:pt idx="711">
                  <c:v>2.7401450000000001</c:v>
                </c:pt>
                <c:pt idx="712">
                  <c:v>2.7479559999999998</c:v>
                </c:pt>
                <c:pt idx="713">
                  <c:v>2.7463929999999999</c:v>
                </c:pt>
                <c:pt idx="714">
                  <c:v>2.7654519999999998</c:v>
                </c:pt>
                <c:pt idx="715">
                  <c:v>2.7419419999999999</c:v>
                </c:pt>
                <c:pt idx="716">
                  <c:v>2.7074370000000001</c:v>
                </c:pt>
                <c:pt idx="717">
                  <c:v>2.7070669999999999</c:v>
                </c:pt>
                <c:pt idx="718">
                  <c:v>2.7063640000000002</c:v>
                </c:pt>
                <c:pt idx="719">
                  <c:v>2.700383</c:v>
                </c:pt>
                <c:pt idx="720">
                  <c:v>2.702067</c:v>
                </c:pt>
                <c:pt idx="721">
                  <c:v>2.709317</c:v>
                </c:pt>
                <c:pt idx="722">
                  <c:v>2.712596</c:v>
                </c:pt>
                <c:pt idx="723">
                  <c:v>2.6764209999999999</c:v>
                </c:pt>
                <c:pt idx="724">
                  <c:v>2.7008139999999998</c:v>
                </c:pt>
                <c:pt idx="725">
                  <c:v>2.6349019999999999</c:v>
                </c:pt>
                <c:pt idx="726">
                  <c:v>2.6278779999999999</c:v>
                </c:pt>
                <c:pt idx="727">
                  <c:v>2.6025689999999999</c:v>
                </c:pt>
                <c:pt idx="728">
                  <c:v>2.5591870000000001</c:v>
                </c:pt>
                <c:pt idx="729">
                  <c:v>2.5729609999999998</c:v>
                </c:pt>
                <c:pt idx="730">
                  <c:v>2.5758570000000001</c:v>
                </c:pt>
                <c:pt idx="731">
                  <c:v>2.5815450000000002</c:v>
                </c:pt>
                <c:pt idx="732">
                  <c:v>2.5529120000000001</c:v>
                </c:pt>
                <c:pt idx="733">
                  <c:v>2.5631309999999998</c:v>
                </c:pt>
                <c:pt idx="734">
                  <c:v>2.5777009999999998</c:v>
                </c:pt>
                <c:pt idx="735">
                  <c:v>2.6241669999999999</c:v>
                </c:pt>
                <c:pt idx="736">
                  <c:v>2.6151439999999999</c:v>
                </c:pt>
                <c:pt idx="737">
                  <c:v>2.6130559999999998</c:v>
                </c:pt>
                <c:pt idx="738">
                  <c:v>2.6161629999999998</c:v>
                </c:pt>
                <c:pt idx="739">
                  <c:v>2.6348699999999998</c:v>
                </c:pt>
                <c:pt idx="740">
                  <c:v>2.6297640000000002</c:v>
                </c:pt>
                <c:pt idx="741">
                  <c:v>2.6607859999999999</c:v>
                </c:pt>
                <c:pt idx="742">
                  <c:v>2.6474340000000001</c:v>
                </c:pt>
                <c:pt idx="743">
                  <c:v>2.6684389999999998</c:v>
                </c:pt>
                <c:pt idx="744">
                  <c:v>2.655713</c:v>
                </c:pt>
                <c:pt idx="745">
                  <c:v>2.6622620000000001</c:v>
                </c:pt>
                <c:pt idx="746">
                  <c:v>2.6617320000000002</c:v>
                </c:pt>
                <c:pt idx="747">
                  <c:v>2.6511469999999999</c:v>
                </c:pt>
                <c:pt idx="748">
                  <c:v>2.6437170000000001</c:v>
                </c:pt>
                <c:pt idx="749">
                  <c:v>2.6874129999999998</c:v>
                </c:pt>
                <c:pt idx="750">
                  <c:v>2.7086420000000002</c:v>
                </c:pt>
                <c:pt idx="751">
                  <c:v>2.709889</c:v>
                </c:pt>
                <c:pt idx="752">
                  <c:v>2.7028850000000002</c:v>
                </c:pt>
                <c:pt idx="753">
                  <c:v>2.7092399999999999</c:v>
                </c:pt>
                <c:pt idx="754">
                  <c:v>2.7153209999999999</c:v>
                </c:pt>
                <c:pt idx="755">
                  <c:v>2.6905679999999998</c:v>
                </c:pt>
                <c:pt idx="756">
                  <c:v>2.6951139999999998</c:v>
                </c:pt>
                <c:pt idx="757">
                  <c:v>2.6667900000000002</c:v>
                </c:pt>
                <c:pt idx="758">
                  <c:v>2.6740599999999999</c:v>
                </c:pt>
                <c:pt idx="759">
                  <c:v>2.673108</c:v>
                </c:pt>
                <c:pt idx="760">
                  <c:v>2.6879240000000002</c:v>
                </c:pt>
                <c:pt idx="761">
                  <c:v>2.7479819999999999</c:v>
                </c:pt>
                <c:pt idx="762">
                  <c:v>2.754702</c:v>
                </c:pt>
                <c:pt idx="763">
                  <c:v>2.7477860000000001</c:v>
                </c:pt>
                <c:pt idx="764">
                  <c:v>2.7678180000000001</c:v>
                </c:pt>
                <c:pt idx="765">
                  <c:v>2.7952819999999998</c:v>
                </c:pt>
                <c:pt idx="766">
                  <c:v>2.873402</c:v>
                </c:pt>
                <c:pt idx="767">
                  <c:v>2.8477209999999999</c:v>
                </c:pt>
                <c:pt idx="768">
                  <c:v>2.857691</c:v>
                </c:pt>
                <c:pt idx="769">
                  <c:v>2.8426309999999999</c:v>
                </c:pt>
                <c:pt idx="770">
                  <c:v>2.8585780000000001</c:v>
                </c:pt>
                <c:pt idx="771">
                  <c:v>2.8429669999999998</c:v>
                </c:pt>
                <c:pt idx="772">
                  <c:v>2.8453219999999999</c:v>
                </c:pt>
                <c:pt idx="773">
                  <c:v>2.859944</c:v>
                </c:pt>
                <c:pt idx="774">
                  <c:v>2.8480249999999998</c:v>
                </c:pt>
                <c:pt idx="775">
                  <c:v>2.8888470000000002</c:v>
                </c:pt>
                <c:pt idx="776">
                  <c:v>2.9084469999999998</c:v>
                </c:pt>
                <c:pt idx="777">
                  <c:v>2.8601549999999998</c:v>
                </c:pt>
                <c:pt idx="778">
                  <c:v>2.863677</c:v>
                </c:pt>
                <c:pt idx="779">
                  <c:v>2.863677</c:v>
                </c:pt>
                <c:pt idx="780">
                  <c:v>2.863677</c:v>
                </c:pt>
                <c:pt idx="781">
                  <c:v>2.8275480000000002</c:v>
                </c:pt>
                <c:pt idx="782">
                  <c:v>2.8517730000000001</c:v>
                </c:pt>
                <c:pt idx="783">
                  <c:v>2.8457270000000001</c:v>
                </c:pt>
                <c:pt idx="784">
                  <c:v>2.8457270000000001</c:v>
                </c:pt>
                <c:pt idx="785">
                  <c:v>2.899302</c:v>
                </c:pt>
                <c:pt idx="786">
                  <c:v>2.8675920000000001</c:v>
                </c:pt>
                <c:pt idx="787">
                  <c:v>2.8443179999999999</c:v>
                </c:pt>
                <c:pt idx="788">
                  <c:v>2.80965</c:v>
                </c:pt>
                <c:pt idx="789">
                  <c:v>2.8310759999999999</c:v>
                </c:pt>
                <c:pt idx="790">
                  <c:v>2.823931</c:v>
                </c:pt>
                <c:pt idx="791">
                  <c:v>2.801599</c:v>
                </c:pt>
                <c:pt idx="792">
                  <c:v>2.8095829999999999</c:v>
                </c:pt>
                <c:pt idx="793">
                  <c:v>2.7813699999999999</c:v>
                </c:pt>
                <c:pt idx="794">
                  <c:v>2.7724129999999998</c:v>
                </c:pt>
                <c:pt idx="795">
                  <c:v>2.8008950000000001</c:v>
                </c:pt>
                <c:pt idx="796">
                  <c:v>2.7922090000000002</c:v>
                </c:pt>
                <c:pt idx="797">
                  <c:v>2.818505</c:v>
                </c:pt>
                <c:pt idx="798">
                  <c:v>2.8342499999999999</c:v>
                </c:pt>
                <c:pt idx="799">
                  <c:v>2.8386740000000001</c:v>
                </c:pt>
                <c:pt idx="800">
                  <c:v>2.8566760000000002</c:v>
                </c:pt>
                <c:pt idx="801">
                  <c:v>2.8230599999999999</c:v>
                </c:pt>
                <c:pt idx="802">
                  <c:v>2.8251469999999999</c:v>
                </c:pt>
                <c:pt idx="803">
                  <c:v>2.8159540000000001</c:v>
                </c:pt>
                <c:pt idx="804">
                  <c:v>2.7880250000000002</c:v>
                </c:pt>
                <c:pt idx="805">
                  <c:v>2.8421379999999998</c:v>
                </c:pt>
                <c:pt idx="806">
                  <c:v>2.8639199999999998</c:v>
                </c:pt>
                <c:pt idx="807">
                  <c:v>2.888493</c:v>
                </c:pt>
                <c:pt idx="808">
                  <c:v>2.8595489999999999</c:v>
                </c:pt>
                <c:pt idx="809">
                  <c:v>2.8354910000000002</c:v>
                </c:pt>
                <c:pt idx="810">
                  <c:v>2.843092</c:v>
                </c:pt>
                <c:pt idx="811">
                  <c:v>2.8326470000000001</c:v>
                </c:pt>
                <c:pt idx="812">
                  <c:v>2.8011180000000002</c:v>
                </c:pt>
                <c:pt idx="813">
                  <c:v>2.797129</c:v>
                </c:pt>
                <c:pt idx="814">
                  <c:v>2.7803640000000001</c:v>
                </c:pt>
                <c:pt idx="815">
                  <c:v>2.7457790000000002</c:v>
                </c:pt>
                <c:pt idx="816">
                  <c:v>2.748783</c:v>
                </c:pt>
                <c:pt idx="817">
                  <c:v>2.7365719999999998</c:v>
                </c:pt>
                <c:pt idx="818">
                  <c:v>2.7383139999999999</c:v>
                </c:pt>
                <c:pt idx="819">
                  <c:v>2.7437130000000001</c:v>
                </c:pt>
                <c:pt idx="820">
                  <c:v>2.7362880000000001</c:v>
                </c:pt>
                <c:pt idx="821">
                  <c:v>2.7117460000000002</c:v>
                </c:pt>
                <c:pt idx="822">
                  <c:v>2.7073830000000001</c:v>
                </c:pt>
                <c:pt idx="823">
                  <c:v>2.7150569999999998</c:v>
                </c:pt>
                <c:pt idx="824">
                  <c:v>2.7030699999999999</c:v>
                </c:pt>
                <c:pt idx="825">
                  <c:v>2.6513849999999999</c:v>
                </c:pt>
                <c:pt idx="826">
                  <c:v>2.7050559999999999</c:v>
                </c:pt>
                <c:pt idx="827">
                  <c:v>2.7932070000000002</c:v>
                </c:pt>
                <c:pt idx="828">
                  <c:v>2.7443759999999999</c:v>
                </c:pt>
                <c:pt idx="829">
                  <c:v>2.8419349999999999</c:v>
                </c:pt>
                <c:pt idx="830">
                  <c:v>2.8600310000000002</c:v>
                </c:pt>
                <c:pt idx="831">
                  <c:v>2.8619379999999999</c:v>
                </c:pt>
                <c:pt idx="832">
                  <c:v>2.8352439999999999</c:v>
                </c:pt>
                <c:pt idx="833">
                  <c:v>2.9282349999999999</c:v>
                </c:pt>
                <c:pt idx="834">
                  <c:v>2.9431880000000001</c:v>
                </c:pt>
                <c:pt idx="835">
                  <c:v>2.9687779999999999</c:v>
                </c:pt>
                <c:pt idx="836">
                  <c:v>2.939613</c:v>
                </c:pt>
                <c:pt idx="837">
                  <c:v>2.9112840000000002</c:v>
                </c:pt>
                <c:pt idx="838">
                  <c:v>2.9474450000000001</c:v>
                </c:pt>
                <c:pt idx="839">
                  <c:v>2.9602569999999999</c:v>
                </c:pt>
                <c:pt idx="840">
                  <c:v>3.0256449999999999</c:v>
                </c:pt>
                <c:pt idx="841">
                  <c:v>3.0029020000000002</c:v>
                </c:pt>
                <c:pt idx="842">
                  <c:v>3.0116230000000002</c:v>
                </c:pt>
                <c:pt idx="843">
                  <c:v>2.9530859999999999</c:v>
                </c:pt>
                <c:pt idx="844">
                  <c:v>3.0551849999999998</c:v>
                </c:pt>
                <c:pt idx="845">
                  <c:v>3.1037910000000002</c:v>
                </c:pt>
                <c:pt idx="846">
                  <c:v>3.0331929999999998</c:v>
                </c:pt>
                <c:pt idx="847">
                  <c:v>3.0143200000000001</c:v>
                </c:pt>
                <c:pt idx="848">
                  <c:v>2.984979</c:v>
                </c:pt>
                <c:pt idx="849">
                  <c:v>2.9868779999999999</c:v>
                </c:pt>
                <c:pt idx="850">
                  <c:v>2.9868779999999999</c:v>
                </c:pt>
                <c:pt idx="851">
                  <c:v>2.9868779999999999</c:v>
                </c:pt>
                <c:pt idx="852">
                  <c:v>3.0859999999999999</c:v>
                </c:pt>
                <c:pt idx="853">
                  <c:v>2.9355159999999998</c:v>
                </c:pt>
                <c:pt idx="854">
                  <c:v>3.0197859999999999</c:v>
                </c:pt>
                <c:pt idx="855">
                  <c:v>3.0418449999999999</c:v>
                </c:pt>
              </c:numCache>
            </c:numRef>
          </c:val>
          <c:smooth val="0"/>
          <c:extLst>
            <c:ext xmlns:c16="http://schemas.microsoft.com/office/drawing/2014/chart" uri="{C3380CC4-5D6E-409C-BE32-E72D297353CC}">
              <c16:uniqueId val="{00000003-9C2B-4D2D-9AB9-A5EB29B97929}"/>
            </c:ext>
          </c:extLst>
        </c:ser>
        <c:dLbls>
          <c:showLegendKey val="0"/>
          <c:showVal val="0"/>
          <c:showCatName val="0"/>
          <c:showSerName val="0"/>
          <c:showPercent val="0"/>
          <c:showBubbleSize val="0"/>
        </c:dLbls>
        <c:smooth val="0"/>
        <c:axId val="1453276431"/>
        <c:axId val="1450930767"/>
      </c:lineChart>
      <c:dateAx>
        <c:axId val="1453276431"/>
        <c:scaling>
          <c:orientation val="minMax"/>
          <c:max val="46125"/>
          <c:min val="45352"/>
        </c:scaling>
        <c:delete val="0"/>
        <c:axPos val="b"/>
        <c:numFmt formatCode="yyyy/mm" sourceLinked="0"/>
        <c:majorTickMark val="in"/>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0" i="0" u="none" strike="noStrike" kern="1200" baseline="0">
                <a:solidFill>
                  <a:schemeClr val="tx1"/>
                </a:solidFill>
                <a:latin typeface="+mj-lt"/>
                <a:ea typeface="+mn-ea"/>
                <a:cs typeface="+mn-cs"/>
              </a:defRPr>
            </a:pPr>
            <a:endParaRPr lang="lt-LT"/>
          </a:p>
        </c:txPr>
        <c:crossAx val="1450930767"/>
        <c:crosses val="autoZero"/>
        <c:auto val="1"/>
        <c:lblOffset val="100"/>
        <c:baseTimeUnit val="days"/>
      </c:dateAx>
      <c:valAx>
        <c:axId val="1450930767"/>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j-lt"/>
                <a:ea typeface="+mn-ea"/>
                <a:cs typeface="+mn-cs"/>
              </a:defRPr>
            </a:pPr>
            <a:endParaRPr lang="lt-LT"/>
          </a:p>
        </c:txPr>
        <c:crossAx val="1453276431"/>
        <c:crosses val="autoZero"/>
        <c:crossBetween val="between"/>
      </c:valAx>
      <c:spPr>
        <a:noFill/>
        <a:ln>
          <a:noFill/>
        </a:ln>
        <a:effectLst/>
      </c:spPr>
    </c:plotArea>
    <c:legend>
      <c:legendPos val="b"/>
      <c:layout>
        <c:manualLayout>
          <c:xMode val="edge"/>
          <c:yMode val="edge"/>
          <c:x val="0"/>
          <c:y val="0.8077101261036258"/>
          <c:w val="0.9661659901523908"/>
          <c:h val="0.1604864175868939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j-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solidFill>
          <a:latin typeface="+mj-lt"/>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Armatūra</c:v>
                </c:pt>
                <c:pt idx="1">
                  <c:v>Aliuminis</c:v>
                </c:pt>
                <c:pt idx="2">
                  <c:v>Polipropilenas</c:v>
                </c:pt>
                <c:pt idx="3">
                  <c:v>Karbamidas</c:v>
                </c:pt>
                <c:pt idx="4">
                  <c:v>Žaliavinė Brent nafta</c:v>
                </c:pt>
                <c:pt idx="5">
                  <c:v>Gamtinės dujos (TTF)</c:v>
                </c:pt>
                <c:pt idx="6">
                  <c:v>Dyzelinas</c:v>
                </c:pt>
                <c:pt idx="7">
                  <c:v>Aviacinis kuras</c:v>
                </c:pt>
              </c:strCache>
            </c:strRef>
          </c:cat>
          <c:val>
            <c:numRef>
              <c:f>Sheet1!$B$2:$B$9</c:f>
              <c:numCache>
                <c:formatCode>General</c:formatCode>
                <c:ptCount val="8"/>
                <c:pt idx="0">
                  <c:v>7.1</c:v>
                </c:pt>
                <c:pt idx="1">
                  <c:v>21</c:v>
                </c:pt>
                <c:pt idx="2">
                  <c:v>49.1</c:v>
                </c:pt>
                <c:pt idx="3">
                  <c:v>65</c:v>
                </c:pt>
                <c:pt idx="4">
                  <c:v>70</c:v>
                </c:pt>
                <c:pt idx="5">
                  <c:v>77.900000000000006</c:v>
                </c:pt>
                <c:pt idx="6">
                  <c:v>95.9</c:v>
                </c:pt>
                <c:pt idx="7">
                  <c:v>121.7</c:v>
                </c:pt>
              </c:numCache>
            </c:numRef>
          </c:val>
          <c:extLst>
            <c:ext xmlns:c16="http://schemas.microsoft.com/office/drawing/2014/chart" uri="{C3380CC4-5D6E-409C-BE32-E72D297353CC}">
              <c16:uniqueId val="{00000000-0670-4FD7-8D57-49A42340207D}"/>
            </c:ext>
          </c:extLst>
        </c:ser>
        <c:dLbls>
          <c:showLegendKey val="0"/>
          <c:showVal val="0"/>
          <c:showCatName val="0"/>
          <c:showSerName val="0"/>
          <c:showPercent val="0"/>
          <c:showBubbleSize val="0"/>
        </c:dLbls>
        <c:gapWidth val="60"/>
        <c:axId val="1309921280"/>
        <c:axId val="1309935200"/>
      </c:barChart>
      <c:catAx>
        <c:axId val="130992128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309935200"/>
        <c:crosses val="autoZero"/>
        <c:auto val="1"/>
        <c:lblAlgn val="ctr"/>
        <c:lblOffset val="100"/>
        <c:noMultiLvlLbl val="0"/>
      </c:catAx>
      <c:valAx>
        <c:axId val="1309935200"/>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3099212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45102734880396E-2"/>
          <c:y val="6.7079249074847844E-2"/>
          <c:w val="0.82950055507885212"/>
          <c:h val="0.6518041175211331"/>
        </c:manualLayout>
      </c:layout>
      <c:barChart>
        <c:barDir val="col"/>
        <c:grouping val="stacked"/>
        <c:varyColors val="0"/>
        <c:ser>
          <c:idx val="0"/>
          <c:order val="0"/>
          <c:tx>
            <c:strRef>
              <c:f>Sheet1!$B$1</c:f>
              <c:strCache>
                <c:ptCount val="1"/>
                <c:pt idx="0">
                  <c:v>Maisto produktai</c:v>
                </c:pt>
              </c:strCache>
            </c:strRef>
          </c:tx>
          <c:spPr>
            <a:solidFill>
              <a:schemeClr val="accent1"/>
            </a:solidFill>
            <a:ln>
              <a:noFill/>
            </a:ln>
            <a:effectLst/>
          </c:spPr>
          <c:invertIfNegative val="0"/>
          <c:cat>
            <c:numRef>
              <c:f>Sheet1!$A$2:$A$49</c:f>
              <c:numCache>
                <c:formatCode>General</c:formatCode>
                <c:ptCount val="48"/>
                <c:pt idx="0" formatCode="@">
                  <c:v>2023</c:v>
                </c:pt>
                <c:pt idx="12" formatCode="@">
                  <c:v>2024</c:v>
                </c:pt>
                <c:pt idx="24" formatCode="@">
                  <c:v>2025</c:v>
                </c:pt>
                <c:pt idx="36" formatCode="@">
                  <c:v>2026</c:v>
                </c:pt>
              </c:numCache>
            </c:numRef>
          </c:cat>
          <c:val>
            <c:numRef>
              <c:f>Sheet1!$B$2:$B$49</c:f>
              <c:numCache>
                <c:formatCode>0.0</c:formatCode>
                <c:ptCount val="48"/>
                <c:pt idx="0">
                  <c:v>7.0657073906485666</c:v>
                </c:pt>
                <c:pt idx="1">
                  <c:v>6.4717032601977742</c:v>
                </c:pt>
                <c:pt idx="2">
                  <c:v>6.005543561891832</c:v>
                </c:pt>
                <c:pt idx="3">
                  <c:v>4.6830376766091089</c:v>
                </c:pt>
                <c:pt idx="4">
                  <c:v>4.0039481296064539</c:v>
                </c:pt>
                <c:pt idx="5">
                  <c:v>3.1777290265606948</c:v>
                </c:pt>
                <c:pt idx="6">
                  <c:v>2.8710753826444639</c:v>
                </c:pt>
                <c:pt idx="7">
                  <c:v>2.5479995972884062</c:v>
                </c:pt>
                <c:pt idx="8">
                  <c:v>1.9236677301731941</c:v>
                </c:pt>
                <c:pt idx="9">
                  <c:v>1.2739156048946665</c:v>
                </c:pt>
                <c:pt idx="10">
                  <c:v>0.71020705853266841</c:v>
                </c:pt>
                <c:pt idx="11">
                  <c:v>0.21859513922814106</c:v>
                </c:pt>
                <c:pt idx="12">
                  <c:v>0.10084872180450956</c:v>
                </c:pt>
                <c:pt idx="13">
                  <c:v>-0.11431461009859407</c:v>
                </c:pt>
                <c:pt idx="14">
                  <c:v>-0.3327517793594294</c:v>
                </c:pt>
                <c:pt idx="15">
                  <c:v>-0.39486811116344778</c:v>
                </c:pt>
                <c:pt idx="16">
                  <c:v>-0.18853043324699884</c:v>
                </c:pt>
                <c:pt idx="17">
                  <c:v>-0.14042344696519632</c:v>
                </c:pt>
                <c:pt idx="18">
                  <c:v>-0.21805406373075797</c:v>
                </c:pt>
                <c:pt idx="19">
                  <c:v>-0.17592345188662017</c:v>
                </c:pt>
                <c:pt idx="20">
                  <c:v>1.2875112309117752E-3</c:v>
                </c:pt>
                <c:pt idx="21">
                  <c:v>-0.14870109732824324</c:v>
                </c:pt>
                <c:pt idx="22">
                  <c:v>8.7529792203124873E-2</c:v>
                </c:pt>
                <c:pt idx="23">
                  <c:v>0.23005290845326251</c:v>
                </c:pt>
                <c:pt idx="24">
                  <c:v>0.50990400000000002</c:v>
                </c:pt>
                <c:pt idx="25">
                  <c:v>0.61613399999999996</c:v>
                </c:pt>
                <c:pt idx="26">
                  <c:v>0.913578</c:v>
                </c:pt>
                <c:pt idx="27">
                  <c:v>1.019808</c:v>
                </c:pt>
                <c:pt idx="28">
                  <c:v>0.87108600000000003</c:v>
                </c:pt>
                <c:pt idx="29">
                  <c:v>1.0623</c:v>
                </c:pt>
                <c:pt idx="30">
                  <c:v>1.2110220000000003</c:v>
                </c:pt>
                <c:pt idx="31">
                  <c:v>1.3172520000000001</c:v>
                </c:pt>
                <c:pt idx="32">
                  <c:v>1.0623</c:v>
                </c:pt>
                <c:pt idx="33">
                  <c:v>1.1047920000000002</c:v>
                </c:pt>
                <c:pt idx="34">
                  <c:v>0.95607000000000009</c:v>
                </c:pt>
                <c:pt idx="35">
                  <c:v>0.89233200000000013</c:v>
                </c:pt>
                <c:pt idx="36">
                  <c:v>1.0027679999999999</c:v>
                </c:pt>
                <c:pt idx="37">
                  <c:v>0.9</c:v>
                </c:pt>
                <c:pt idx="38">
                  <c:v>0.6</c:v>
                </c:pt>
              </c:numCache>
            </c:numRef>
          </c:val>
          <c:extLst>
            <c:ext xmlns:c16="http://schemas.microsoft.com/office/drawing/2014/chart" uri="{C3380CC4-5D6E-409C-BE32-E72D297353CC}">
              <c16:uniqueId val="{00000000-3A0C-4727-9D25-BFE3C7FA1E4C}"/>
            </c:ext>
          </c:extLst>
        </c:ser>
        <c:ser>
          <c:idx val="1"/>
          <c:order val="1"/>
          <c:tx>
            <c:strRef>
              <c:f>Sheet1!$C$1</c:f>
              <c:strCache>
                <c:ptCount val="1"/>
                <c:pt idx="0">
                  <c:v>Alkoholis ir tabakas</c:v>
                </c:pt>
              </c:strCache>
            </c:strRef>
          </c:tx>
          <c:spPr>
            <a:solidFill>
              <a:schemeClr val="accent2"/>
            </a:solidFill>
            <a:ln>
              <a:noFill/>
            </a:ln>
            <a:effectLst/>
          </c:spPr>
          <c:invertIfNegative val="0"/>
          <c:cat>
            <c:numRef>
              <c:f>Sheet1!$A$2:$A$49</c:f>
              <c:numCache>
                <c:formatCode>General</c:formatCode>
                <c:ptCount val="48"/>
                <c:pt idx="0" formatCode="@">
                  <c:v>2023</c:v>
                </c:pt>
                <c:pt idx="12" formatCode="@">
                  <c:v>2024</c:v>
                </c:pt>
                <c:pt idx="24" formatCode="@">
                  <c:v>2025</c:v>
                </c:pt>
                <c:pt idx="36" formatCode="@">
                  <c:v>2026</c:v>
                </c:pt>
              </c:numCache>
            </c:numRef>
          </c:cat>
          <c:val>
            <c:numRef>
              <c:f>Sheet1!$C$2:$C$49</c:f>
              <c:numCache>
                <c:formatCode>0.0</c:formatCode>
                <c:ptCount val="48"/>
                <c:pt idx="0">
                  <c:v>0.66078786999419525</c:v>
                </c:pt>
                <c:pt idx="1">
                  <c:v>0.66817460884475266</c:v>
                </c:pt>
                <c:pt idx="2">
                  <c:v>0.69040842464778762</c:v>
                </c:pt>
                <c:pt idx="3">
                  <c:v>0.65815480401867821</c:v>
                </c:pt>
                <c:pt idx="4">
                  <c:v>0.60796204562896805</c:v>
                </c:pt>
                <c:pt idx="5">
                  <c:v>0.58875156402057427</c:v>
                </c:pt>
                <c:pt idx="6">
                  <c:v>0.58276015272474802</c:v>
                </c:pt>
                <c:pt idx="7">
                  <c:v>0.55202211472011187</c:v>
                </c:pt>
                <c:pt idx="8">
                  <c:v>0.53133448157078822</c:v>
                </c:pt>
                <c:pt idx="9">
                  <c:v>0.50443744004385316</c:v>
                </c:pt>
                <c:pt idx="10">
                  <c:v>0.47182272074413412</c:v>
                </c:pt>
                <c:pt idx="11">
                  <c:v>0.3806928813559316</c:v>
                </c:pt>
                <c:pt idx="12">
                  <c:v>0.38437614016667782</c:v>
                </c:pt>
                <c:pt idx="13">
                  <c:v>0.37812329739848988</c:v>
                </c:pt>
                <c:pt idx="14">
                  <c:v>0.34189803896436832</c:v>
                </c:pt>
                <c:pt idx="15">
                  <c:v>0.36302362355954049</c:v>
                </c:pt>
                <c:pt idx="16">
                  <c:v>0.35567675675675603</c:v>
                </c:pt>
                <c:pt idx="17">
                  <c:v>0.36068873498951642</c:v>
                </c:pt>
                <c:pt idx="18">
                  <c:v>0.37609665946907</c:v>
                </c:pt>
                <c:pt idx="19">
                  <c:v>0.34455042550488968</c:v>
                </c:pt>
                <c:pt idx="20">
                  <c:v>0.34944452911665652</c:v>
                </c:pt>
                <c:pt idx="21">
                  <c:v>0.32357266962587283</c:v>
                </c:pt>
                <c:pt idx="22">
                  <c:v>0.3602351968453853</c:v>
                </c:pt>
                <c:pt idx="23">
                  <c:v>0.3619849172365317</c:v>
                </c:pt>
                <c:pt idx="24">
                  <c:v>0.47818499999999997</c:v>
                </c:pt>
                <c:pt idx="25">
                  <c:v>0.58594499999999994</c:v>
                </c:pt>
                <c:pt idx="26">
                  <c:v>0.59941499999999992</c:v>
                </c:pt>
                <c:pt idx="27">
                  <c:v>0.56574000000000002</c:v>
                </c:pt>
                <c:pt idx="28">
                  <c:v>0.54553499999999999</c:v>
                </c:pt>
                <c:pt idx="29">
                  <c:v>0.51859499999999992</c:v>
                </c:pt>
                <c:pt idx="30">
                  <c:v>0.49839</c:v>
                </c:pt>
                <c:pt idx="31">
                  <c:v>0.55900499999999997</c:v>
                </c:pt>
                <c:pt idx="32">
                  <c:v>0.56574000000000002</c:v>
                </c:pt>
                <c:pt idx="33">
                  <c:v>0.56574000000000002</c:v>
                </c:pt>
                <c:pt idx="34">
                  <c:v>0.52532999999999996</c:v>
                </c:pt>
                <c:pt idx="35">
                  <c:v>0.54553499999999999</c:v>
                </c:pt>
                <c:pt idx="36">
                  <c:v>0.51156000000000001</c:v>
                </c:pt>
                <c:pt idx="37">
                  <c:v>0.5</c:v>
                </c:pt>
                <c:pt idx="38">
                  <c:v>0.6</c:v>
                </c:pt>
              </c:numCache>
            </c:numRef>
          </c:val>
          <c:extLst>
            <c:ext xmlns:c16="http://schemas.microsoft.com/office/drawing/2014/chart" uri="{C3380CC4-5D6E-409C-BE32-E72D297353CC}">
              <c16:uniqueId val="{00000001-3A0C-4727-9D25-BFE3C7FA1E4C}"/>
            </c:ext>
          </c:extLst>
        </c:ser>
        <c:ser>
          <c:idx val="2"/>
          <c:order val="2"/>
          <c:tx>
            <c:strRef>
              <c:f>Sheet1!$D$1</c:f>
              <c:strCache>
                <c:ptCount val="1"/>
                <c:pt idx="0">
                  <c:v>Energetikos produktai</c:v>
                </c:pt>
              </c:strCache>
            </c:strRef>
          </c:tx>
          <c:spPr>
            <a:solidFill>
              <a:schemeClr val="accent3"/>
            </a:solidFill>
            <a:ln>
              <a:noFill/>
            </a:ln>
            <a:effectLst/>
          </c:spPr>
          <c:invertIfNegative val="0"/>
          <c:cat>
            <c:numRef>
              <c:f>Sheet1!$A$2:$A$49</c:f>
              <c:numCache>
                <c:formatCode>General</c:formatCode>
                <c:ptCount val="48"/>
                <c:pt idx="0" formatCode="@">
                  <c:v>2023</c:v>
                </c:pt>
                <c:pt idx="12" formatCode="@">
                  <c:v>2024</c:v>
                </c:pt>
                <c:pt idx="24" formatCode="@">
                  <c:v>2025</c:v>
                </c:pt>
                <c:pt idx="36" formatCode="@">
                  <c:v>2026</c:v>
                </c:pt>
              </c:numCache>
            </c:numRef>
          </c:cat>
          <c:val>
            <c:numRef>
              <c:f>Sheet1!$D$2:$D$49</c:f>
              <c:numCache>
                <c:formatCode>0.0</c:formatCode>
                <c:ptCount val="48"/>
                <c:pt idx="0">
                  <c:v>4.1853256918169004</c:v>
                </c:pt>
                <c:pt idx="1">
                  <c:v>3.4857618269640565</c:v>
                </c:pt>
                <c:pt idx="2">
                  <c:v>1.7780160247955688</c:v>
                </c:pt>
                <c:pt idx="3">
                  <c:v>1.2459157239440393</c:v>
                </c:pt>
                <c:pt idx="4">
                  <c:v>-0.15145908601128158</c:v>
                </c:pt>
                <c:pt idx="5">
                  <c:v>-1.2896472212430978</c:v>
                </c:pt>
                <c:pt idx="6">
                  <c:v>-1.899426678190723</c:v>
                </c:pt>
                <c:pt idx="7">
                  <c:v>-1.9247751630280676</c:v>
                </c:pt>
                <c:pt idx="8">
                  <c:v>-2.623989364516643</c:v>
                </c:pt>
                <c:pt idx="9">
                  <c:v>-2.5015324828473426</c:v>
                </c:pt>
                <c:pt idx="10">
                  <c:v>-2.2867431040212676</c:v>
                </c:pt>
                <c:pt idx="11">
                  <c:v>-2.0084703758881517</c:v>
                </c:pt>
                <c:pt idx="12">
                  <c:v>-1.8505626508794111</c:v>
                </c:pt>
                <c:pt idx="13">
                  <c:v>-1.6006111968891172</c:v>
                </c:pt>
                <c:pt idx="14">
                  <c:v>-1.6376032752245111</c:v>
                </c:pt>
                <c:pt idx="15">
                  <c:v>-1.4549327254805304</c:v>
                </c:pt>
                <c:pt idx="16">
                  <c:v>-1.1716857344180411</c:v>
                </c:pt>
                <c:pt idx="17">
                  <c:v>-1.1105823062528226</c:v>
                </c:pt>
                <c:pt idx="18">
                  <c:v>-0.7573502157318287</c:v>
                </c:pt>
                <c:pt idx="19">
                  <c:v>-1.033957190547883</c:v>
                </c:pt>
                <c:pt idx="20">
                  <c:v>-1.4274650575902681</c:v>
                </c:pt>
                <c:pt idx="21">
                  <c:v>-1.3201807447774745</c:v>
                </c:pt>
                <c:pt idx="22">
                  <c:v>-0.81060786250494055</c:v>
                </c:pt>
                <c:pt idx="23">
                  <c:v>-0.39059252846773368</c:v>
                </c:pt>
                <c:pt idx="24">
                  <c:v>0.46031700000000003</c:v>
                </c:pt>
                <c:pt idx="25">
                  <c:v>0.212454</c:v>
                </c:pt>
                <c:pt idx="26">
                  <c:v>0.330484</c:v>
                </c:pt>
                <c:pt idx="27">
                  <c:v>0.22425700000000001</c:v>
                </c:pt>
                <c:pt idx="28">
                  <c:v>-0.106227</c:v>
                </c:pt>
                <c:pt idx="29">
                  <c:v>-9.4424000000000008E-2</c:v>
                </c:pt>
                <c:pt idx="30">
                  <c:v>-0.17704500000000001</c:v>
                </c:pt>
                <c:pt idx="31">
                  <c:v>-0.11803</c:v>
                </c:pt>
                <c:pt idx="32">
                  <c:v>0.17704500000000001</c:v>
                </c:pt>
                <c:pt idx="33">
                  <c:v>0.18884800000000002</c:v>
                </c:pt>
                <c:pt idx="34">
                  <c:v>0.17704500000000001</c:v>
                </c:pt>
                <c:pt idx="35">
                  <c:v>-0.129833</c:v>
                </c:pt>
                <c:pt idx="36">
                  <c:v>-0.15287999999999999</c:v>
                </c:pt>
                <c:pt idx="37">
                  <c:v>0.1</c:v>
                </c:pt>
                <c:pt idx="38">
                  <c:v>-0.1</c:v>
                </c:pt>
              </c:numCache>
            </c:numRef>
          </c:val>
          <c:extLst>
            <c:ext xmlns:c16="http://schemas.microsoft.com/office/drawing/2014/chart" uri="{C3380CC4-5D6E-409C-BE32-E72D297353CC}">
              <c16:uniqueId val="{00000002-3A0C-4727-9D25-BFE3C7FA1E4C}"/>
            </c:ext>
          </c:extLst>
        </c:ser>
        <c:ser>
          <c:idx val="3"/>
          <c:order val="3"/>
          <c:tx>
            <c:strRef>
              <c:f>Sheet1!$E$1</c:f>
              <c:strCache>
                <c:ptCount val="1"/>
                <c:pt idx="0">
                  <c:v>Kitos prekės</c:v>
                </c:pt>
              </c:strCache>
            </c:strRef>
          </c:tx>
          <c:spPr>
            <a:solidFill>
              <a:schemeClr val="accent4"/>
            </a:solidFill>
            <a:ln w="28575" cap="rnd">
              <a:noFill/>
              <a:round/>
            </a:ln>
            <a:effectLst/>
          </c:spPr>
          <c:invertIfNegative val="0"/>
          <c:cat>
            <c:numRef>
              <c:f>Sheet1!$A$2:$A$49</c:f>
              <c:numCache>
                <c:formatCode>General</c:formatCode>
                <c:ptCount val="48"/>
                <c:pt idx="0" formatCode="@">
                  <c:v>2023</c:v>
                </c:pt>
                <c:pt idx="12" formatCode="@">
                  <c:v>2024</c:v>
                </c:pt>
                <c:pt idx="24" formatCode="@">
                  <c:v>2025</c:v>
                </c:pt>
                <c:pt idx="36" formatCode="@">
                  <c:v>2026</c:v>
                </c:pt>
              </c:numCache>
            </c:numRef>
          </c:cat>
          <c:val>
            <c:numRef>
              <c:f>Sheet1!$E$2:$E$49</c:f>
              <c:numCache>
                <c:formatCode>0.0</c:formatCode>
                <c:ptCount val="48"/>
                <c:pt idx="0">
                  <c:v>3.8494756433823505</c:v>
                </c:pt>
                <c:pt idx="1">
                  <c:v>3.841011354271588</c:v>
                </c:pt>
                <c:pt idx="2">
                  <c:v>3.8667078873999436</c:v>
                </c:pt>
                <c:pt idx="3">
                  <c:v>3.6115897843761053</c:v>
                </c:pt>
                <c:pt idx="4">
                  <c:v>3.302812853783855</c:v>
                </c:pt>
                <c:pt idx="5">
                  <c:v>3.023487747856958</c:v>
                </c:pt>
                <c:pt idx="6">
                  <c:v>2.9084248592464257</c:v>
                </c:pt>
                <c:pt idx="7">
                  <c:v>2.7302418656974674</c:v>
                </c:pt>
                <c:pt idx="8">
                  <c:v>2.5049928039282059</c:v>
                </c:pt>
                <c:pt idx="9">
                  <c:v>2.1858137027206386</c:v>
                </c:pt>
                <c:pt idx="10">
                  <c:v>1.8937616379665494</c:v>
                </c:pt>
                <c:pt idx="11">
                  <c:v>1.3610612529764334</c:v>
                </c:pt>
                <c:pt idx="12">
                  <c:v>1.1148346353095944</c:v>
                </c:pt>
                <c:pt idx="13">
                  <c:v>1.0229931170108137</c:v>
                </c:pt>
                <c:pt idx="14">
                  <c:v>0.57786327810841009</c:v>
                </c:pt>
                <c:pt idx="15">
                  <c:v>0.48123762533821229</c:v>
                </c:pt>
                <c:pt idx="16">
                  <c:v>0.37801660998181019</c:v>
                </c:pt>
                <c:pt idx="17">
                  <c:v>0.30149037013552865</c:v>
                </c:pt>
                <c:pt idx="18">
                  <c:v>6.2065542475339894E-2</c:v>
                </c:pt>
                <c:pt idx="19">
                  <c:v>7.7897931475121706E-3</c:v>
                </c:pt>
                <c:pt idx="20">
                  <c:v>-0.13294204608004817</c:v>
                </c:pt>
                <c:pt idx="21">
                  <c:v>-0.22244254392785121</c:v>
                </c:pt>
                <c:pt idx="22">
                  <c:v>-0.1417968847352018</c:v>
                </c:pt>
                <c:pt idx="23">
                  <c:v>2.5628251615993918E-3</c:v>
                </c:pt>
                <c:pt idx="24">
                  <c:v>0.27145800000000009</c:v>
                </c:pt>
                <c:pt idx="25">
                  <c:v>0.16200900000000018</c:v>
                </c:pt>
                <c:pt idx="26">
                  <c:v>0.23469200000000001</c:v>
                </c:pt>
                <c:pt idx="27">
                  <c:v>0.1250420000000001</c:v>
                </c:pt>
                <c:pt idx="28">
                  <c:v>5.1164999999999905E-2</c:v>
                </c:pt>
                <c:pt idx="29">
                  <c:v>9.0071000000000234E-2</c:v>
                </c:pt>
                <c:pt idx="30">
                  <c:v>0.25915799999999978</c:v>
                </c:pt>
                <c:pt idx="31">
                  <c:v>0.17662000000000011</c:v>
                </c:pt>
                <c:pt idx="32">
                  <c:v>0.27308399999999988</c:v>
                </c:pt>
                <c:pt idx="33">
                  <c:v>0.21878899999999968</c:v>
                </c:pt>
                <c:pt idx="34">
                  <c:v>0.27640200000000015</c:v>
                </c:pt>
                <c:pt idx="35">
                  <c:v>0.34016899999999994</c:v>
                </c:pt>
                <c:pt idx="36">
                  <c:v>-0.21354100000000001</c:v>
                </c:pt>
                <c:pt idx="37">
                  <c:v>0</c:v>
                </c:pt>
                <c:pt idx="38">
                  <c:v>1.4</c:v>
                </c:pt>
              </c:numCache>
            </c:numRef>
          </c:val>
          <c:extLst>
            <c:ext xmlns:c16="http://schemas.microsoft.com/office/drawing/2014/chart" uri="{C3380CC4-5D6E-409C-BE32-E72D297353CC}">
              <c16:uniqueId val="{00000003-3A0C-4727-9D25-BFE3C7FA1E4C}"/>
            </c:ext>
          </c:extLst>
        </c:ser>
        <c:ser>
          <c:idx val="4"/>
          <c:order val="4"/>
          <c:tx>
            <c:strRef>
              <c:f>Sheet1!$F$1</c:f>
              <c:strCache>
                <c:ptCount val="1"/>
                <c:pt idx="0">
                  <c:v>Paslaugos</c:v>
                </c:pt>
              </c:strCache>
            </c:strRef>
          </c:tx>
          <c:spPr>
            <a:solidFill>
              <a:schemeClr val="tx2"/>
            </a:solidFill>
            <a:ln w="28575" cap="rnd">
              <a:noFill/>
              <a:round/>
            </a:ln>
            <a:effectLst/>
          </c:spPr>
          <c:invertIfNegative val="0"/>
          <c:cat>
            <c:numRef>
              <c:f>Sheet1!$A$2:$A$49</c:f>
              <c:numCache>
                <c:formatCode>General</c:formatCode>
                <c:ptCount val="48"/>
                <c:pt idx="0" formatCode="@">
                  <c:v>2023</c:v>
                </c:pt>
                <c:pt idx="12" formatCode="@">
                  <c:v>2024</c:v>
                </c:pt>
                <c:pt idx="24" formatCode="@">
                  <c:v>2025</c:v>
                </c:pt>
                <c:pt idx="36" formatCode="@">
                  <c:v>2026</c:v>
                </c:pt>
              </c:numCache>
            </c:numRef>
          </c:cat>
          <c:val>
            <c:numRef>
              <c:f>Sheet1!$F$2:$F$49</c:f>
              <c:numCache>
                <c:formatCode>0.0</c:formatCode>
                <c:ptCount val="48"/>
                <c:pt idx="0">
                  <c:v>3.1931781570974658</c:v>
                </c:pt>
                <c:pt idx="1">
                  <c:v>3.0617435318125494</c:v>
                </c:pt>
                <c:pt idx="2">
                  <c:v>3.0332054616384974</c:v>
                </c:pt>
                <c:pt idx="3">
                  <c:v>3.0952106992357695</c:v>
                </c:pt>
                <c:pt idx="4">
                  <c:v>2.9517741889886193</c:v>
                </c:pt>
                <c:pt idx="5">
                  <c:v>2.8229110724234032</c:v>
                </c:pt>
                <c:pt idx="6">
                  <c:v>2.8677255468427627</c:v>
                </c:pt>
                <c:pt idx="7">
                  <c:v>2.6672008056807308</c:v>
                </c:pt>
                <c:pt idx="8">
                  <c:v>2.1809113098440016</c:v>
                </c:pt>
                <c:pt idx="9">
                  <c:v>1.9000517241379311</c:v>
                </c:pt>
                <c:pt idx="10">
                  <c:v>1.6744757952055254</c:v>
                </c:pt>
                <c:pt idx="11">
                  <c:v>1.6614568755353454</c:v>
                </c:pt>
                <c:pt idx="12">
                  <c:v>1.6677020859216634</c:v>
                </c:pt>
                <c:pt idx="13">
                  <c:v>1.7114580093312584</c:v>
                </c:pt>
                <c:pt idx="14">
                  <c:v>1.6759520318930008</c:v>
                </c:pt>
                <c:pt idx="15">
                  <c:v>1.5956713180261324</c:v>
                </c:pt>
                <c:pt idx="16">
                  <c:v>1.5838484542586753</c:v>
                </c:pt>
                <c:pt idx="17">
                  <c:v>1.65289963150334</c:v>
                </c:pt>
                <c:pt idx="18">
                  <c:v>1.63492301059374</c:v>
                </c:pt>
                <c:pt idx="19">
                  <c:v>1.5970324567346164</c:v>
                </c:pt>
                <c:pt idx="20">
                  <c:v>1.6623295251034411</c:v>
                </c:pt>
                <c:pt idx="21">
                  <c:v>1.5587815407517627</c:v>
                </c:pt>
                <c:pt idx="22">
                  <c:v>1.6501684694765602</c:v>
                </c:pt>
                <c:pt idx="23">
                  <c:v>1.6612010614663029</c:v>
                </c:pt>
                <c:pt idx="24">
                  <c:v>1.7286789999999999</c:v>
                </c:pt>
                <c:pt idx="25">
                  <c:v>1.6720010000000001</c:v>
                </c:pt>
                <c:pt idx="26">
                  <c:v>1.6436619999999997</c:v>
                </c:pt>
                <c:pt idx="27">
                  <c:v>1.70034</c:v>
                </c:pt>
                <c:pt idx="28">
                  <c:v>1.6720010000000001</c:v>
                </c:pt>
                <c:pt idx="29">
                  <c:v>1.586984</c:v>
                </c:pt>
                <c:pt idx="30">
                  <c:v>1.6436619999999997</c:v>
                </c:pt>
                <c:pt idx="31">
                  <c:v>1.6720010000000001</c:v>
                </c:pt>
                <c:pt idx="32">
                  <c:v>1.6153229999999998</c:v>
                </c:pt>
                <c:pt idx="33">
                  <c:v>1.70034</c:v>
                </c:pt>
                <c:pt idx="34">
                  <c:v>1.6436619999999997</c:v>
                </c:pt>
                <c:pt idx="35">
                  <c:v>1.586984</c:v>
                </c:pt>
                <c:pt idx="36">
                  <c:v>1.78121</c:v>
                </c:pt>
                <c:pt idx="37">
                  <c:v>1.8</c:v>
                </c:pt>
                <c:pt idx="38">
                  <c:v>1.9</c:v>
                </c:pt>
              </c:numCache>
            </c:numRef>
          </c:val>
          <c:extLst>
            <c:ext xmlns:c16="http://schemas.microsoft.com/office/drawing/2014/chart" uri="{C3380CC4-5D6E-409C-BE32-E72D297353CC}">
              <c16:uniqueId val="{00000004-3A0C-4727-9D25-BFE3C7FA1E4C}"/>
            </c:ext>
          </c:extLst>
        </c:ser>
        <c:dLbls>
          <c:showLegendKey val="0"/>
          <c:showVal val="0"/>
          <c:showCatName val="0"/>
          <c:showSerName val="0"/>
          <c:showPercent val="0"/>
          <c:showBubbleSize val="0"/>
        </c:dLbls>
        <c:gapWidth val="50"/>
        <c:overlap val="100"/>
        <c:axId val="-1970915616"/>
        <c:axId val="-1970291072"/>
      </c:barChart>
      <c:lineChart>
        <c:grouping val="standard"/>
        <c:varyColors val="0"/>
        <c:ser>
          <c:idx val="5"/>
          <c:order val="5"/>
          <c:tx>
            <c:strRef>
              <c:f>Sheet1!$G$1</c:f>
              <c:strCache>
                <c:ptCount val="1"/>
                <c:pt idx="0">
                  <c:v>Bendroji infliacija</c:v>
                </c:pt>
              </c:strCache>
            </c:strRef>
          </c:tx>
          <c:spPr>
            <a:ln w="28575" cap="rnd">
              <a:solidFill>
                <a:schemeClr val="tx1"/>
              </a:solidFill>
              <a:round/>
            </a:ln>
            <a:effectLst/>
          </c:spPr>
          <c:marker>
            <c:symbol val="none"/>
          </c:marker>
          <c:dLbls>
            <c:dLbl>
              <c:idx val="38"/>
              <c:layout>
                <c:manualLayout>
                  <c:x val="-4.1232246404974082E-2"/>
                  <c:y val="-3.9337666966603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C03-4A54-A4B0-CCC6F058AC9A}"/>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Sheet1!$A$2:$A$49</c:f>
              <c:numCache>
                <c:formatCode>General</c:formatCode>
                <c:ptCount val="48"/>
                <c:pt idx="0" formatCode="@">
                  <c:v>2023</c:v>
                </c:pt>
                <c:pt idx="12" formatCode="@">
                  <c:v>2024</c:v>
                </c:pt>
                <c:pt idx="24" formatCode="@">
                  <c:v>2025</c:v>
                </c:pt>
                <c:pt idx="36" formatCode="@">
                  <c:v>2026</c:v>
                </c:pt>
              </c:numCache>
            </c:numRef>
          </c:cat>
          <c:val>
            <c:numRef>
              <c:f>Sheet1!$G$2:$G$49</c:f>
              <c:numCache>
                <c:formatCode>0.0</c:formatCode>
                <c:ptCount val="48"/>
                <c:pt idx="0">
                  <c:v>18.503368623676607</c:v>
                </c:pt>
                <c:pt idx="1">
                  <c:v>17.230235674312276</c:v>
                </c:pt>
                <c:pt idx="2">
                  <c:v>15.215885476795176</c:v>
                </c:pt>
                <c:pt idx="3">
                  <c:v>13.293051359516618</c:v>
                </c:pt>
                <c:pt idx="4">
                  <c:v>10.731707317073159</c:v>
                </c:pt>
                <c:pt idx="5">
                  <c:v>8.2134335912081404</c:v>
                </c:pt>
                <c:pt idx="6">
                  <c:v>7.168484500574035</c:v>
                </c:pt>
                <c:pt idx="7">
                  <c:v>6.3846483093165762</c:v>
                </c:pt>
                <c:pt idx="8">
                  <c:v>4.1184219649171405</c:v>
                </c:pt>
                <c:pt idx="9">
                  <c:v>3.0995552514539781</c:v>
                </c:pt>
                <c:pt idx="10">
                  <c:v>2.346041055718473</c:v>
                </c:pt>
                <c:pt idx="11">
                  <c:v>1.600599373382372</c:v>
                </c:pt>
                <c:pt idx="12">
                  <c:v>1.0761421319797071</c:v>
                </c:pt>
                <c:pt idx="13">
                  <c:v>1.1093928595441449</c:v>
                </c:pt>
                <c:pt idx="14">
                  <c:v>0.38076152304611366</c:v>
                </c:pt>
                <c:pt idx="15">
                  <c:v>0.43999999999999595</c:v>
                </c:pt>
                <c:pt idx="16">
                  <c:v>0.86103323988788727</c:v>
                </c:pt>
                <c:pt idx="17">
                  <c:v>1.0088862163426304</c:v>
                </c:pt>
                <c:pt idx="18">
                  <c:v>1.1047874121191903</c:v>
                </c:pt>
                <c:pt idx="19">
                  <c:v>0.75102259773351943</c:v>
                </c:pt>
                <c:pt idx="20">
                  <c:v>0.41286541919158815</c:v>
                </c:pt>
                <c:pt idx="21">
                  <c:v>0.13273161667108901</c:v>
                </c:pt>
                <c:pt idx="22">
                  <c:v>1.0994869061104806</c:v>
                </c:pt>
                <c:pt idx="23">
                  <c:v>1.8636455051283862</c:v>
                </c:pt>
                <c:pt idx="24">
                  <c:v>3.4</c:v>
                </c:pt>
                <c:pt idx="25">
                  <c:v>3.2</c:v>
                </c:pt>
                <c:pt idx="26">
                  <c:v>3.7</c:v>
                </c:pt>
                <c:pt idx="27">
                  <c:v>3.6107792380193793</c:v>
                </c:pt>
                <c:pt idx="28">
                  <c:v>3</c:v>
                </c:pt>
                <c:pt idx="29">
                  <c:v>3.2</c:v>
                </c:pt>
                <c:pt idx="30">
                  <c:v>3.4</c:v>
                </c:pt>
                <c:pt idx="31">
                  <c:v>3.6</c:v>
                </c:pt>
                <c:pt idx="32">
                  <c:v>3.7</c:v>
                </c:pt>
                <c:pt idx="33">
                  <c:v>3.7</c:v>
                </c:pt>
                <c:pt idx="34">
                  <c:v>3.6</c:v>
                </c:pt>
                <c:pt idx="35">
                  <c:v>3.2</c:v>
                </c:pt>
                <c:pt idx="36">
                  <c:v>2.8</c:v>
                </c:pt>
                <c:pt idx="37">
                  <c:v>3.3</c:v>
                </c:pt>
                <c:pt idx="38">
                  <c:v>4.3957144287573913</c:v>
                </c:pt>
                <c:pt idx="39">
                  <c:v>5.1678571601225132</c:v>
                </c:pt>
                <c:pt idx="40">
                  <c:v>5.8073402077406078</c:v>
                </c:pt>
                <c:pt idx="41">
                  <c:v>5.9868726899078073</c:v>
                </c:pt>
                <c:pt idx="42">
                  <c:v>6.6723896789293358</c:v>
                </c:pt>
                <c:pt idx="43">
                  <c:v>6.8137016647608517</c:v>
                </c:pt>
                <c:pt idx="44">
                  <c:v>7.1212462904455709</c:v>
                </c:pt>
                <c:pt idx="45">
                  <c:v>7.4634076717250641</c:v>
                </c:pt>
                <c:pt idx="46">
                  <c:v>7.1453069683063308</c:v>
                </c:pt>
                <c:pt idx="47">
                  <c:v>7.3742987496715484</c:v>
                </c:pt>
              </c:numCache>
            </c:numRef>
          </c:val>
          <c:smooth val="0"/>
          <c:extLst>
            <c:ext xmlns:c16="http://schemas.microsoft.com/office/drawing/2014/chart" uri="{C3380CC4-5D6E-409C-BE32-E72D297353CC}">
              <c16:uniqueId val="{00000006-3A0C-4727-9D25-BFE3C7FA1E4C}"/>
            </c:ext>
          </c:extLst>
        </c:ser>
        <c:dLbls>
          <c:showLegendKey val="0"/>
          <c:showVal val="0"/>
          <c:showCatName val="0"/>
          <c:showSerName val="0"/>
          <c:showPercent val="0"/>
          <c:showBubbleSize val="0"/>
        </c:dLbls>
        <c:marker val="1"/>
        <c:smooth val="0"/>
        <c:axId val="-1970950960"/>
        <c:axId val="-1970923488"/>
      </c:lineChart>
      <c:catAx>
        <c:axId val="-1970915616"/>
        <c:scaling>
          <c:orientation val="minMax"/>
        </c:scaling>
        <c:delete val="0"/>
        <c:axPos val="b"/>
        <c:numFmt formatCode="@" sourceLinked="1"/>
        <c:majorTickMark val="out"/>
        <c:minorTickMark val="none"/>
        <c:tickLblPos val="low"/>
        <c:spPr>
          <a:noFill/>
          <a:ln w="9525" cap="flat" cmpd="sng" algn="ctr">
            <a:solidFill>
              <a:schemeClr val="tx1">
                <a:lumMod val="15000"/>
                <a:lumOff val="85000"/>
              </a:schemeClr>
            </a:solidFill>
            <a:round/>
          </a:ln>
          <a:effectLst/>
        </c:spPr>
        <c:txPr>
          <a:bodyPr rot="0" vert="horz"/>
          <a:lstStyle/>
          <a:p>
            <a:pPr>
              <a:defRPr/>
            </a:pPr>
            <a:endParaRPr lang="lt-LT"/>
          </a:p>
        </c:txPr>
        <c:crossAx val="-1970291072"/>
        <c:crosses val="autoZero"/>
        <c:auto val="1"/>
        <c:lblAlgn val="ctr"/>
        <c:lblOffset val="100"/>
        <c:tickMarkSkip val="12"/>
        <c:noMultiLvlLbl val="0"/>
      </c:catAx>
      <c:valAx>
        <c:axId val="-1970291072"/>
        <c:scaling>
          <c:orientation val="minMax"/>
          <c:max val="20"/>
          <c:min val="-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lt-LT"/>
          </a:p>
        </c:txPr>
        <c:crossAx val="-1970915616"/>
        <c:crosses val="autoZero"/>
        <c:crossBetween val="between"/>
        <c:majorUnit val="4"/>
      </c:valAx>
      <c:valAx>
        <c:axId val="-1970923488"/>
        <c:scaling>
          <c:orientation val="minMax"/>
          <c:max val="20"/>
          <c:min val="-4"/>
        </c:scaling>
        <c:delete val="0"/>
        <c:axPos val="r"/>
        <c:numFmt formatCode="0" sourceLinked="0"/>
        <c:majorTickMark val="out"/>
        <c:minorTickMark val="none"/>
        <c:tickLblPos val="nextTo"/>
        <c:spPr>
          <a:noFill/>
          <a:ln>
            <a:noFill/>
          </a:ln>
          <a:effectLst/>
        </c:spPr>
        <c:txPr>
          <a:bodyPr rot="-60000000" vert="horz"/>
          <a:lstStyle/>
          <a:p>
            <a:pPr>
              <a:defRPr/>
            </a:pPr>
            <a:endParaRPr lang="lt-LT"/>
          </a:p>
        </c:txPr>
        <c:crossAx val="-1970950960"/>
        <c:crosses val="max"/>
        <c:crossBetween val="between"/>
        <c:majorUnit val="4"/>
      </c:valAx>
      <c:catAx>
        <c:axId val="-1970950960"/>
        <c:scaling>
          <c:orientation val="minMax"/>
        </c:scaling>
        <c:delete val="1"/>
        <c:axPos val="b"/>
        <c:numFmt formatCode="@" sourceLinked="1"/>
        <c:majorTickMark val="out"/>
        <c:minorTickMark val="none"/>
        <c:tickLblPos val="nextTo"/>
        <c:crossAx val="-1970923488"/>
        <c:crosses val="autoZero"/>
        <c:auto val="1"/>
        <c:lblAlgn val="ctr"/>
        <c:lblOffset val="100"/>
        <c:noMultiLvlLbl val="0"/>
      </c:catAx>
      <c:spPr>
        <a:noFill/>
        <a:ln>
          <a:noFill/>
        </a:ln>
        <a:effectLst/>
      </c:spPr>
    </c:plotArea>
    <c:legend>
      <c:legendPos val="b"/>
      <c:layout>
        <c:manualLayout>
          <c:xMode val="edge"/>
          <c:yMode val="edge"/>
          <c:x val="0"/>
          <c:y val="0.81691736488633904"/>
          <c:w val="0.96559766279429615"/>
          <c:h val="0.16329599770447054"/>
        </c:manualLayout>
      </c:layout>
      <c:overlay val="0"/>
      <c:spPr>
        <a:noFill/>
        <a:ln>
          <a:noFill/>
        </a:ln>
        <a:effectLst/>
      </c:spPr>
      <c:txPr>
        <a:bodyPr rot="0" vert="horz"/>
        <a:lstStyle/>
        <a:p>
          <a:pPr>
            <a:defRPr/>
          </a:pPr>
          <a:endParaRPr lang="lt-LT"/>
        </a:p>
      </c:txPr>
    </c:legend>
    <c:plotVisOnly val="1"/>
    <c:dispBlanksAs val="gap"/>
    <c:showDLblsOverMax val="0"/>
  </c:chart>
  <c:spPr>
    <a:noFill/>
    <a:ln>
      <a:noFill/>
    </a:ln>
    <a:effectLst/>
  </c:spPr>
  <c:txPr>
    <a:bodyPr/>
    <a:lstStyle/>
    <a:p>
      <a:pPr>
        <a:defRPr sz="1400">
          <a:solidFill>
            <a:schemeClr val="tx1"/>
          </a:solidFill>
          <a:latin typeface="+mj-lt"/>
        </a:defRPr>
      </a:pPr>
      <a:endParaRPr lang="lt-L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287764781752644E-2"/>
          <c:y val="3.527801459778318E-2"/>
          <c:w val="0.94407686089049092"/>
          <c:h val="0.80695171333326077"/>
        </c:manualLayout>
      </c:layout>
      <c:barChart>
        <c:barDir val="col"/>
        <c:grouping val="clustered"/>
        <c:varyColors val="0"/>
        <c:ser>
          <c:idx val="0"/>
          <c:order val="0"/>
          <c:tx>
            <c:strRef>
              <c:f>Sheet1!$B$1</c:f>
              <c:strCache>
                <c:ptCount val="1"/>
                <c:pt idx="0">
                  <c:v>Apgyvendinimo paslaugos</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2022 m.</c:v>
                </c:pt>
                <c:pt idx="1">
                  <c:v>2023 m.</c:v>
                </c:pt>
                <c:pt idx="2">
                  <c:v>2024 m.</c:v>
                </c:pt>
                <c:pt idx="3">
                  <c:v>2025 m.</c:v>
                </c:pt>
                <c:pt idx="4">
                  <c:v>2026 m. kovas</c:v>
                </c:pt>
              </c:strCache>
            </c:strRef>
          </c:cat>
          <c:val>
            <c:numRef>
              <c:f>Sheet1!$B$2:$B$6</c:f>
              <c:numCache>
                <c:formatCode>General</c:formatCode>
                <c:ptCount val="5"/>
                <c:pt idx="0">
                  <c:v>14.1</c:v>
                </c:pt>
                <c:pt idx="1">
                  <c:v>18.399999999999999</c:v>
                </c:pt>
                <c:pt idx="2">
                  <c:v>7.5</c:v>
                </c:pt>
                <c:pt idx="3">
                  <c:v>8.1999999999999993</c:v>
                </c:pt>
                <c:pt idx="4">
                  <c:v>8.1999999999999993</c:v>
                </c:pt>
              </c:numCache>
            </c:numRef>
          </c:val>
          <c:extLst>
            <c:ext xmlns:c16="http://schemas.microsoft.com/office/drawing/2014/chart" uri="{C3380CC4-5D6E-409C-BE32-E72D297353CC}">
              <c16:uniqueId val="{00000000-A0A1-478D-8D46-CAAD08735A48}"/>
            </c:ext>
          </c:extLst>
        </c:ser>
        <c:ser>
          <c:idx val="1"/>
          <c:order val="1"/>
          <c:tx>
            <c:strRef>
              <c:f>Sheet1!$C$1</c:f>
              <c:strCache>
                <c:ptCount val="1"/>
                <c:pt idx="0">
                  <c:v>Maitinimo paslaugos</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2022 m.</c:v>
                </c:pt>
                <c:pt idx="1">
                  <c:v>2023 m.</c:v>
                </c:pt>
                <c:pt idx="2">
                  <c:v>2024 m.</c:v>
                </c:pt>
                <c:pt idx="3">
                  <c:v>2025 m.</c:v>
                </c:pt>
                <c:pt idx="4">
                  <c:v>2026 m. kovas</c:v>
                </c:pt>
              </c:strCache>
            </c:strRef>
          </c:cat>
          <c:val>
            <c:numRef>
              <c:f>Sheet1!$C$2:$C$6</c:f>
              <c:numCache>
                <c:formatCode>General</c:formatCode>
                <c:ptCount val="5"/>
                <c:pt idx="0">
                  <c:v>15.8</c:v>
                </c:pt>
                <c:pt idx="1">
                  <c:v>14</c:v>
                </c:pt>
                <c:pt idx="2">
                  <c:v>9.4</c:v>
                </c:pt>
                <c:pt idx="3">
                  <c:v>6.4</c:v>
                </c:pt>
                <c:pt idx="4">
                  <c:v>5.8</c:v>
                </c:pt>
              </c:numCache>
            </c:numRef>
          </c:val>
          <c:extLst>
            <c:ext xmlns:c16="http://schemas.microsoft.com/office/drawing/2014/chart" uri="{C3380CC4-5D6E-409C-BE32-E72D297353CC}">
              <c16:uniqueId val="{00000001-A0A1-478D-8D46-CAAD08735A48}"/>
            </c:ext>
          </c:extLst>
        </c:ser>
        <c:dLbls>
          <c:showLegendKey val="0"/>
          <c:showVal val="0"/>
          <c:showCatName val="0"/>
          <c:showSerName val="0"/>
          <c:showPercent val="0"/>
          <c:showBubbleSize val="0"/>
        </c:dLbls>
        <c:gapWidth val="60"/>
        <c:overlap val="-27"/>
        <c:axId val="1075658528"/>
        <c:axId val="1075649888"/>
      </c:barChart>
      <c:catAx>
        <c:axId val="10756585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075649888"/>
        <c:crosses val="autoZero"/>
        <c:auto val="1"/>
        <c:lblAlgn val="ctr"/>
        <c:lblOffset val="100"/>
        <c:noMultiLvlLbl val="0"/>
      </c:catAx>
      <c:valAx>
        <c:axId val="107564988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075658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lt-L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6412102087573E-2"/>
          <c:y val="6.0872992407992391E-2"/>
          <c:w val="0.81772664115252425"/>
          <c:h val="0.80050338648625374"/>
        </c:manualLayout>
      </c:layout>
      <c:lineChart>
        <c:grouping val="standard"/>
        <c:varyColors val="0"/>
        <c:ser>
          <c:idx val="0"/>
          <c:order val="0"/>
          <c:tx>
            <c:strRef>
              <c:f>Sheet1!$B$1</c:f>
              <c:strCache>
                <c:ptCount val="1"/>
                <c:pt idx="0">
                  <c:v>Lietuva</c:v>
                </c:pt>
              </c:strCache>
            </c:strRef>
          </c:tx>
          <c:spPr>
            <a:ln w="28575" cap="rnd">
              <a:solidFill>
                <a:schemeClr val="accent1"/>
              </a:solidFill>
              <a:round/>
            </a:ln>
            <a:effectLst/>
          </c:spPr>
          <c:marker>
            <c:symbol val="none"/>
          </c:marker>
          <c:cat>
            <c:numRef>
              <c:f>Sheet1!$A$2:$A$244</c:f>
              <c:numCache>
                <c:formatCode>m/d/yyyy</c:formatCode>
                <c:ptCount val="243"/>
                <c:pt idx="0">
                  <c:v>38718</c:v>
                </c:pt>
                <c:pt idx="1">
                  <c:v>38749</c:v>
                </c:pt>
                <c:pt idx="2">
                  <c:v>38777</c:v>
                </c:pt>
                <c:pt idx="3">
                  <c:v>38808</c:v>
                </c:pt>
                <c:pt idx="4">
                  <c:v>38838</c:v>
                </c:pt>
                <c:pt idx="5">
                  <c:v>38869</c:v>
                </c:pt>
                <c:pt idx="6">
                  <c:v>38899</c:v>
                </c:pt>
                <c:pt idx="7">
                  <c:v>38930</c:v>
                </c:pt>
                <c:pt idx="8">
                  <c:v>38961</c:v>
                </c:pt>
                <c:pt idx="9">
                  <c:v>38991</c:v>
                </c:pt>
                <c:pt idx="10">
                  <c:v>39022</c:v>
                </c:pt>
                <c:pt idx="11">
                  <c:v>39052</c:v>
                </c:pt>
                <c:pt idx="12">
                  <c:v>39083</c:v>
                </c:pt>
                <c:pt idx="13">
                  <c:v>39114</c:v>
                </c:pt>
                <c:pt idx="14">
                  <c:v>39142</c:v>
                </c:pt>
                <c:pt idx="15">
                  <c:v>39173</c:v>
                </c:pt>
                <c:pt idx="16">
                  <c:v>39203</c:v>
                </c:pt>
                <c:pt idx="17">
                  <c:v>39234</c:v>
                </c:pt>
                <c:pt idx="18">
                  <c:v>39264</c:v>
                </c:pt>
                <c:pt idx="19">
                  <c:v>39295</c:v>
                </c:pt>
                <c:pt idx="20">
                  <c:v>39326</c:v>
                </c:pt>
                <c:pt idx="21">
                  <c:v>39356</c:v>
                </c:pt>
                <c:pt idx="22">
                  <c:v>39387</c:v>
                </c:pt>
                <c:pt idx="23">
                  <c:v>39417</c:v>
                </c:pt>
                <c:pt idx="24">
                  <c:v>39448</c:v>
                </c:pt>
                <c:pt idx="25">
                  <c:v>39479</c:v>
                </c:pt>
                <c:pt idx="26">
                  <c:v>39508</c:v>
                </c:pt>
                <c:pt idx="27">
                  <c:v>39539</c:v>
                </c:pt>
                <c:pt idx="28">
                  <c:v>39569</c:v>
                </c:pt>
                <c:pt idx="29">
                  <c:v>39600</c:v>
                </c:pt>
                <c:pt idx="30">
                  <c:v>39630</c:v>
                </c:pt>
                <c:pt idx="31">
                  <c:v>39661</c:v>
                </c:pt>
                <c:pt idx="32">
                  <c:v>39692</c:v>
                </c:pt>
                <c:pt idx="33">
                  <c:v>39722</c:v>
                </c:pt>
                <c:pt idx="34">
                  <c:v>39753</c:v>
                </c:pt>
                <c:pt idx="35">
                  <c:v>39783</c:v>
                </c:pt>
                <c:pt idx="36">
                  <c:v>39814</c:v>
                </c:pt>
                <c:pt idx="37">
                  <c:v>39845</c:v>
                </c:pt>
                <c:pt idx="38">
                  <c:v>39873</c:v>
                </c:pt>
                <c:pt idx="39">
                  <c:v>39904</c:v>
                </c:pt>
                <c:pt idx="40">
                  <c:v>39934</c:v>
                </c:pt>
                <c:pt idx="41">
                  <c:v>39965</c:v>
                </c:pt>
                <c:pt idx="42">
                  <c:v>39995</c:v>
                </c:pt>
                <c:pt idx="43">
                  <c:v>40026</c:v>
                </c:pt>
                <c:pt idx="44">
                  <c:v>40057</c:v>
                </c:pt>
                <c:pt idx="45">
                  <c:v>40087</c:v>
                </c:pt>
                <c:pt idx="46">
                  <c:v>40118</c:v>
                </c:pt>
                <c:pt idx="47">
                  <c:v>40148</c:v>
                </c:pt>
                <c:pt idx="48">
                  <c:v>40179</c:v>
                </c:pt>
                <c:pt idx="49">
                  <c:v>40210</c:v>
                </c:pt>
                <c:pt idx="50">
                  <c:v>40238</c:v>
                </c:pt>
                <c:pt idx="51">
                  <c:v>40269</c:v>
                </c:pt>
                <c:pt idx="52">
                  <c:v>40299</c:v>
                </c:pt>
                <c:pt idx="53">
                  <c:v>40330</c:v>
                </c:pt>
                <c:pt idx="54">
                  <c:v>40360</c:v>
                </c:pt>
                <c:pt idx="55">
                  <c:v>40391</c:v>
                </c:pt>
                <c:pt idx="56">
                  <c:v>40422</c:v>
                </c:pt>
                <c:pt idx="57">
                  <c:v>40452</c:v>
                </c:pt>
                <c:pt idx="58">
                  <c:v>40483</c:v>
                </c:pt>
                <c:pt idx="59">
                  <c:v>40513</c:v>
                </c:pt>
                <c:pt idx="60">
                  <c:v>40544</c:v>
                </c:pt>
                <c:pt idx="61">
                  <c:v>40575</c:v>
                </c:pt>
                <c:pt idx="62">
                  <c:v>40603</c:v>
                </c:pt>
                <c:pt idx="63">
                  <c:v>40634</c:v>
                </c:pt>
                <c:pt idx="64">
                  <c:v>40664</c:v>
                </c:pt>
                <c:pt idx="65">
                  <c:v>40695</c:v>
                </c:pt>
                <c:pt idx="66">
                  <c:v>40725</c:v>
                </c:pt>
                <c:pt idx="67">
                  <c:v>40756</c:v>
                </c:pt>
                <c:pt idx="68">
                  <c:v>40787</c:v>
                </c:pt>
                <c:pt idx="69">
                  <c:v>40817</c:v>
                </c:pt>
                <c:pt idx="70">
                  <c:v>40848</c:v>
                </c:pt>
                <c:pt idx="71">
                  <c:v>40878</c:v>
                </c:pt>
                <c:pt idx="72">
                  <c:v>40909</c:v>
                </c:pt>
                <c:pt idx="73">
                  <c:v>40940</c:v>
                </c:pt>
                <c:pt idx="74">
                  <c:v>40969</c:v>
                </c:pt>
                <c:pt idx="75">
                  <c:v>41000</c:v>
                </c:pt>
                <c:pt idx="76">
                  <c:v>41030</c:v>
                </c:pt>
                <c:pt idx="77">
                  <c:v>41061</c:v>
                </c:pt>
                <c:pt idx="78">
                  <c:v>41091</c:v>
                </c:pt>
                <c:pt idx="79">
                  <c:v>41122</c:v>
                </c:pt>
                <c:pt idx="80">
                  <c:v>41153</c:v>
                </c:pt>
                <c:pt idx="81">
                  <c:v>41183</c:v>
                </c:pt>
                <c:pt idx="82">
                  <c:v>41214</c:v>
                </c:pt>
                <c:pt idx="83">
                  <c:v>41244</c:v>
                </c:pt>
                <c:pt idx="84">
                  <c:v>41275</c:v>
                </c:pt>
                <c:pt idx="85">
                  <c:v>41306</c:v>
                </c:pt>
                <c:pt idx="86">
                  <c:v>41334</c:v>
                </c:pt>
                <c:pt idx="87">
                  <c:v>41365</c:v>
                </c:pt>
                <c:pt idx="88">
                  <c:v>41395</c:v>
                </c:pt>
                <c:pt idx="89">
                  <c:v>41426</c:v>
                </c:pt>
                <c:pt idx="90">
                  <c:v>41456</c:v>
                </c:pt>
                <c:pt idx="91">
                  <c:v>41487</c:v>
                </c:pt>
                <c:pt idx="92">
                  <c:v>41518</c:v>
                </c:pt>
                <c:pt idx="93">
                  <c:v>41548</c:v>
                </c:pt>
                <c:pt idx="94">
                  <c:v>41579</c:v>
                </c:pt>
                <c:pt idx="95">
                  <c:v>41609</c:v>
                </c:pt>
                <c:pt idx="96">
                  <c:v>41640</c:v>
                </c:pt>
                <c:pt idx="97">
                  <c:v>41671</c:v>
                </c:pt>
                <c:pt idx="98">
                  <c:v>41699</c:v>
                </c:pt>
                <c:pt idx="99">
                  <c:v>41730</c:v>
                </c:pt>
                <c:pt idx="100">
                  <c:v>41760</c:v>
                </c:pt>
                <c:pt idx="101">
                  <c:v>41791</c:v>
                </c:pt>
                <c:pt idx="102">
                  <c:v>41821</c:v>
                </c:pt>
                <c:pt idx="103">
                  <c:v>41852</c:v>
                </c:pt>
                <c:pt idx="104">
                  <c:v>41883</c:v>
                </c:pt>
                <c:pt idx="105">
                  <c:v>41913</c:v>
                </c:pt>
                <c:pt idx="106">
                  <c:v>41944</c:v>
                </c:pt>
                <c:pt idx="107">
                  <c:v>41974</c:v>
                </c:pt>
                <c:pt idx="108">
                  <c:v>42005</c:v>
                </c:pt>
                <c:pt idx="109">
                  <c:v>42036</c:v>
                </c:pt>
                <c:pt idx="110">
                  <c:v>42064</c:v>
                </c:pt>
                <c:pt idx="111">
                  <c:v>42095</c:v>
                </c:pt>
                <c:pt idx="112">
                  <c:v>42125</c:v>
                </c:pt>
                <c:pt idx="113">
                  <c:v>42156</c:v>
                </c:pt>
                <c:pt idx="114">
                  <c:v>42186</c:v>
                </c:pt>
                <c:pt idx="115">
                  <c:v>42217</c:v>
                </c:pt>
                <c:pt idx="116">
                  <c:v>42248</c:v>
                </c:pt>
                <c:pt idx="117">
                  <c:v>42278</c:v>
                </c:pt>
                <c:pt idx="118">
                  <c:v>42309</c:v>
                </c:pt>
                <c:pt idx="119">
                  <c:v>42339</c:v>
                </c:pt>
                <c:pt idx="120">
                  <c:v>42370</c:v>
                </c:pt>
                <c:pt idx="121">
                  <c:v>42401</c:v>
                </c:pt>
                <c:pt idx="122">
                  <c:v>42430</c:v>
                </c:pt>
                <c:pt idx="123">
                  <c:v>42461</c:v>
                </c:pt>
                <c:pt idx="124">
                  <c:v>42491</c:v>
                </c:pt>
                <c:pt idx="125">
                  <c:v>42522</c:v>
                </c:pt>
                <c:pt idx="126">
                  <c:v>42552</c:v>
                </c:pt>
                <c:pt idx="127">
                  <c:v>42583</c:v>
                </c:pt>
                <c:pt idx="128">
                  <c:v>42614</c:v>
                </c:pt>
                <c:pt idx="129">
                  <c:v>42644</c:v>
                </c:pt>
                <c:pt idx="130">
                  <c:v>42675</c:v>
                </c:pt>
                <c:pt idx="131">
                  <c:v>42705</c:v>
                </c:pt>
                <c:pt idx="132">
                  <c:v>42736</c:v>
                </c:pt>
                <c:pt idx="133">
                  <c:v>42767</c:v>
                </c:pt>
                <c:pt idx="134">
                  <c:v>42795</c:v>
                </c:pt>
                <c:pt idx="135">
                  <c:v>42826</c:v>
                </c:pt>
                <c:pt idx="136">
                  <c:v>42856</c:v>
                </c:pt>
                <c:pt idx="137">
                  <c:v>42887</c:v>
                </c:pt>
                <c:pt idx="138">
                  <c:v>42917</c:v>
                </c:pt>
                <c:pt idx="139">
                  <c:v>42948</c:v>
                </c:pt>
                <c:pt idx="140">
                  <c:v>42979</c:v>
                </c:pt>
                <c:pt idx="141">
                  <c:v>43009</c:v>
                </c:pt>
                <c:pt idx="142">
                  <c:v>43040</c:v>
                </c:pt>
                <c:pt idx="143">
                  <c:v>43070</c:v>
                </c:pt>
                <c:pt idx="144">
                  <c:v>43101</c:v>
                </c:pt>
                <c:pt idx="145">
                  <c:v>43132</c:v>
                </c:pt>
                <c:pt idx="146">
                  <c:v>43160</c:v>
                </c:pt>
                <c:pt idx="147">
                  <c:v>43191</c:v>
                </c:pt>
                <c:pt idx="148">
                  <c:v>43221</c:v>
                </c:pt>
                <c:pt idx="149">
                  <c:v>43252</c:v>
                </c:pt>
                <c:pt idx="150">
                  <c:v>43282</c:v>
                </c:pt>
                <c:pt idx="151">
                  <c:v>43313</c:v>
                </c:pt>
                <c:pt idx="152">
                  <c:v>43344</c:v>
                </c:pt>
                <c:pt idx="153">
                  <c:v>43374</c:v>
                </c:pt>
                <c:pt idx="154">
                  <c:v>43405</c:v>
                </c:pt>
                <c:pt idx="155">
                  <c:v>43435</c:v>
                </c:pt>
                <c:pt idx="156">
                  <c:v>43466</c:v>
                </c:pt>
                <c:pt idx="157">
                  <c:v>43497</c:v>
                </c:pt>
                <c:pt idx="158">
                  <c:v>43525</c:v>
                </c:pt>
                <c:pt idx="159">
                  <c:v>43556</c:v>
                </c:pt>
                <c:pt idx="160">
                  <c:v>43586</c:v>
                </c:pt>
                <c:pt idx="161">
                  <c:v>43617</c:v>
                </c:pt>
                <c:pt idx="162">
                  <c:v>43647</c:v>
                </c:pt>
                <c:pt idx="163">
                  <c:v>43678</c:v>
                </c:pt>
                <c:pt idx="164">
                  <c:v>43709</c:v>
                </c:pt>
                <c:pt idx="165">
                  <c:v>43739</c:v>
                </c:pt>
                <c:pt idx="166">
                  <c:v>43770</c:v>
                </c:pt>
                <c:pt idx="167">
                  <c:v>43800</c:v>
                </c:pt>
                <c:pt idx="168">
                  <c:v>43831</c:v>
                </c:pt>
                <c:pt idx="169">
                  <c:v>43862</c:v>
                </c:pt>
                <c:pt idx="170">
                  <c:v>43891</c:v>
                </c:pt>
                <c:pt idx="171">
                  <c:v>43922</c:v>
                </c:pt>
                <c:pt idx="172">
                  <c:v>43952</c:v>
                </c:pt>
                <c:pt idx="173">
                  <c:v>43983</c:v>
                </c:pt>
                <c:pt idx="174">
                  <c:v>44013</c:v>
                </c:pt>
                <c:pt idx="175">
                  <c:v>44044</c:v>
                </c:pt>
                <c:pt idx="176">
                  <c:v>44075</c:v>
                </c:pt>
                <c:pt idx="177">
                  <c:v>44105</c:v>
                </c:pt>
                <c:pt idx="178">
                  <c:v>44136</c:v>
                </c:pt>
                <c:pt idx="179">
                  <c:v>44166</c:v>
                </c:pt>
                <c:pt idx="180">
                  <c:v>44197</c:v>
                </c:pt>
                <c:pt idx="181">
                  <c:v>44228</c:v>
                </c:pt>
                <c:pt idx="182">
                  <c:v>44256</c:v>
                </c:pt>
                <c:pt idx="183">
                  <c:v>44287</c:v>
                </c:pt>
                <c:pt idx="184">
                  <c:v>44317</c:v>
                </c:pt>
                <c:pt idx="185">
                  <c:v>44348</c:v>
                </c:pt>
                <c:pt idx="186">
                  <c:v>44378</c:v>
                </c:pt>
                <c:pt idx="187">
                  <c:v>44409</c:v>
                </c:pt>
                <c:pt idx="188">
                  <c:v>44440</c:v>
                </c:pt>
                <c:pt idx="189">
                  <c:v>44470</c:v>
                </c:pt>
                <c:pt idx="190">
                  <c:v>44501</c:v>
                </c:pt>
                <c:pt idx="191">
                  <c:v>44531</c:v>
                </c:pt>
                <c:pt idx="192">
                  <c:v>44562</c:v>
                </c:pt>
                <c:pt idx="193">
                  <c:v>44593</c:v>
                </c:pt>
                <c:pt idx="194">
                  <c:v>44621</c:v>
                </c:pt>
                <c:pt idx="195">
                  <c:v>44652</c:v>
                </c:pt>
                <c:pt idx="196">
                  <c:v>44682</c:v>
                </c:pt>
                <c:pt idx="197">
                  <c:v>44713</c:v>
                </c:pt>
                <c:pt idx="198">
                  <c:v>44743</c:v>
                </c:pt>
                <c:pt idx="199">
                  <c:v>44774</c:v>
                </c:pt>
                <c:pt idx="200">
                  <c:v>44805</c:v>
                </c:pt>
                <c:pt idx="201">
                  <c:v>44835</c:v>
                </c:pt>
                <c:pt idx="202">
                  <c:v>44866</c:v>
                </c:pt>
                <c:pt idx="203">
                  <c:v>44896</c:v>
                </c:pt>
                <c:pt idx="204">
                  <c:v>44927</c:v>
                </c:pt>
                <c:pt idx="205">
                  <c:v>44958</c:v>
                </c:pt>
                <c:pt idx="206">
                  <c:v>44986</c:v>
                </c:pt>
                <c:pt idx="207">
                  <c:v>45017</c:v>
                </c:pt>
                <c:pt idx="208">
                  <c:v>45047</c:v>
                </c:pt>
                <c:pt idx="209">
                  <c:v>45078</c:v>
                </c:pt>
                <c:pt idx="210">
                  <c:v>45108</c:v>
                </c:pt>
                <c:pt idx="211">
                  <c:v>45139</c:v>
                </c:pt>
                <c:pt idx="212">
                  <c:v>45170</c:v>
                </c:pt>
                <c:pt idx="213">
                  <c:v>45200</c:v>
                </c:pt>
                <c:pt idx="214">
                  <c:v>45231</c:v>
                </c:pt>
                <c:pt idx="215">
                  <c:v>45261</c:v>
                </c:pt>
                <c:pt idx="216">
                  <c:v>45292</c:v>
                </c:pt>
                <c:pt idx="217">
                  <c:v>45323</c:v>
                </c:pt>
                <c:pt idx="218">
                  <c:v>45352</c:v>
                </c:pt>
                <c:pt idx="219">
                  <c:v>45383</c:v>
                </c:pt>
                <c:pt idx="220">
                  <c:v>45413</c:v>
                </c:pt>
                <c:pt idx="221">
                  <c:v>45444</c:v>
                </c:pt>
                <c:pt idx="222">
                  <c:v>45474</c:v>
                </c:pt>
                <c:pt idx="223">
                  <c:v>45505</c:v>
                </c:pt>
                <c:pt idx="224">
                  <c:v>45536</c:v>
                </c:pt>
                <c:pt idx="225">
                  <c:v>45566</c:v>
                </c:pt>
                <c:pt idx="226">
                  <c:v>45597</c:v>
                </c:pt>
                <c:pt idx="227">
                  <c:v>45627</c:v>
                </c:pt>
                <c:pt idx="228">
                  <c:v>45658</c:v>
                </c:pt>
                <c:pt idx="229">
                  <c:v>45689</c:v>
                </c:pt>
                <c:pt idx="230">
                  <c:v>45717</c:v>
                </c:pt>
                <c:pt idx="231">
                  <c:v>45748</c:v>
                </c:pt>
                <c:pt idx="232">
                  <c:v>45778</c:v>
                </c:pt>
                <c:pt idx="233">
                  <c:v>45809</c:v>
                </c:pt>
                <c:pt idx="234">
                  <c:v>45839</c:v>
                </c:pt>
                <c:pt idx="235">
                  <c:v>45870</c:v>
                </c:pt>
                <c:pt idx="236">
                  <c:v>45901</c:v>
                </c:pt>
                <c:pt idx="237">
                  <c:v>45931</c:v>
                </c:pt>
                <c:pt idx="238">
                  <c:v>45962</c:v>
                </c:pt>
                <c:pt idx="239">
                  <c:v>45992</c:v>
                </c:pt>
                <c:pt idx="240">
                  <c:v>46023</c:v>
                </c:pt>
                <c:pt idx="241">
                  <c:v>46054</c:v>
                </c:pt>
                <c:pt idx="242">
                  <c:v>46082</c:v>
                </c:pt>
              </c:numCache>
            </c:numRef>
          </c:cat>
          <c:val>
            <c:numRef>
              <c:f>Sheet1!$B$2:$B$244</c:f>
              <c:numCache>
                <c:formatCode>General</c:formatCode>
                <c:ptCount val="243"/>
                <c:pt idx="0">
                  <c:v>3.9</c:v>
                </c:pt>
                <c:pt idx="1">
                  <c:v>3.3</c:v>
                </c:pt>
                <c:pt idx="2">
                  <c:v>2.4</c:v>
                </c:pt>
                <c:pt idx="3">
                  <c:v>4.7</c:v>
                </c:pt>
                <c:pt idx="4">
                  <c:v>4.5</c:v>
                </c:pt>
                <c:pt idx="5">
                  <c:v>5.3</c:v>
                </c:pt>
                <c:pt idx="6">
                  <c:v>4.4000000000000004</c:v>
                </c:pt>
                <c:pt idx="7">
                  <c:v>3.4</c:v>
                </c:pt>
                <c:pt idx="8">
                  <c:v>6</c:v>
                </c:pt>
                <c:pt idx="9">
                  <c:v>5.5</c:v>
                </c:pt>
                <c:pt idx="10">
                  <c:v>7.5</c:v>
                </c:pt>
                <c:pt idx="11">
                  <c:v>8.1</c:v>
                </c:pt>
                <c:pt idx="12">
                  <c:v>10.7</c:v>
                </c:pt>
                <c:pt idx="13">
                  <c:v>11.8</c:v>
                </c:pt>
                <c:pt idx="14">
                  <c:v>12</c:v>
                </c:pt>
                <c:pt idx="15">
                  <c:v>10.4</c:v>
                </c:pt>
                <c:pt idx="16">
                  <c:v>10.1</c:v>
                </c:pt>
                <c:pt idx="17">
                  <c:v>10</c:v>
                </c:pt>
                <c:pt idx="18">
                  <c:v>9</c:v>
                </c:pt>
                <c:pt idx="19">
                  <c:v>10.199999999999999</c:v>
                </c:pt>
                <c:pt idx="20">
                  <c:v>7.7</c:v>
                </c:pt>
                <c:pt idx="21">
                  <c:v>3.3</c:v>
                </c:pt>
                <c:pt idx="22">
                  <c:v>0.9</c:v>
                </c:pt>
                <c:pt idx="23">
                  <c:v>2.2999999999999998</c:v>
                </c:pt>
                <c:pt idx="24">
                  <c:v>2.2000000000000002</c:v>
                </c:pt>
                <c:pt idx="25">
                  <c:v>2.4</c:v>
                </c:pt>
                <c:pt idx="26">
                  <c:v>2.7</c:v>
                </c:pt>
                <c:pt idx="27">
                  <c:v>-0.7</c:v>
                </c:pt>
                <c:pt idx="28">
                  <c:v>-4.5</c:v>
                </c:pt>
                <c:pt idx="29">
                  <c:v>-9.5</c:v>
                </c:pt>
                <c:pt idx="30">
                  <c:v>-10.9</c:v>
                </c:pt>
                <c:pt idx="31">
                  <c:v>-10.4</c:v>
                </c:pt>
                <c:pt idx="32">
                  <c:v>-10.9</c:v>
                </c:pt>
                <c:pt idx="33">
                  <c:v>-15.1</c:v>
                </c:pt>
                <c:pt idx="34">
                  <c:v>-20</c:v>
                </c:pt>
                <c:pt idx="35">
                  <c:v>-27.2</c:v>
                </c:pt>
                <c:pt idx="36">
                  <c:v>-32.1</c:v>
                </c:pt>
                <c:pt idx="37">
                  <c:v>-30.9</c:v>
                </c:pt>
                <c:pt idx="38">
                  <c:v>-31.3</c:v>
                </c:pt>
                <c:pt idx="39">
                  <c:v>-33.4</c:v>
                </c:pt>
                <c:pt idx="40">
                  <c:v>-31.4</c:v>
                </c:pt>
                <c:pt idx="41">
                  <c:v>-28.9</c:v>
                </c:pt>
                <c:pt idx="42">
                  <c:v>-30.9</c:v>
                </c:pt>
                <c:pt idx="43">
                  <c:v>-34.799999999999997</c:v>
                </c:pt>
                <c:pt idx="44">
                  <c:v>-28.3</c:v>
                </c:pt>
                <c:pt idx="45">
                  <c:v>-34</c:v>
                </c:pt>
                <c:pt idx="46">
                  <c:v>-37.700000000000003</c:v>
                </c:pt>
                <c:pt idx="47">
                  <c:v>-37.4</c:v>
                </c:pt>
                <c:pt idx="48">
                  <c:v>-34.799999999999997</c:v>
                </c:pt>
                <c:pt idx="49">
                  <c:v>-31</c:v>
                </c:pt>
                <c:pt idx="50">
                  <c:v>-30.4</c:v>
                </c:pt>
                <c:pt idx="51">
                  <c:v>-27.2</c:v>
                </c:pt>
                <c:pt idx="52">
                  <c:v>-27.4</c:v>
                </c:pt>
                <c:pt idx="53">
                  <c:v>-28.1</c:v>
                </c:pt>
                <c:pt idx="54">
                  <c:v>-23</c:v>
                </c:pt>
                <c:pt idx="55">
                  <c:v>-21</c:v>
                </c:pt>
                <c:pt idx="56">
                  <c:v>-21</c:v>
                </c:pt>
                <c:pt idx="57">
                  <c:v>-20.100000000000001</c:v>
                </c:pt>
                <c:pt idx="58">
                  <c:v>-19.5</c:v>
                </c:pt>
                <c:pt idx="59">
                  <c:v>-19.5</c:v>
                </c:pt>
                <c:pt idx="60">
                  <c:v>-19.7</c:v>
                </c:pt>
                <c:pt idx="61">
                  <c:v>-19</c:v>
                </c:pt>
                <c:pt idx="62">
                  <c:v>-16.7</c:v>
                </c:pt>
                <c:pt idx="63">
                  <c:v>-15.3</c:v>
                </c:pt>
                <c:pt idx="64">
                  <c:v>-14.4</c:v>
                </c:pt>
                <c:pt idx="65">
                  <c:v>-14.5</c:v>
                </c:pt>
                <c:pt idx="66">
                  <c:v>-12.8</c:v>
                </c:pt>
                <c:pt idx="67">
                  <c:v>-12.2</c:v>
                </c:pt>
                <c:pt idx="68">
                  <c:v>-12.6</c:v>
                </c:pt>
                <c:pt idx="69">
                  <c:v>-15.8</c:v>
                </c:pt>
                <c:pt idx="70">
                  <c:v>-15.4</c:v>
                </c:pt>
                <c:pt idx="71">
                  <c:v>-19.899999999999999</c:v>
                </c:pt>
                <c:pt idx="72">
                  <c:v>-15.8</c:v>
                </c:pt>
                <c:pt idx="73">
                  <c:v>-14.4</c:v>
                </c:pt>
                <c:pt idx="74">
                  <c:v>-12.8</c:v>
                </c:pt>
                <c:pt idx="75">
                  <c:v>-14.1</c:v>
                </c:pt>
                <c:pt idx="76">
                  <c:v>-11.1</c:v>
                </c:pt>
                <c:pt idx="77">
                  <c:v>-10.7</c:v>
                </c:pt>
                <c:pt idx="78">
                  <c:v>-11.1</c:v>
                </c:pt>
                <c:pt idx="79">
                  <c:v>-10.199999999999999</c:v>
                </c:pt>
                <c:pt idx="80">
                  <c:v>-11.6</c:v>
                </c:pt>
                <c:pt idx="81">
                  <c:v>-10.4</c:v>
                </c:pt>
                <c:pt idx="82">
                  <c:v>-6.8</c:v>
                </c:pt>
                <c:pt idx="83">
                  <c:v>-8.4</c:v>
                </c:pt>
                <c:pt idx="84">
                  <c:v>-6.8</c:v>
                </c:pt>
                <c:pt idx="85">
                  <c:v>-6.9</c:v>
                </c:pt>
                <c:pt idx="86">
                  <c:v>-4.4000000000000004</c:v>
                </c:pt>
                <c:pt idx="87">
                  <c:v>-5.3</c:v>
                </c:pt>
                <c:pt idx="88">
                  <c:v>-2.9</c:v>
                </c:pt>
                <c:pt idx="89">
                  <c:v>-3.8</c:v>
                </c:pt>
                <c:pt idx="90">
                  <c:v>-3.7</c:v>
                </c:pt>
                <c:pt idx="91">
                  <c:v>-1.9</c:v>
                </c:pt>
                <c:pt idx="92">
                  <c:v>-2.1</c:v>
                </c:pt>
                <c:pt idx="93">
                  <c:v>-3.3</c:v>
                </c:pt>
                <c:pt idx="94">
                  <c:v>-3.9</c:v>
                </c:pt>
                <c:pt idx="95">
                  <c:v>-1.8</c:v>
                </c:pt>
                <c:pt idx="96">
                  <c:v>-3.6</c:v>
                </c:pt>
                <c:pt idx="97">
                  <c:v>-4.5</c:v>
                </c:pt>
                <c:pt idx="98">
                  <c:v>-5.5</c:v>
                </c:pt>
                <c:pt idx="99">
                  <c:v>-5.8</c:v>
                </c:pt>
                <c:pt idx="100">
                  <c:v>-5.4</c:v>
                </c:pt>
                <c:pt idx="101">
                  <c:v>-4.5999999999999996</c:v>
                </c:pt>
                <c:pt idx="102">
                  <c:v>-5.3</c:v>
                </c:pt>
                <c:pt idx="103">
                  <c:v>-9.9</c:v>
                </c:pt>
                <c:pt idx="104">
                  <c:v>-10.5</c:v>
                </c:pt>
                <c:pt idx="105">
                  <c:v>-8.1</c:v>
                </c:pt>
                <c:pt idx="106">
                  <c:v>-7.2</c:v>
                </c:pt>
                <c:pt idx="107">
                  <c:v>-7.6</c:v>
                </c:pt>
                <c:pt idx="108">
                  <c:v>-4.8</c:v>
                </c:pt>
                <c:pt idx="109">
                  <c:v>-4.3</c:v>
                </c:pt>
                <c:pt idx="110">
                  <c:v>-0.8</c:v>
                </c:pt>
                <c:pt idx="111">
                  <c:v>-1</c:v>
                </c:pt>
                <c:pt idx="112">
                  <c:v>-1.6</c:v>
                </c:pt>
                <c:pt idx="113">
                  <c:v>-3.7</c:v>
                </c:pt>
                <c:pt idx="114">
                  <c:v>-3.4</c:v>
                </c:pt>
                <c:pt idx="115">
                  <c:v>-2.9</c:v>
                </c:pt>
                <c:pt idx="116">
                  <c:v>-6</c:v>
                </c:pt>
                <c:pt idx="117">
                  <c:v>-4.3</c:v>
                </c:pt>
                <c:pt idx="118">
                  <c:v>-4.0999999999999996</c:v>
                </c:pt>
                <c:pt idx="119">
                  <c:v>-2.9</c:v>
                </c:pt>
                <c:pt idx="120">
                  <c:v>-2</c:v>
                </c:pt>
                <c:pt idx="121">
                  <c:v>-4.8</c:v>
                </c:pt>
                <c:pt idx="122">
                  <c:v>-3.4</c:v>
                </c:pt>
                <c:pt idx="123">
                  <c:v>-5.4</c:v>
                </c:pt>
                <c:pt idx="124">
                  <c:v>-7</c:v>
                </c:pt>
                <c:pt idx="125">
                  <c:v>-4.7</c:v>
                </c:pt>
                <c:pt idx="126">
                  <c:v>-5.7</c:v>
                </c:pt>
                <c:pt idx="127">
                  <c:v>-6</c:v>
                </c:pt>
                <c:pt idx="128">
                  <c:v>-4.5999999999999996</c:v>
                </c:pt>
                <c:pt idx="129">
                  <c:v>-3.2</c:v>
                </c:pt>
                <c:pt idx="130">
                  <c:v>-0.9</c:v>
                </c:pt>
                <c:pt idx="131">
                  <c:v>0</c:v>
                </c:pt>
                <c:pt idx="132">
                  <c:v>-3.6</c:v>
                </c:pt>
                <c:pt idx="133">
                  <c:v>-6.4</c:v>
                </c:pt>
                <c:pt idx="134">
                  <c:v>-5.5</c:v>
                </c:pt>
                <c:pt idx="135">
                  <c:v>-6.8</c:v>
                </c:pt>
                <c:pt idx="136">
                  <c:v>-7.2</c:v>
                </c:pt>
                <c:pt idx="137">
                  <c:v>-6.9</c:v>
                </c:pt>
                <c:pt idx="138">
                  <c:v>-6.5</c:v>
                </c:pt>
                <c:pt idx="139">
                  <c:v>-5.2</c:v>
                </c:pt>
                <c:pt idx="140">
                  <c:v>-4.5</c:v>
                </c:pt>
                <c:pt idx="141">
                  <c:v>-3.7</c:v>
                </c:pt>
                <c:pt idx="142">
                  <c:v>-3.7</c:v>
                </c:pt>
                <c:pt idx="143">
                  <c:v>-1.9</c:v>
                </c:pt>
                <c:pt idx="144">
                  <c:v>-1.8</c:v>
                </c:pt>
                <c:pt idx="145">
                  <c:v>-2.2999999999999998</c:v>
                </c:pt>
                <c:pt idx="146">
                  <c:v>-0.8</c:v>
                </c:pt>
                <c:pt idx="147">
                  <c:v>-0.3</c:v>
                </c:pt>
                <c:pt idx="148">
                  <c:v>0.8</c:v>
                </c:pt>
                <c:pt idx="149">
                  <c:v>-0.8</c:v>
                </c:pt>
                <c:pt idx="150">
                  <c:v>1.4</c:v>
                </c:pt>
                <c:pt idx="151">
                  <c:v>1.1000000000000001</c:v>
                </c:pt>
                <c:pt idx="152">
                  <c:v>2</c:v>
                </c:pt>
                <c:pt idx="153">
                  <c:v>0.9</c:v>
                </c:pt>
                <c:pt idx="154">
                  <c:v>2.9</c:v>
                </c:pt>
                <c:pt idx="155">
                  <c:v>1</c:v>
                </c:pt>
                <c:pt idx="156">
                  <c:v>3.8</c:v>
                </c:pt>
                <c:pt idx="157">
                  <c:v>4.5999999999999996</c:v>
                </c:pt>
                <c:pt idx="158">
                  <c:v>5.3</c:v>
                </c:pt>
                <c:pt idx="159">
                  <c:v>4.9000000000000004</c:v>
                </c:pt>
                <c:pt idx="160">
                  <c:v>5.6</c:v>
                </c:pt>
                <c:pt idx="161">
                  <c:v>7</c:v>
                </c:pt>
                <c:pt idx="162">
                  <c:v>5.4</c:v>
                </c:pt>
                <c:pt idx="163">
                  <c:v>6.1</c:v>
                </c:pt>
                <c:pt idx="164">
                  <c:v>4.3</c:v>
                </c:pt>
                <c:pt idx="165">
                  <c:v>2.4</c:v>
                </c:pt>
                <c:pt idx="166">
                  <c:v>4.2</c:v>
                </c:pt>
                <c:pt idx="167">
                  <c:v>2.1</c:v>
                </c:pt>
                <c:pt idx="168">
                  <c:v>2.2000000000000002</c:v>
                </c:pt>
                <c:pt idx="169">
                  <c:v>3.3</c:v>
                </c:pt>
                <c:pt idx="170">
                  <c:v>-1.3</c:v>
                </c:pt>
                <c:pt idx="171">
                  <c:v>-16.399999999999999</c:v>
                </c:pt>
                <c:pt idx="172">
                  <c:v>-10</c:v>
                </c:pt>
                <c:pt idx="173">
                  <c:v>-4.3</c:v>
                </c:pt>
                <c:pt idx="174">
                  <c:v>-3.3</c:v>
                </c:pt>
                <c:pt idx="175">
                  <c:v>-2.2999999999999998</c:v>
                </c:pt>
                <c:pt idx="176">
                  <c:v>-0.2</c:v>
                </c:pt>
                <c:pt idx="177">
                  <c:v>1.2</c:v>
                </c:pt>
                <c:pt idx="178">
                  <c:v>-3.8</c:v>
                </c:pt>
                <c:pt idx="179">
                  <c:v>-2.4</c:v>
                </c:pt>
                <c:pt idx="180">
                  <c:v>-1.5</c:v>
                </c:pt>
                <c:pt idx="181">
                  <c:v>-1.4</c:v>
                </c:pt>
                <c:pt idx="182">
                  <c:v>0</c:v>
                </c:pt>
                <c:pt idx="183">
                  <c:v>0.7</c:v>
                </c:pt>
                <c:pt idx="184">
                  <c:v>-1.1000000000000001</c:v>
                </c:pt>
                <c:pt idx="185">
                  <c:v>2.1</c:v>
                </c:pt>
                <c:pt idx="186">
                  <c:v>3.5</c:v>
                </c:pt>
                <c:pt idx="187">
                  <c:v>0.1</c:v>
                </c:pt>
                <c:pt idx="188">
                  <c:v>0.8</c:v>
                </c:pt>
                <c:pt idx="189">
                  <c:v>-1.9</c:v>
                </c:pt>
                <c:pt idx="190">
                  <c:v>-1.1000000000000001</c:v>
                </c:pt>
                <c:pt idx="191">
                  <c:v>-1.6</c:v>
                </c:pt>
                <c:pt idx="192">
                  <c:v>-5.0999999999999996</c:v>
                </c:pt>
                <c:pt idx="193">
                  <c:v>-4.5999999999999996</c:v>
                </c:pt>
                <c:pt idx="194">
                  <c:v>-9.3000000000000007</c:v>
                </c:pt>
                <c:pt idx="195">
                  <c:v>-9.1</c:v>
                </c:pt>
                <c:pt idx="196">
                  <c:v>-8.8000000000000007</c:v>
                </c:pt>
                <c:pt idx="197">
                  <c:v>-11.5</c:v>
                </c:pt>
                <c:pt idx="198">
                  <c:v>-12.3</c:v>
                </c:pt>
                <c:pt idx="199">
                  <c:v>-10.7</c:v>
                </c:pt>
                <c:pt idx="200">
                  <c:v>-15.3</c:v>
                </c:pt>
                <c:pt idx="201">
                  <c:v>-13.6</c:v>
                </c:pt>
                <c:pt idx="202">
                  <c:v>-7.9</c:v>
                </c:pt>
                <c:pt idx="203">
                  <c:v>-6.7</c:v>
                </c:pt>
                <c:pt idx="204">
                  <c:v>-4.9000000000000004</c:v>
                </c:pt>
                <c:pt idx="205">
                  <c:v>-3.6</c:v>
                </c:pt>
                <c:pt idx="206">
                  <c:v>-1.3</c:v>
                </c:pt>
                <c:pt idx="207">
                  <c:v>-0.3</c:v>
                </c:pt>
                <c:pt idx="208">
                  <c:v>-1.6</c:v>
                </c:pt>
                <c:pt idx="209">
                  <c:v>-3.7</c:v>
                </c:pt>
                <c:pt idx="210">
                  <c:v>-1.3</c:v>
                </c:pt>
                <c:pt idx="211">
                  <c:v>-1.8</c:v>
                </c:pt>
                <c:pt idx="212">
                  <c:v>1.1000000000000001</c:v>
                </c:pt>
                <c:pt idx="213">
                  <c:v>-0.4</c:v>
                </c:pt>
                <c:pt idx="214">
                  <c:v>-0.2</c:v>
                </c:pt>
                <c:pt idx="215">
                  <c:v>2.2000000000000002</c:v>
                </c:pt>
                <c:pt idx="216">
                  <c:v>2.2999999999999998</c:v>
                </c:pt>
                <c:pt idx="217">
                  <c:v>2.8</c:v>
                </c:pt>
                <c:pt idx="218">
                  <c:v>3.7</c:v>
                </c:pt>
                <c:pt idx="219">
                  <c:v>3.5</c:v>
                </c:pt>
                <c:pt idx="220">
                  <c:v>5.9</c:v>
                </c:pt>
                <c:pt idx="221">
                  <c:v>5.7</c:v>
                </c:pt>
                <c:pt idx="222">
                  <c:v>3.9</c:v>
                </c:pt>
                <c:pt idx="223">
                  <c:v>5.0999999999999996</c:v>
                </c:pt>
                <c:pt idx="224">
                  <c:v>4.7</c:v>
                </c:pt>
                <c:pt idx="225">
                  <c:v>7.1</c:v>
                </c:pt>
                <c:pt idx="226">
                  <c:v>6.6</c:v>
                </c:pt>
                <c:pt idx="227">
                  <c:v>6.2</c:v>
                </c:pt>
                <c:pt idx="228">
                  <c:v>4.5</c:v>
                </c:pt>
                <c:pt idx="229">
                  <c:v>3.7</c:v>
                </c:pt>
                <c:pt idx="230">
                  <c:v>1.7</c:v>
                </c:pt>
                <c:pt idx="231">
                  <c:v>0.1</c:v>
                </c:pt>
                <c:pt idx="232">
                  <c:v>0.6</c:v>
                </c:pt>
                <c:pt idx="233">
                  <c:v>0.4</c:v>
                </c:pt>
                <c:pt idx="234">
                  <c:v>0</c:v>
                </c:pt>
                <c:pt idx="235">
                  <c:v>1.6</c:v>
                </c:pt>
                <c:pt idx="236">
                  <c:v>2.2000000000000002</c:v>
                </c:pt>
                <c:pt idx="237">
                  <c:v>3</c:v>
                </c:pt>
                <c:pt idx="238">
                  <c:v>2.9</c:v>
                </c:pt>
                <c:pt idx="239">
                  <c:v>1.4</c:v>
                </c:pt>
                <c:pt idx="240">
                  <c:v>1.3</c:v>
                </c:pt>
                <c:pt idx="241">
                  <c:v>0.6</c:v>
                </c:pt>
                <c:pt idx="242">
                  <c:v>-2.7</c:v>
                </c:pt>
              </c:numCache>
            </c:numRef>
          </c:val>
          <c:smooth val="0"/>
          <c:extLst>
            <c:ext xmlns:c16="http://schemas.microsoft.com/office/drawing/2014/chart" uri="{C3380CC4-5D6E-409C-BE32-E72D297353CC}">
              <c16:uniqueId val="{00000000-6380-486E-B931-03F7EFB9FD5F}"/>
            </c:ext>
          </c:extLst>
        </c:ser>
        <c:dLbls>
          <c:showLegendKey val="0"/>
          <c:showVal val="0"/>
          <c:showCatName val="0"/>
          <c:showSerName val="0"/>
          <c:showPercent val="0"/>
          <c:showBubbleSize val="0"/>
        </c:dLbls>
        <c:smooth val="0"/>
        <c:axId val="515157264"/>
        <c:axId val="515146448"/>
      </c:lineChart>
      <c:dateAx>
        <c:axId val="515157264"/>
        <c:scaling>
          <c:orientation val="minMax"/>
          <c:min val="44562"/>
        </c:scaling>
        <c:delete val="0"/>
        <c:axPos val="b"/>
        <c:majorGridlines>
          <c:spPr>
            <a:ln w="9525" cap="flat" cmpd="sng" algn="ctr">
              <a:noFill/>
              <a:round/>
            </a:ln>
            <a:effectLst/>
          </c:spPr>
        </c:majorGridlines>
        <c:numFmt formatCode="yyyy\ &quot;m.&quot;" sourceLinked="0"/>
        <c:majorTickMark val="out"/>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solidFill>
                <a:latin typeface="+mj-lt"/>
                <a:ea typeface="+mn-ea"/>
                <a:cs typeface="+mn-cs"/>
              </a:defRPr>
            </a:pPr>
            <a:endParaRPr lang="lt-LT"/>
          </a:p>
        </c:txPr>
        <c:crossAx val="515146448"/>
        <c:crosses val="autoZero"/>
        <c:auto val="1"/>
        <c:lblOffset val="100"/>
        <c:baseTimeUnit val="months"/>
        <c:majorUnit val="12"/>
        <c:majorTimeUnit val="months"/>
      </c:dateAx>
      <c:valAx>
        <c:axId val="515146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j-lt"/>
                <a:ea typeface="+mn-ea"/>
                <a:cs typeface="+mn-cs"/>
              </a:defRPr>
            </a:pPr>
            <a:endParaRPr lang="lt-LT"/>
          </a:p>
        </c:txPr>
        <c:crossAx val="515157264"/>
        <c:crosses val="autoZero"/>
        <c:crossBetween val="between"/>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latin typeface="+mj-lt"/>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73011F-41B8-DC49-B952-F49452DFD0B1}" type="datetimeFigureOut">
              <a:rPr lang="en-GB" smtClean="0"/>
              <a:t>13/04/2026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53ACF5-4411-E746-BEC5-4E8E62D09AFB}" type="slidenum">
              <a:rPr lang="en-GB" smtClean="0"/>
              <a:t>‹#›</a:t>
            </a:fld>
            <a:endParaRPr lang="en-GB"/>
          </a:p>
        </p:txBody>
      </p:sp>
    </p:spTree>
    <p:extLst>
      <p:ext uri="{BB962C8B-B14F-4D97-AF65-F5344CB8AC3E}">
        <p14:creationId xmlns:p14="http://schemas.microsoft.com/office/powerpoint/2010/main" val="1893150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t-LT"/>
          </a:p>
        </p:txBody>
      </p:sp>
      <p:sp>
        <p:nvSpPr>
          <p:cNvPr id="3" name="Notes Placeholder 2"/>
          <p:cNvSpPr>
            <a:spLocks noGrp="1"/>
          </p:cNvSpPr>
          <p:nvPr>
            <p:ph type="body" idx="1"/>
          </p:nvPr>
        </p:nvSpPr>
        <p:spPr/>
        <p:txBody>
          <a:bodyPr/>
          <a:lstStyle/>
          <a:p>
            <a:r>
              <a:rPr lang="en-US" b="1" dirty="0"/>
              <a:t>1. Steam Cracking (Main Industrial Method)</a:t>
            </a:r>
          </a:p>
          <a:p>
            <a:r>
              <a:rPr lang="en-US" dirty="0"/>
              <a:t>This is how </a:t>
            </a:r>
            <a:r>
              <a:rPr lang="en-US" b="1" dirty="0"/>
              <a:t>most ethylene in the world</a:t>
            </a:r>
            <a:r>
              <a:rPr lang="en-US" dirty="0"/>
              <a:t> is made.</a:t>
            </a:r>
          </a:p>
          <a:p>
            <a:r>
              <a:rPr lang="en-US" b="1" dirty="0"/>
              <a:t>How it works:</a:t>
            </a:r>
          </a:p>
          <a:p>
            <a:r>
              <a:rPr lang="en-US" dirty="0"/>
              <a:t>Raw materials: hydrocarbons like: </a:t>
            </a:r>
          </a:p>
          <a:p>
            <a:pPr lvl="1"/>
            <a:r>
              <a:rPr lang="en-US" dirty="0"/>
              <a:t>ethane (from natural gas) </a:t>
            </a:r>
          </a:p>
          <a:p>
            <a:pPr lvl="1"/>
            <a:r>
              <a:rPr lang="en-US" dirty="0"/>
              <a:t>naphtha (from crude oil) </a:t>
            </a:r>
          </a:p>
          <a:p>
            <a:r>
              <a:rPr lang="en-US" dirty="0"/>
              <a:t>These are heated to </a:t>
            </a:r>
            <a:r>
              <a:rPr lang="en-US" b="1" dirty="0"/>
              <a:t>very high temperatures (750–950°C)</a:t>
            </a:r>
            <a:r>
              <a:rPr lang="en-US" dirty="0"/>
              <a:t> in the presence of steam. </a:t>
            </a:r>
          </a:p>
          <a:p>
            <a:r>
              <a:rPr lang="en-US" dirty="0"/>
              <a:t>The heat </a:t>
            </a:r>
            <a:r>
              <a:rPr lang="en-US" b="1" dirty="0"/>
              <a:t>breaks large molecules into smaller ones</a:t>
            </a:r>
            <a:r>
              <a:rPr lang="en-US" dirty="0"/>
              <a:t> — including ethylene.</a:t>
            </a:r>
            <a:endParaRPr lang="lt-LT" dirty="0"/>
          </a:p>
          <a:p>
            <a:r>
              <a:rPr lang="lt-LT" b="1" dirty="0" err="1"/>
              <a:t>Polyethylene</a:t>
            </a:r>
            <a:r>
              <a:rPr lang="lt-LT" b="1" dirty="0"/>
              <a:t> / </a:t>
            </a:r>
            <a:r>
              <a:rPr lang="lt-LT" b="1" dirty="0" err="1"/>
              <a:t>Polypropylene</a:t>
            </a:r>
            <a:r>
              <a:rPr lang="lt-LT" b="1" dirty="0"/>
              <a:t> (</a:t>
            </a:r>
            <a:r>
              <a:rPr lang="lt-LT" b="1" dirty="0" err="1"/>
              <a:t>plastic</a:t>
            </a:r>
            <a:r>
              <a:rPr lang="lt-LT" b="1" dirty="0"/>
              <a:t> </a:t>
            </a:r>
            <a:r>
              <a:rPr lang="lt-LT" b="1" dirty="0" err="1"/>
              <a:t>resins</a:t>
            </a:r>
            <a:r>
              <a:rPr lang="lt-LT" b="1" dirty="0"/>
              <a:t>)</a:t>
            </a:r>
          </a:p>
          <a:p>
            <a:r>
              <a:rPr lang="lt-LT" dirty="0" err="1"/>
              <a:t>Directly</a:t>
            </a:r>
            <a:r>
              <a:rPr lang="lt-LT" dirty="0"/>
              <a:t> </a:t>
            </a:r>
            <a:r>
              <a:rPr lang="lt-LT" dirty="0" err="1"/>
              <a:t>from</a:t>
            </a:r>
            <a:r>
              <a:rPr lang="lt-LT" dirty="0"/>
              <a:t>: </a:t>
            </a:r>
          </a:p>
          <a:p>
            <a:pPr lvl="1"/>
            <a:r>
              <a:rPr lang="lt-LT" b="1" dirty="0" err="1"/>
              <a:t>Ethylene</a:t>
            </a:r>
            <a:r>
              <a:rPr lang="lt-LT" b="1" dirty="0"/>
              <a:t> → </a:t>
            </a:r>
            <a:r>
              <a:rPr lang="lt-LT" b="1" dirty="0" err="1"/>
              <a:t>polyethylene</a:t>
            </a:r>
            <a:r>
              <a:rPr lang="lt-LT" b="1" dirty="0"/>
              <a:t> (PE)</a:t>
            </a:r>
            <a:r>
              <a:rPr lang="lt-LT" dirty="0"/>
              <a:t> </a:t>
            </a:r>
          </a:p>
          <a:p>
            <a:pPr lvl="1"/>
            <a:r>
              <a:rPr lang="lt-LT" b="1" dirty="0" err="1"/>
              <a:t>Propylene</a:t>
            </a:r>
            <a:r>
              <a:rPr lang="lt-LT" b="1" dirty="0"/>
              <a:t> → </a:t>
            </a:r>
            <a:r>
              <a:rPr lang="lt-LT" b="1" dirty="0" err="1"/>
              <a:t>polypropylene</a:t>
            </a:r>
            <a:r>
              <a:rPr lang="lt-LT" b="1" dirty="0"/>
              <a:t> (PP)</a:t>
            </a:r>
            <a:endParaRPr lang="lt-LT" dirty="0"/>
          </a:p>
          <a:p>
            <a:endParaRPr lang="en-US" dirty="0"/>
          </a:p>
          <a:p>
            <a:endParaRPr lang="lt-LT" dirty="0"/>
          </a:p>
        </p:txBody>
      </p:sp>
      <p:sp>
        <p:nvSpPr>
          <p:cNvPr id="4" name="Slide Number Placeholder 3"/>
          <p:cNvSpPr>
            <a:spLocks noGrp="1"/>
          </p:cNvSpPr>
          <p:nvPr>
            <p:ph type="sldNum" sz="quarter" idx="5"/>
          </p:nvPr>
        </p:nvSpPr>
        <p:spPr/>
        <p:txBody>
          <a:bodyPr/>
          <a:lstStyle/>
          <a:p>
            <a:fld id="{8A53ACF5-4411-E746-BEC5-4E8E62D09AFB}" type="slidenum">
              <a:rPr lang="en-GB" smtClean="0"/>
              <a:t>1</a:t>
            </a:fld>
            <a:endParaRPr lang="en-GB"/>
          </a:p>
        </p:txBody>
      </p:sp>
    </p:spTree>
    <p:extLst>
      <p:ext uri="{BB962C8B-B14F-4D97-AF65-F5344CB8AC3E}">
        <p14:creationId xmlns:p14="http://schemas.microsoft.com/office/powerpoint/2010/main" val="3832505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C1710-75A2-A749-A46F-0B1D651972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8C883-9CAE-4DF1-FEF1-F1E6EAC80F93}"/>
              </a:ext>
            </a:extLst>
          </p:cNvPr>
          <p:cNvSpPr>
            <a:spLocks noGrp="1" noRot="1" noChangeAspect="1"/>
          </p:cNvSpPr>
          <p:nvPr>
            <p:ph type="sldImg"/>
          </p:nvPr>
        </p:nvSpPr>
        <p:spPr/>
        <p:txBody>
          <a:bodyPr/>
          <a:lstStyle/>
          <a:p>
            <a:endParaRPr lang="lt-LT"/>
          </a:p>
        </p:txBody>
      </p:sp>
      <p:sp>
        <p:nvSpPr>
          <p:cNvPr id="3" name="Notes Placeholder 2">
            <a:extLst>
              <a:ext uri="{FF2B5EF4-FFF2-40B4-BE49-F238E27FC236}">
                <a16:creationId xmlns:a16="http://schemas.microsoft.com/office/drawing/2014/main" id="{8A6B95CF-402D-A412-60EF-CFBCF3E4F5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8D9FF2-CFB8-A329-8927-CBECB0F860F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6064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2F306-4774-CFBF-74BB-E72A1D7BC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174CAC-291C-525F-A96A-94A0018D619B}"/>
              </a:ext>
            </a:extLst>
          </p:cNvPr>
          <p:cNvSpPr>
            <a:spLocks noGrp="1" noRot="1" noChangeAspect="1"/>
          </p:cNvSpPr>
          <p:nvPr>
            <p:ph type="sldImg"/>
          </p:nvPr>
        </p:nvSpPr>
        <p:spPr/>
        <p:txBody>
          <a:bodyPr/>
          <a:lstStyle/>
          <a:p>
            <a:endParaRPr lang="lt-LT"/>
          </a:p>
        </p:txBody>
      </p:sp>
      <p:sp>
        <p:nvSpPr>
          <p:cNvPr id="3" name="Notes Placeholder 2">
            <a:extLst>
              <a:ext uri="{FF2B5EF4-FFF2-40B4-BE49-F238E27FC236}">
                <a16:creationId xmlns:a16="http://schemas.microsoft.com/office/drawing/2014/main" id="{71C2E5DC-8031-BFE6-98B2-462E086E8FE9}"/>
              </a:ext>
            </a:extLst>
          </p:cNvPr>
          <p:cNvSpPr>
            <a:spLocks noGrp="1"/>
          </p:cNvSpPr>
          <p:nvPr>
            <p:ph type="body" idx="1"/>
          </p:nvPr>
        </p:nvSpPr>
        <p:spPr/>
        <p:txBody>
          <a:bodyPr/>
          <a:lstStyle/>
          <a:p>
            <a:endParaRPr lang="lt-LT" dirty="0"/>
          </a:p>
        </p:txBody>
      </p:sp>
      <p:sp>
        <p:nvSpPr>
          <p:cNvPr id="4" name="Slide Number Placeholder 3">
            <a:extLst>
              <a:ext uri="{FF2B5EF4-FFF2-40B4-BE49-F238E27FC236}">
                <a16:creationId xmlns:a16="http://schemas.microsoft.com/office/drawing/2014/main" id="{FD1C72E6-6F8C-A7A4-E1A2-BCCF2671E398}"/>
              </a:ext>
            </a:extLst>
          </p:cNvPr>
          <p:cNvSpPr>
            <a:spLocks noGrp="1"/>
          </p:cNvSpPr>
          <p:nvPr>
            <p:ph type="sldNum" sz="quarter" idx="5"/>
          </p:nvPr>
        </p:nvSpPr>
        <p:spPr/>
        <p:txBody>
          <a:bodyPr/>
          <a:lstStyle/>
          <a:p>
            <a:fld id="{8A53ACF5-4411-E746-BEC5-4E8E62D09AFB}" type="slidenum">
              <a:rPr lang="en-GB" smtClean="0"/>
              <a:t>4</a:t>
            </a:fld>
            <a:endParaRPr lang="en-GB"/>
          </a:p>
        </p:txBody>
      </p:sp>
    </p:spTree>
    <p:extLst>
      <p:ext uri="{BB962C8B-B14F-4D97-AF65-F5344CB8AC3E}">
        <p14:creationId xmlns:p14="http://schemas.microsoft.com/office/powerpoint/2010/main" val="2723961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B2D81-D604-A497-B0A9-C96629E7F9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54EE75-6024-315C-604D-0FA29E4CA854}"/>
              </a:ext>
            </a:extLst>
          </p:cNvPr>
          <p:cNvSpPr>
            <a:spLocks noGrp="1" noRot="1" noChangeAspect="1"/>
          </p:cNvSpPr>
          <p:nvPr>
            <p:ph type="sldImg"/>
          </p:nvPr>
        </p:nvSpPr>
        <p:spPr/>
        <p:txBody>
          <a:bodyPr/>
          <a:lstStyle/>
          <a:p>
            <a:endParaRPr lang="lt-LT"/>
          </a:p>
        </p:txBody>
      </p:sp>
      <p:sp>
        <p:nvSpPr>
          <p:cNvPr id="3" name="Notes Placeholder 2">
            <a:extLst>
              <a:ext uri="{FF2B5EF4-FFF2-40B4-BE49-F238E27FC236}">
                <a16:creationId xmlns:a16="http://schemas.microsoft.com/office/drawing/2014/main" id="{147699E5-852F-7E65-5787-CD0A4ADA3D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A047A8-CDF1-A6E1-9E26-901E66E4E9A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74486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608D9-4583-4857-9346-30A3252EE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9339D-BD13-D480-1A3E-884C89211776}"/>
              </a:ext>
            </a:extLst>
          </p:cNvPr>
          <p:cNvSpPr>
            <a:spLocks noGrp="1" noRot="1" noChangeAspect="1"/>
          </p:cNvSpPr>
          <p:nvPr>
            <p:ph type="sldImg"/>
          </p:nvPr>
        </p:nvSpPr>
        <p:spPr/>
        <p:txBody>
          <a:bodyPr/>
          <a:lstStyle/>
          <a:p>
            <a:endParaRPr lang="lt-LT"/>
          </a:p>
        </p:txBody>
      </p:sp>
      <p:sp>
        <p:nvSpPr>
          <p:cNvPr id="3" name="Notes Placeholder 2">
            <a:extLst>
              <a:ext uri="{FF2B5EF4-FFF2-40B4-BE49-F238E27FC236}">
                <a16:creationId xmlns:a16="http://schemas.microsoft.com/office/drawing/2014/main" id="{3A5F40E9-05DD-4663-796B-D6384B3CE3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6FFDA6-9FF3-7270-B8F4-9AAFE543A8E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71677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t-L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3659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EB66D-B811-69A3-C263-10778352D8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B6880-A033-AEC7-978E-D2DF23D3CA1B}"/>
              </a:ext>
            </a:extLst>
          </p:cNvPr>
          <p:cNvSpPr>
            <a:spLocks noGrp="1" noRot="1" noChangeAspect="1"/>
          </p:cNvSpPr>
          <p:nvPr>
            <p:ph type="sldImg"/>
          </p:nvPr>
        </p:nvSpPr>
        <p:spPr/>
        <p:txBody>
          <a:bodyPr/>
          <a:lstStyle/>
          <a:p>
            <a:endParaRPr lang="lt-LT"/>
          </a:p>
        </p:txBody>
      </p:sp>
      <p:sp>
        <p:nvSpPr>
          <p:cNvPr id="3" name="Notes Placeholder 2">
            <a:extLst>
              <a:ext uri="{FF2B5EF4-FFF2-40B4-BE49-F238E27FC236}">
                <a16:creationId xmlns:a16="http://schemas.microsoft.com/office/drawing/2014/main" id="{53418929-ED82-A431-CD01-C396C3122171}"/>
              </a:ext>
            </a:extLst>
          </p:cNvPr>
          <p:cNvSpPr>
            <a:spLocks noGrp="1"/>
          </p:cNvSpPr>
          <p:nvPr>
            <p:ph type="body" idx="1"/>
          </p:nvPr>
        </p:nvSpPr>
        <p:spPr/>
        <p:txBody>
          <a:bodyPr/>
          <a:lstStyle/>
          <a:p>
            <a:endParaRPr lang="lt-LT" dirty="0"/>
          </a:p>
        </p:txBody>
      </p:sp>
      <p:sp>
        <p:nvSpPr>
          <p:cNvPr id="4" name="Slide Number Placeholder 3">
            <a:extLst>
              <a:ext uri="{FF2B5EF4-FFF2-40B4-BE49-F238E27FC236}">
                <a16:creationId xmlns:a16="http://schemas.microsoft.com/office/drawing/2014/main" id="{CB7E28D7-E97C-8E08-6DA8-472AAF05D87D}"/>
              </a:ext>
            </a:extLst>
          </p:cNvPr>
          <p:cNvSpPr>
            <a:spLocks noGrp="1"/>
          </p:cNvSpPr>
          <p:nvPr>
            <p:ph type="sldNum" sz="quarter" idx="5"/>
          </p:nvPr>
        </p:nvSpPr>
        <p:spPr/>
        <p:txBody>
          <a:bodyPr/>
          <a:lstStyle/>
          <a:p>
            <a:fld id="{8A53ACF5-4411-E746-BEC5-4E8E62D09AFB}" type="slidenum">
              <a:rPr lang="en-GB" smtClean="0"/>
              <a:t>8</a:t>
            </a:fld>
            <a:endParaRPr lang="en-GB"/>
          </a:p>
        </p:txBody>
      </p:sp>
    </p:spTree>
    <p:extLst>
      <p:ext uri="{BB962C8B-B14F-4D97-AF65-F5344CB8AC3E}">
        <p14:creationId xmlns:p14="http://schemas.microsoft.com/office/powerpoint/2010/main" val="1253096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t-L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53ACF5-4411-E746-BEC5-4E8E62D09AF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150930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centered WH logo">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C675A-17EE-B202-6FC1-3A81922F73EA}"/>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1F46492B-247C-1F73-BA52-26B62184648A}"/>
              </a:ext>
            </a:extLst>
          </p:cNvPr>
          <p:cNvSpPr>
            <a:spLocks noGrp="1"/>
          </p:cNvSpPr>
          <p:nvPr>
            <p:ph type="ctrTitle" hasCustomPrompt="1"/>
          </p:nvPr>
        </p:nvSpPr>
        <p:spPr>
          <a:xfrm>
            <a:off x="1252800" y="1605600"/>
            <a:ext cx="9684000" cy="1800000"/>
          </a:xfrm>
        </p:spPr>
        <p:txBody>
          <a:bodyPr wrap="square" anchor="b"/>
          <a:lstStyle>
            <a:lvl1pPr algn="ctr">
              <a:defRPr sz="6600">
                <a:solidFill>
                  <a:schemeClr val="bg2"/>
                </a:solidFill>
              </a:defRPr>
            </a:lvl1pPr>
          </a:lstStyle>
          <a:p>
            <a:r>
              <a:rPr lang="pl-PL"/>
              <a:t>Your title goes here</a:t>
            </a:r>
            <a:endParaRPr lang="en-GB"/>
          </a:p>
        </p:txBody>
      </p:sp>
      <p:sp>
        <p:nvSpPr>
          <p:cNvPr id="3" name="Subtitle 2">
            <a:extLst>
              <a:ext uri="{FF2B5EF4-FFF2-40B4-BE49-F238E27FC236}">
                <a16:creationId xmlns:a16="http://schemas.microsoft.com/office/drawing/2014/main" id="{C98DDC5C-B0E1-FD01-DA15-3357BAE86AED}"/>
              </a:ext>
            </a:extLst>
          </p:cNvPr>
          <p:cNvSpPr>
            <a:spLocks noGrp="1"/>
          </p:cNvSpPr>
          <p:nvPr>
            <p:ph type="subTitle" idx="1" hasCustomPrompt="1"/>
          </p:nvPr>
        </p:nvSpPr>
        <p:spPr>
          <a:xfrm>
            <a:off x="2811600" y="3602038"/>
            <a:ext cx="6570000" cy="741600"/>
          </a:xfrm>
        </p:spPr>
        <p:txBody>
          <a:bodyPr wrap="square"/>
          <a:lstStyle>
            <a:lvl1pPr marL="0" indent="0" algn="ctr">
              <a:buNone/>
              <a:defRPr sz="2400">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Your subtitle goes here</a:t>
            </a:r>
            <a:endParaRPr lang="en-GB"/>
          </a:p>
        </p:txBody>
      </p:sp>
      <p:sp>
        <p:nvSpPr>
          <p:cNvPr id="4" name="Date Placeholder 3">
            <a:extLst>
              <a:ext uri="{FF2B5EF4-FFF2-40B4-BE49-F238E27FC236}">
                <a16:creationId xmlns:a16="http://schemas.microsoft.com/office/drawing/2014/main" id="{EC6364F8-FB7C-2C17-A5A5-EC0272303079}"/>
              </a:ext>
            </a:extLst>
          </p:cNvPr>
          <p:cNvSpPr>
            <a:spLocks noGrp="1"/>
          </p:cNvSpPr>
          <p:nvPr>
            <p:ph type="dt" sz="half" idx="10"/>
          </p:nvPr>
        </p:nvSpPr>
        <p:spPr/>
        <p:txBody>
          <a:bodyPr/>
          <a:lstStyle>
            <a:lvl1pPr>
              <a:defRPr>
                <a:solidFill>
                  <a:schemeClr val="bg1"/>
                </a:solidFill>
              </a:defRPr>
            </a:lvl1pPr>
          </a:lstStyle>
          <a:p>
            <a:r>
              <a:rPr lang="en-US"/>
              <a:t>20/08/2024</a:t>
            </a:r>
            <a:endParaRPr lang="en-GB"/>
          </a:p>
        </p:txBody>
      </p:sp>
      <p:sp>
        <p:nvSpPr>
          <p:cNvPr id="5" name="Footer Placeholder 4">
            <a:extLst>
              <a:ext uri="{FF2B5EF4-FFF2-40B4-BE49-F238E27FC236}">
                <a16:creationId xmlns:a16="http://schemas.microsoft.com/office/drawing/2014/main" id="{1FF78AAD-A8AB-3B54-4355-290D518F6C08}"/>
              </a:ext>
            </a:extLst>
          </p:cNvPr>
          <p:cNvSpPr>
            <a:spLocks noGrp="1"/>
          </p:cNvSpPr>
          <p:nvPr>
            <p:ph type="ftr" sz="quarter" idx="11"/>
          </p:nvPr>
        </p:nvSpPr>
        <p:spPr/>
        <p:txBody>
          <a:bodyPr/>
          <a:lstStyle>
            <a:lvl1pPr>
              <a:defRPr>
                <a:solidFill>
                  <a:schemeClr val="bg1"/>
                </a:solidFill>
              </a:defRPr>
            </a:lvl1pPr>
          </a:lstStyle>
          <a:p>
            <a:r>
              <a:rPr lang="en-GB"/>
              <a:t>Name </a:t>
            </a:r>
            <a:r>
              <a:rPr lang="en-GB" err="1"/>
              <a:t>Namesson</a:t>
            </a:r>
            <a:r>
              <a:rPr lang="en-GB"/>
              <a:t> – Information class: Confidential (C3)</a:t>
            </a:r>
          </a:p>
        </p:txBody>
      </p:sp>
      <p:sp>
        <p:nvSpPr>
          <p:cNvPr id="6" name="Slide Number Placeholder 5">
            <a:extLst>
              <a:ext uri="{FF2B5EF4-FFF2-40B4-BE49-F238E27FC236}">
                <a16:creationId xmlns:a16="http://schemas.microsoft.com/office/drawing/2014/main" id="{09EB71BD-F07D-770A-9128-A08C5EB337E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a:p>
        </p:txBody>
      </p:sp>
      <p:sp>
        <p:nvSpPr>
          <p:cNvPr id="26" name="Text Placeholder 23">
            <a:extLst>
              <a:ext uri="{FF2B5EF4-FFF2-40B4-BE49-F238E27FC236}">
                <a16:creationId xmlns:a16="http://schemas.microsoft.com/office/drawing/2014/main" id="{D52D9BEF-CFAB-63D5-0B14-5F25F2B3AECA}"/>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21999319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ntent and Heading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lvl1pPr algn="l">
              <a:defRPr/>
            </a:lvl1p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110916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F9024073-641A-325C-756C-87407E4E6C68}"/>
              </a:ext>
            </a:extLst>
          </p:cNvPr>
          <p:cNvSpPr>
            <a:spLocks noGrp="1"/>
          </p:cNvSpPr>
          <p:nvPr>
            <p:ph sz="half" idx="15" hasCustomPrompt="1"/>
          </p:nvPr>
        </p:nvSpPr>
        <p:spPr>
          <a:xfrm>
            <a:off x="550800" y="4306025"/>
            <a:ext cx="110916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11">
            <a:extLst>
              <a:ext uri="{FF2B5EF4-FFF2-40B4-BE49-F238E27FC236}">
                <a16:creationId xmlns:a16="http://schemas.microsoft.com/office/drawing/2014/main" id="{558C7CA3-8C6D-AC93-7F1A-1D9B831A81D2}"/>
              </a:ext>
            </a:extLst>
          </p:cNvPr>
          <p:cNvSpPr>
            <a:spLocks noGrp="1"/>
          </p:cNvSpPr>
          <p:nvPr>
            <p:ph type="body" sz="quarter" idx="17" hasCustomPrompt="1"/>
          </p:nvPr>
        </p:nvSpPr>
        <p:spPr>
          <a:xfrm>
            <a:off x="550800" y="3988963"/>
            <a:ext cx="110916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7" name="Text Placeholder 8">
            <a:extLst>
              <a:ext uri="{FF2B5EF4-FFF2-40B4-BE49-F238E27FC236}">
                <a16:creationId xmlns:a16="http://schemas.microsoft.com/office/drawing/2014/main" id="{CCB1A503-9DF2-BAFC-F061-469EE3BC1EBA}"/>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292841918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9A82D-8CE6-820D-0CC1-2FBAF41CCDDB}"/>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4DDEA22C-E456-D802-CD0A-D47C61EEC4C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1B25B094-8723-E706-BA4E-815893B4DB97}"/>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FBF5DF8-4CD0-19C7-4753-76C97F60278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7" name="Content Placeholder 16">
            <a:extLst>
              <a:ext uri="{FF2B5EF4-FFF2-40B4-BE49-F238E27FC236}">
                <a16:creationId xmlns:a16="http://schemas.microsoft.com/office/drawing/2014/main" id="{5C4E8175-3E71-FEF8-9F48-80263B5330D0}"/>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Content Placeholder 16">
            <a:extLst>
              <a:ext uri="{FF2B5EF4-FFF2-40B4-BE49-F238E27FC236}">
                <a16:creationId xmlns:a16="http://schemas.microsoft.com/office/drawing/2014/main" id="{64ED9DD6-6A3D-B79A-78FA-ADF01FFE19D6}"/>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Content Placeholder 16">
            <a:extLst>
              <a:ext uri="{FF2B5EF4-FFF2-40B4-BE49-F238E27FC236}">
                <a16:creationId xmlns:a16="http://schemas.microsoft.com/office/drawing/2014/main" id="{9F803A0E-A097-7FA3-2F17-50671B091D3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62176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37C4A-AB6B-CDA3-E44D-03002E5C7B78}"/>
              </a:ext>
            </a:extLst>
          </p:cNvPr>
          <p:cNvSpPr>
            <a:spLocks noGrp="1"/>
          </p:cNvSpPr>
          <p:nvPr>
            <p:ph type="title" hasCustomPrompt="1"/>
          </p:nvPr>
        </p:nvSpPr>
        <p:spPr>
          <a:xfrm>
            <a:off x="550800" y="464400"/>
            <a:ext cx="11091600" cy="1051200"/>
          </a:xfrm>
        </p:spPr>
        <p:txBody>
          <a:bodyPr/>
          <a:lstStyle>
            <a:lvl1pPr algn="l">
              <a:defRPr/>
            </a:lvl1pPr>
          </a:lstStyle>
          <a:p>
            <a:r>
              <a:rPr lang="en-US"/>
              <a:t>Your title goes here</a:t>
            </a:r>
            <a:endParaRPr lang="en-GB"/>
          </a:p>
        </p:txBody>
      </p:sp>
      <p:sp>
        <p:nvSpPr>
          <p:cNvPr id="3" name="Date Placeholder 2">
            <a:extLst>
              <a:ext uri="{FF2B5EF4-FFF2-40B4-BE49-F238E27FC236}">
                <a16:creationId xmlns:a16="http://schemas.microsoft.com/office/drawing/2014/main" id="{BA1C59E8-42C5-CF26-AABD-523DF47AE0C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64F9A038-12A6-8E16-CDF4-537FD1F9820A}"/>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B60A7E5-78D5-0EE1-9AB4-838749F8EA4F}"/>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4" name="Content Placeholder 13">
            <a:extLst>
              <a:ext uri="{FF2B5EF4-FFF2-40B4-BE49-F238E27FC236}">
                <a16:creationId xmlns:a16="http://schemas.microsoft.com/office/drawing/2014/main" id="{309A14CF-396D-A589-2B81-A178666A4BE1}"/>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Content Placeholder 13">
            <a:extLst>
              <a:ext uri="{FF2B5EF4-FFF2-40B4-BE49-F238E27FC236}">
                <a16:creationId xmlns:a16="http://schemas.microsoft.com/office/drawing/2014/main" id="{8CF97940-B186-66B0-28AE-36C2D657ACCB}"/>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ontent Placeholder 13">
            <a:extLst>
              <a:ext uri="{FF2B5EF4-FFF2-40B4-BE49-F238E27FC236}">
                <a16:creationId xmlns:a16="http://schemas.microsoft.com/office/drawing/2014/main" id="{337DD3D2-1233-2325-00AB-D5798DB6CD6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17">
            <a:extLst>
              <a:ext uri="{FF2B5EF4-FFF2-40B4-BE49-F238E27FC236}">
                <a16:creationId xmlns:a16="http://schemas.microsoft.com/office/drawing/2014/main" id="{C37646AF-BA0D-9AA5-4568-2B2D26AF5BF3}"/>
              </a:ext>
            </a:extLst>
          </p:cNvPr>
          <p:cNvSpPr>
            <a:spLocks noGrp="1"/>
          </p:cNvSpPr>
          <p:nvPr>
            <p:ph type="body" sz="quarter" idx="16"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9" name="Text Placeholder 17">
            <a:extLst>
              <a:ext uri="{FF2B5EF4-FFF2-40B4-BE49-F238E27FC236}">
                <a16:creationId xmlns:a16="http://schemas.microsoft.com/office/drawing/2014/main" id="{3ACBE83C-D0E2-DB2B-91CF-B60B57635F57}"/>
              </a:ext>
            </a:extLst>
          </p:cNvPr>
          <p:cNvSpPr>
            <a:spLocks noGrp="1"/>
          </p:cNvSpPr>
          <p:nvPr>
            <p:ph type="body" sz="quarter" idx="17" hasCustomPrompt="1"/>
          </p:nvPr>
        </p:nvSpPr>
        <p:spPr>
          <a:xfrm>
            <a:off x="43632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20" name="Text Placeholder 17">
            <a:extLst>
              <a:ext uri="{FF2B5EF4-FFF2-40B4-BE49-F238E27FC236}">
                <a16:creationId xmlns:a16="http://schemas.microsoft.com/office/drawing/2014/main" id="{4AEFD925-AAB9-DB44-4452-FB00BBCB593B}"/>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614580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57EC-A674-6570-2A9A-27C55F9AEC9C}"/>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6E8BA8E6-8424-8E45-E6ED-61D3A746544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96B80EE2-91FD-454D-74D4-9033575BF56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B64FC976-1637-815E-C332-48DCFAF54C2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16">
            <a:extLst>
              <a:ext uri="{FF2B5EF4-FFF2-40B4-BE49-F238E27FC236}">
                <a16:creationId xmlns:a16="http://schemas.microsoft.com/office/drawing/2014/main" id="{34278614-9537-ED65-DC02-8A38A1B11E64}"/>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16">
            <a:extLst>
              <a:ext uri="{FF2B5EF4-FFF2-40B4-BE49-F238E27FC236}">
                <a16:creationId xmlns:a16="http://schemas.microsoft.com/office/drawing/2014/main" id="{005E8321-BBDE-871A-48C8-736843B28169}"/>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16">
            <a:extLst>
              <a:ext uri="{FF2B5EF4-FFF2-40B4-BE49-F238E27FC236}">
                <a16:creationId xmlns:a16="http://schemas.microsoft.com/office/drawing/2014/main" id="{2ADDD902-7B61-6873-C753-AA8682869975}"/>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6">
            <a:extLst>
              <a:ext uri="{FF2B5EF4-FFF2-40B4-BE49-F238E27FC236}">
                <a16:creationId xmlns:a16="http://schemas.microsoft.com/office/drawing/2014/main" id="{B15A3D25-D62D-B1F0-ECED-A16D16FFF34D}"/>
              </a:ext>
            </a:extLst>
          </p:cNvPr>
          <p:cNvSpPr>
            <a:spLocks noGrp="1"/>
          </p:cNvSpPr>
          <p:nvPr>
            <p:ph sz="quarter" idx="16"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31184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2382-E1C8-CC70-2145-52CEA11DCDA7}"/>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0F53A454-1295-74E8-B2E8-8D4EA5E6BEC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7EFA8226-F858-379D-52D6-8D15A892BF55}"/>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B148D99-D54B-ED49-7386-176796ADBF78}"/>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Text Placeholder 17">
            <a:extLst>
              <a:ext uri="{FF2B5EF4-FFF2-40B4-BE49-F238E27FC236}">
                <a16:creationId xmlns:a16="http://schemas.microsoft.com/office/drawing/2014/main" id="{85F540AC-0E0C-08F7-C0FF-D120E482A1C0}"/>
              </a:ext>
            </a:extLst>
          </p:cNvPr>
          <p:cNvSpPr>
            <a:spLocks noGrp="1"/>
          </p:cNvSpPr>
          <p:nvPr>
            <p:ph type="body" sz="quarter" idx="16" hasCustomPrompt="1"/>
          </p:nvPr>
        </p:nvSpPr>
        <p:spPr>
          <a:xfrm>
            <a:off x="5508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7" name="Content Placeholder 16">
            <a:extLst>
              <a:ext uri="{FF2B5EF4-FFF2-40B4-BE49-F238E27FC236}">
                <a16:creationId xmlns:a16="http://schemas.microsoft.com/office/drawing/2014/main" id="{36A92E55-7C49-2121-4E12-AE2C776D92C0}"/>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16">
            <a:extLst>
              <a:ext uri="{FF2B5EF4-FFF2-40B4-BE49-F238E27FC236}">
                <a16:creationId xmlns:a16="http://schemas.microsoft.com/office/drawing/2014/main" id="{E1110746-4811-A957-6C78-ECEB07286368}"/>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6">
            <a:extLst>
              <a:ext uri="{FF2B5EF4-FFF2-40B4-BE49-F238E27FC236}">
                <a16:creationId xmlns:a16="http://schemas.microsoft.com/office/drawing/2014/main" id="{05A0159F-6E78-22F4-CE20-451F4E6A0A27}"/>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16">
            <a:extLst>
              <a:ext uri="{FF2B5EF4-FFF2-40B4-BE49-F238E27FC236}">
                <a16:creationId xmlns:a16="http://schemas.microsoft.com/office/drawing/2014/main" id="{4BA1E00A-A0A1-0AC8-E1E8-6C591A010573}"/>
              </a:ext>
            </a:extLst>
          </p:cNvPr>
          <p:cNvSpPr>
            <a:spLocks noGrp="1"/>
          </p:cNvSpPr>
          <p:nvPr>
            <p:ph sz="quarter" idx="17"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03E77D0D-FED6-5549-0462-9F46755E0C56}"/>
              </a:ext>
            </a:extLst>
          </p:cNvPr>
          <p:cNvSpPr>
            <a:spLocks noGrp="1"/>
          </p:cNvSpPr>
          <p:nvPr>
            <p:ph type="body" sz="quarter" idx="18" hasCustomPrompt="1"/>
          </p:nvPr>
        </p:nvSpPr>
        <p:spPr>
          <a:xfrm>
            <a:off x="34104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2" name="Text Placeholder 17">
            <a:extLst>
              <a:ext uri="{FF2B5EF4-FFF2-40B4-BE49-F238E27FC236}">
                <a16:creationId xmlns:a16="http://schemas.microsoft.com/office/drawing/2014/main" id="{B05362F8-178B-035B-C759-BD7D7BABE74A}"/>
              </a:ext>
            </a:extLst>
          </p:cNvPr>
          <p:cNvSpPr>
            <a:spLocks noGrp="1"/>
          </p:cNvSpPr>
          <p:nvPr>
            <p:ph type="body" sz="quarter" idx="19" hasCustomPrompt="1"/>
          </p:nvPr>
        </p:nvSpPr>
        <p:spPr>
          <a:xfrm>
            <a:off x="62700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17">
            <a:extLst>
              <a:ext uri="{FF2B5EF4-FFF2-40B4-BE49-F238E27FC236}">
                <a16:creationId xmlns:a16="http://schemas.microsoft.com/office/drawing/2014/main" id="{9EAB3788-5791-47DC-8416-9167E86629D0}"/>
              </a:ext>
            </a:extLst>
          </p:cNvPr>
          <p:cNvSpPr>
            <a:spLocks noGrp="1"/>
          </p:cNvSpPr>
          <p:nvPr>
            <p:ph type="body" sz="quarter" idx="20" hasCustomPrompt="1"/>
          </p:nvPr>
        </p:nvSpPr>
        <p:spPr>
          <a:xfrm>
            <a:off x="91296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440944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 Content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819-8CC3-FA64-132B-71AA9CE640A0}"/>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4C692312-ACC2-324F-5142-AEA9C6D91762}"/>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67102109-A0D5-8A48-C1E7-2C670945906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2E24EFA-10EE-12B1-8374-E8ACBA7BC954}"/>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2">
            <a:extLst>
              <a:ext uri="{FF2B5EF4-FFF2-40B4-BE49-F238E27FC236}">
                <a16:creationId xmlns:a16="http://schemas.microsoft.com/office/drawing/2014/main" id="{D660A181-FDA4-8A60-9FFE-05BE8DFF5B26}"/>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77C71D88-D3CE-F598-4901-27AF36B78375}"/>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8" name="Content Placeholder 2">
            <a:extLst>
              <a:ext uri="{FF2B5EF4-FFF2-40B4-BE49-F238E27FC236}">
                <a16:creationId xmlns:a16="http://schemas.microsoft.com/office/drawing/2014/main" id="{29280980-DC31-68D0-8714-3DEE361E31CF}"/>
              </a:ext>
            </a:extLst>
          </p:cNvPr>
          <p:cNvSpPr>
            <a:spLocks noGrp="1"/>
          </p:cNvSpPr>
          <p:nvPr>
            <p:ph sz="half" idx="14" hasCustomPrompt="1"/>
          </p:nvPr>
        </p:nvSpPr>
        <p:spPr>
          <a:xfrm>
            <a:off x="64584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264A7251-96D3-D372-B630-B6217947ACA4}"/>
              </a:ext>
            </a:extLst>
          </p:cNvPr>
          <p:cNvSpPr>
            <a:spLocks noGrp="1"/>
          </p:cNvSpPr>
          <p:nvPr>
            <p:ph type="body" sz="quarter" idx="15" hasCustomPrompt="1"/>
          </p:nvPr>
        </p:nvSpPr>
        <p:spPr>
          <a:xfrm>
            <a:off x="64584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Content Placeholder 2">
            <a:extLst>
              <a:ext uri="{FF2B5EF4-FFF2-40B4-BE49-F238E27FC236}">
                <a16:creationId xmlns:a16="http://schemas.microsoft.com/office/drawing/2014/main" id="{AF1AFDEC-2DFC-8EE9-BDB6-315783E6DBDD}"/>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06A5AC9D-674D-A49A-27C9-9925B0DFBC5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2" name="Content Placeholder 2">
            <a:extLst>
              <a:ext uri="{FF2B5EF4-FFF2-40B4-BE49-F238E27FC236}">
                <a16:creationId xmlns:a16="http://schemas.microsoft.com/office/drawing/2014/main" id="{61002479-1AF6-7B8C-A9C6-4D36A09DC1D7}"/>
              </a:ext>
            </a:extLst>
          </p:cNvPr>
          <p:cNvSpPr>
            <a:spLocks noGrp="1"/>
          </p:cNvSpPr>
          <p:nvPr>
            <p:ph sz="half" idx="18" hasCustomPrompt="1"/>
          </p:nvPr>
        </p:nvSpPr>
        <p:spPr>
          <a:xfrm>
            <a:off x="64584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1">
            <a:extLst>
              <a:ext uri="{FF2B5EF4-FFF2-40B4-BE49-F238E27FC236}">
                <a16:creationId xmlns:a16="http://schemas.microsoft.com/office/drawing/2014/main" id="{1F3A139E-1388-C887-2FF6-14F1E28B7146}"/>
              </a:ext>
            </a:extLst>
          </p:cNvPr>
          <p:cNvSpPr>
            <a:spLocks noGrp="1"/>
          </p:cNvSpPr>
          <p:nvPr>
            <p:ph type="body" sz="quarter" idx="19" hasCustomPrompt="1"/>
          </p:nvPr>
        </p:nvSpPr>
        <p:spPr>
          <a:xfrm>
            <a:off x="64584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699293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6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7F47D-AD77-C722-5BCD-164D99949DC0}"/>
              </a:ext>
            </a:extLst>
          </p:cNvPr>
          <p:cNvSpPr>
            <a:spLocks noGrp="1"/>
          </p:cNvSpPr>
          <p:nvPr>
            <p:ph type="title" hasCustomPrompt="1"/>
          </p:nvPr>
        </p:nvSpPr>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0771CA8E-06F4-03DC-2D85-15C6283BA57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B6599CE4-2A42-AA28-30A6-564FD291A6F5}"/>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17AE22E-B5B6-C64A-948E-3A75480C6E94}"/>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2">
            <a:extLst>
              <a:ext uri="{FF2B5EF4-FFF2-40B4-BE49-F238E27FC236}">
                <a16:creationId xmlns:a16="http://schemas.microsoft.com/office/drawing/2014/main" id="{AA44B3FD-FF9E-CE97-3EDF-D56461233BCF}"/>
              </a:ext>
            </a:extLst>
          </p:cNvPr>
          <p:cNvSpPr>
            <a:spLocks noGrp="1"/>
          </p:cNvSpPr>
          <p:nvPr>
            <p:ph sz="half" idx="1" hasCustomPrompt="1"/>
          </p:nvPr>
        </p:nvSpPr>
        <p:spPr>
          <a:xfrm>
            <a:off x="5508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3D8672C1-5959-C9B3-40EA-036CB80062B9}"/>
              </a:ext>
            </a:extLst>
          </p:cNvPr>
          <p:cNvSpPr>
            <a:spLocks noGrp="1"/>
          </p:cNvSpPr>
          <p:nvPr>
            <p:ph type="body" sz="quarter" idx="13" hasCustomPrompt="1"/>
          </p:nvPr>
        </p:nvSpPr>
        <p:spPr>
          <a:xfrm>
            <a:off x="5508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8" name="Content Placeholder 13">
            <a:extLst>
              <a:ext uri="{FF2B5EF4-FFF2-40B4-BE49-F238E27FC236}">
                <a16:creationId xmlns:a16="http://schemas.microsoft.com/office/drawing/2014/main" id="{BB7453A4-F4E2-CDED-303A-CC3E50785B73}"/>
              </a:ext>
            </a:extLst>
          </p:cNvPr>
          <p:cNvSpPr>
            <a:spLocks noGrp="1"/>
          </p:cNvSpPr>
          <p:nvPr>
            <p:ph sz="quarter" idx="14" hasCustomPrompt="1"/>
          </p:nvPr>
        </p:nvSpPr>
        <p:spPr>
          <a:xfrm>
            <a:off x="43632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3">
            <a:extLst>
              <a:ext uri="{FF2B5EF4-FFF2-40B4-BE49-F238E27FC236}">
                <a16:creationId xmlns:a16="http://schemas.microsoft.com/office/drawing/2014/main" id="{FD944CB6-24D9-FB9C-529C-3B5D2408756B}"/>
              </a:ext>
            </a:extLst>
          </p:cNvPr>
          <p:cNvSpPr>
            <a:spLocks noGrp="1"/>
          </p:cNvSpPr>
          <p:nvPr>
            <p:ph sz="quarter" idx="15" hasCustomPrompt="1"/>
          </p:nvPr>
        </p:nvSpPr>
        <p:spPr>
          <a:xfrm>
            <a:off x="8175599"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228BBE39-6BBC-E038-1A9D-24E08C720515}"/>
              </a:ext>
            </a:extLst>
          </p:cNvPr>
          <p:cNvSpPr>
            <a:spLocks noGrp="1"/>
          </p:cNvSpPr>
          <p:nvPr>
            <p:ph type="body" sz="quarter" idx="16" hasCustomPrompt="1"/>
          </p:nvPr>
        </p:nvSpPr>
        <p:spPr>
          <a:xfrm>
            <a:off x="43632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1" name="Text Placeholder 8">
            <a:extLst>
              <a:ext uri="{FF2B5EF4-FFF2-40B4-BE49-F238E27FC236}">
                <a16:creationId xmlns:a16="http://schemas.microsoft.com/office/drawing/2014/main" id="{784C0318-7E9E-2F4D-5875-B27AD671BFB4}"/>
              </a:ext>
            </a:extLst>
          </p:cNvPr>
          <p:cNvSpPr>
            <a:spLocks noGrp="1"/>
          </p:cNvSpPr>
          <p:nvPr>
            <p:ph type="body" sz="quarter" idx="17" hasCustomPrompt="1"/>
          </p:nvPr>
        </p:nvSpPr>
        <p:spPr>
          <a:xfrm>
            <a:off x="8175599"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2" name="Content Placeholder 2">
            <a:extLst>
              <a:ext uri="{FF2B5EF4-FFF2-40B4-BE49-F238E27FC236}">
                <a16:creationId xmlns:a16="http://schemas.microsoft.com/office/drawing/2014/main" id="{220FA5F7-E7BD-6FB2-A19D-12F82852DB64}"/>
              </a:ext>
            </a:extLst>
          </p:cNvPr>
          <p:cNvSpPr>
            <a:spLocks noGrp="1"/>
          </p:cNvSpPr>
          <p:nvPr>
            <p:ph sz="half" idx="18" hasCustomPrompt="1"/>
          </p:nvPr>
        </p:nvSpPr>
        <p:spPr>
          <a:xfrm>
            <a:off x="5508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1">
            <a:extLst>
              <a:ext uri="{FF2B5EF4-FFF2-40B4-BE49-F238E27FC236}">
                <a16:creationId xmlns:a16="http://schemas.microsoft.com/office/drawing/2014/main" id="{1AA2B029-9667-CD3C-6BD9-813E121D31EC}"/>
              </a:ext>
            </a:extLst>
          </p:cNvPr>
          <p:cNvSpPr>
            <a:spLocks noGrp="1"/>
          </p:cNvSpPr>
          <p:nvPr>
            <p:ph type="body" sz="quarter" idx="19" hasCustomPrompt="1"/>
          </p:nvPr>
        </p:nvSpPr>
        <p:spPr>
          <a:xfrm>
            <a:off x="5508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4" name="Content Placeholder 2">
            <a:extLst>
              <a:ext uri="{FF2B5EF4-FFF2-40B4-BE49-F238E27FC236}">
                <a16:creationId xmlns:a16="http://schemas.microsoft.com/office/drawing/2014/main" id="{55EE658A-C582-AF25-7412-0DBE1788B5F4}"/>
              </a:ext>
            </a:extLst>
          </p:cNvPr>
          <p:cNvSpPr>
            <a:spLocks noGrp="1"/>
          </p:cNvSpPr>
          <p:nvPr>
            <p:ph sz="half" idx="20" hasCustomPrompt="1"/>
          </p:nvPr>
        </p:nvSpPr>
        <p:spPr>
          <a:xfrm>
            <a:off x="43632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11">
            <a:extLst>
              <a:ext uri="{FF2B5EF4-FFF2-40B4-BE49-F238E27FC236}">
                <a16:creationId xmlns:a16="http://schemas.microsoft.com/office/drawing/2014/main" id="{1E2E76BD-927A-1A99-E30F-537590D4B783}"/>
              </a:ext>
            </a:extLst>
          </p:cNvPr>
          <p:cNvSpPr>
            <a:spLocks noGrp="1"/>
          </p:cNvSpPr>
          <p:nvPr>
            <p:ph type="body" sz="quarter" idx="21" hasCustomPrompt="1"/>
          </p:nvPr>
        </p:nvSpPr>
        <p:spPr>
          <a:xfrm>
            <a:off x="43632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6" name="Content Placeholder 2">
            <a:extLst>
              <a:ext uri="{FF2B5EF4-FFF2-40B4-BE49-F238E27FC236}">
                <a16:creationId xmlns:a16="http://schemas.microsoft.com/office/drawing/2014/main" id="{48C39425-D94A-3568-0B6D-A1C635AFE521}"/>
              </a:ext>
            </a:extLst>
          </p:cNvPr>
          <p:cNvSpPr>
            <a:spLocks noGrp="1"/>
          </p:cNvSpPr>
          <p:nvPr>
            <p:ph sz="half" idx="22" hasCustomPrompt="1"/>
          </p:nvPr>
        </p:nvSpPr>
        <p:spPr>
          <a:xfrm>
            <a:off x="8175599"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11">
            <a:extLst>
              <a:ext uri="{FF2B5EF4-FFF2-40B4-BE49-F238E27FC236}">
                <a16:creationId xmlns:a16="http://schemas.microsoft.com/office/drawing/2014/main" id="{24947678-FE6A-0351-12FF-C39AE7014A21}"/>
              </a:ext>
            </a:extLst>
          </p:cNvPr>
          <p:cNvSpPr>
            <a:spLocks noGrp="1"/>
          </p:cNvSpPr>
          <p:nvPr>
            <p:ph type="body" sz="quarter" idx="23" hasCustomPrompt="1"/>
          </p:nvPr>
        </p:nvSpPr>
        <p:spPr>
          <a:xfrm>
            <a:off x="8175599"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554386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3 Content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5508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5508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1527060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3 Content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a:xfrm>
            <a:off x="550800" y="464400"/>
            <a:ext cx="11091600" cy="1051200"/>
          </a:xfrm>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43632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43632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958498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695B77-3060-ACCC-878D-38887E022082}"/>
              </a:ext>
            </a:extLst>
          </p:cNvPr>
          <p:cNvSpPr>
            <a:spLocks noGrp="1"/>
          </p:cNvSpPr>
          <p:nvPr>
            <p:ph type="dt" sz="half" idx="10"/>
          </p:nvPr>
        </p:nvSpPr>
        <p:spPr/>
        <p:txBody>
          <a:bodyPr/>
          <a:lstStyle/>
          <a:p>
            <a:r>
              <a:rPr lang="en-US"/>
              <a:t>20/08/2024</a:t>
            </a:r>
            <a:endParaRPr lang="en-GB"/>
          </a:p>
        </p:txBody>
      </p:sp>
      <p:sp>
        <p:nvSpPr>
          <p:cNvPr id="3" name="Footer Placeholder 2">
            <a:extLst>
              <a:ext uri="{FF2B5EF4-FFF2-40B4-BE49-F238E27FC236}">
                <a16:creationId xmlns:a16="http://schemas.microsoft.com/office/drawing/2014/main" id="{C88CFB5C-5F78-C8B1-DB20-C7B8EC6E9B7B}"/>
              </a:ext>
            </a:extLst>
          </p:cNvPr>
          <p:cNvSpPr>
            <a:spLocks noGrp="1"/>
          </p:cNvSpPr>
          <p:nvPr>
            <p:ph type="ftr" sz="quarter" idx="11"/>
          </p:nvPr>
        </p:nvSpPr>
        <p:spPr/>
        <p:txBody>
          <a:bodyPr/>
          <a:lstStyle/>
          <a:p>
            <a:r>
              <a:rPr lang="en-GB"/>
              <a:t>Name Namesson – Information class: Confidential (C3)</a:t>
            </a:r>
          </a:p>
        </p:txBody>
      </p:sp>
      <p:sp>
        <p:nvSpPr>
          <p:cNvPr id="4" name="Slide Number Placeholder 3">
            <a:extLst>
              <a:ext uri="{FF2B5EF4-FFF2-40B4-BE49-F238E27FC236}">
                <a16:creationId xmlns:a16="http://schemas.microsoft.com/office/drawing/2014/main" id="{807682CE-9E82-42C1-9B3F-9F26DA67D31B}"/>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496532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text lef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47DD787-D60C-CF12-D5D3-9733106E4B83}"/>
              </a:ext>
            </a:extLst>
          </p:cNvPr>
          <p:cNvSpPr>
            <a:spLocks noGrp="1"/>
          </p:cNvSpPr>
          <p:nvPr>
            <p:ph type="pic" sz="quarter" idx="14"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981A567-2912-8F8B-0889-EC8C2B97E245}"/>
              </a:ext>
            </a:extLst>
          </p:cNvPr>
          <p:cNvSpPr>
            <a:spLocks noGrp="1"/>
          </p:cNvSpPr>
          <p:nvPr>
            <p:ph type="dt" sz="half" idx="10"/>
          </p:nvPr>
        </p:nvSpPr>
        <p:spPr/>
        <p:txBody>
          <a:bodyPr/>
          <a:lstStyle>
            <a:lvl1pPr>
              <a:defRPr>
                <a:solidFill>
                  <a:schemeClr val="bg1"/>
                </a:solidFill>
              </a:defRPr>
            </a:lvl1pPr>
          </a:lstStyle>
          <a:p>
            <a:r>
              <a:rPr lang="en-US"/>
              <a:t>20/08/2024</a:t>
            </a:r>
            <a:endParaRPr lang="en-GB"/>
          </a:p>
        </p:txBody>
      </p:sp>
      <p:sp>
        <p:nvSpPr>
          <p:cNvPr id="4" name="Footer Placeholder 3">
            <a:extLst>
              <a:ext uri="{FF2B5EF4-FFF2-40B4-BE49-F238E27FC236}">
                <a16:creationId xmlns:a16="http://schemas.microsoft.com/office/drawing/2014/main" id="{3B4696B7-0EAE-2E14-2535-BD3D05E16359}"/>
              </a:ext>
            </a:extLst>
          </p:cNvPr>
          <p:cNvSpPr>
            <a:spLocks noGrp="1"/>
          </p:cNvSpPr>
          <p:nvPr>
            <p:ph type="ftr" sz="quarter" idx="11"/>
          </p:nvPr>
        </p:nvSpPr>
        <p:spPr/>
        <p:txBody>
          <a:bodyPr/>
          <a:lstStyle>
            <a:lvl1pPr>
              <a:defRPr>
                <a:solidFill>
                  <a:schemeClr val="bg1"/>
                </a:solidFill>
              </a:defRPr>
            </a:lvl1pPr>
          </a:lstStyle>
          <a:p>
            <a:r>
              <a:rPr lang="en-GB"/>
              <a:t>Name Namesson – Information class: Confidential (C3)</a:t>
            </a:r>
          </a:p>
        </p:txBody>
      </p:sp>
      <p:sp>
        <p:nvSpPr>
          <p:cNvPr id="5" name="Slide Number Placeholder 4">
            <a:extLst>
              <a:ext uri="{FF2B5EF4-FFF2-40B4-BE49-F238E27FC236}">
                <a16:creationId xmlns:a16="http://schemas.microsoft.com/office/drawing/2014/main" id="{D3AA6C03-9F7B-55E2-CC1B-77596F507B77}"/>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a:p>
        </p:txBody>
      </p:sp>
      <p:sp>
        <p:nvSpPr>
          <p:cNvPr id="2" name="Title 1">
            <a:extLst>
              <a:ext uri="{FF2B5EF4-FFF2-40B4-BE49-F238E27FC236}">
                <a16:creationId xmlns:a16="http://schemas.microsoft.com/office/drawing/2014/main" id="{A28A3FE4-5B7C-B8A1-DC6C-90988900B3D9}"/>
              </a:ext>
            </a:extLst>
          </p:cNvPr>
          <p:cNvSpPr>
            <a:spLocks noGrp="1"/>
          </p:cNvSpPr>
          <p:nvPr>
            <p:ph type="title" hasCustomPrompt="1"/>
          </p:nvPr>
        </p:nvSpPr>
        <p:spPr>
          <a:xfrm>
            <a:off x="550800" y="2156400"/>
            <a:ext cx="5544000" cy="1800000"/>
          </a:xfrm>
        </p:spPr>
        <p:txBody>
          <a:bodyPr wrap="square" anchor="b"/>
          <a:lstStyle>
            <a:lvl1pPr algn="l">
              <a:defRPr sz="4400">
                <a:solidFill>
                  <a:schemeClr val="bg2"/>
                </a:solidFill>
              </a:defRPr>
            </a:lvl1pPr>
          </a:lstStyle>
          <a:p>
            <a:r>
              <a:rPr lang="pl-PL"/>
              <a:t>Your title goes here</a:t>
            </a:r>
            <a:endParaRPr lang="en-GB"/>
          </a:p>
        </p:txBody>
      </p:sp>
      <p:sp>
        <p:nvSpPr>
          <p:cNvPr id="7" name="Text Placeholder 6">
            <a:extLst>
              <a:ext uri="{FF2B5EF4-FFF2-40B4-BE49-F238E27FC236}">
                <a16:creationId xmlns:a16="http://schemas.microsoft.com/office/drawing/2014/main" id="{3CF550FB-923C-B25A-4568-DDB7530F20C6}"/>
              </a:ext>
            </a:extLst>
          </p:cNvPr>
          <p:cNvSpPr>
            <a:spLocks noGrp="1"/>
          </p:cNvSpPr>
          <p:nvPr>
            <p:ph type="body" sz="quarter" idx="13" hasCustomPrompt="1"/>
          </p:nvPr>
        </p:nvSpPr>
        <p:spPr>
          <a:xfrm>
            <a:off x="550800" y="4082400"/>
            <a:ext cx="5544000" cy="385200"/>
          </a:xfrm>
        </p:spPr>
        <p:txBody>
          <a:bodyPr wrap="square"/>
          <a:lstStyle>
            <a:lvl1pPr algn="l">
              <a:buNone/>
              <a:defRPr sz="2000">
                <a:solidFill>
                  <a:schemeClr val="bg2"/>
                </a:solidFill>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a:t>Your subtitle goes here</a:t>
            </a:r>
            <a:endParaRPr lang="en-GB"/>
          </a:p>
        </p:txBody>
      </p:sp>
      <p:sp>
        <p:nvSpPr>
          <p:cNvPr id="10" name="Text Placeholder 23">
            <a:extLst>
              <a:ext uri="{FF2B5EF4-FFF2-40B4-BE49-F238E27FC236}">
                <a16:creationId xmlns:a16="http://schemas.microsoft.com/office/drawing/2014/main" id="{482D0E2E-D3E6-C042-906B-A9DFCE3B361A}"/>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2858592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Content and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23">
            <a:extLst>
              <a:ext uri="{FF2B5EF4-FFF2-40B4-BE49-F238E27FC236}">
                <a16:creationId xmlns:a16="http://schemas.microsoft.com/office/drawing/2014/main" id="{FB75EB5D-C11D-D1F3-019E-0CB6CD346220}"/>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499345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Text Placeholder 23">
            <a:extLst>
              <a:ext uri="{FF2B5EF4-FFF2-40B4-BE49-F238E27FC236}">
                <a16:creationId xmlns:a16="http://schemas.microsoft.com/office/drawing/2014/main" id="{D31DACF8-FF59-C292-9092-93D2ACA10EAA}"/>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1030517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2 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9" name="Content Placeholder 2">
            <a:extLst>
              <a:ext uri="{FF2B5EF4-FFF2-40B4-BE49-F238E27FC236}">
                <a16:creationId xmlns:a16="http://schemas.microsoft.com/office/drawing/2014/main" id="{CF08E0FC-4EE6-FF4E-768B-1FD8C27F8ED5}"/>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a:extLst>
              <a:ext uri="{FF2B5EF4-FFF2-40B4-BE49-F238E27FC236}">
                <a16:creationId xmlns:a16="http://schemas.microsoft.com/office/drawing/2014/main" id="{1EE327F9-6BC3-E379-2CA2-E5A19A4DD8D1}"/>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B7F0B1E3-64A8-FDCE-7A29-61B8B697396C}"/>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23">
            <a:extLst>
              <a:ext uri="{FF2B5EF4-FFF2-40B4-BE49-F238E27FC236}">
                <a16:creationId xmlns:a16="http://schemas.microsoft.com/office/drawing/2014/main" id="{9C7E0FB1-C9B5-2FF4-85ED-CE6DDFFE68C9}"/>
              </a:ext>
            </a:extLst>
          </p:cNvPr>
          <p:cNvSpPr>
            <a:spLocks noGrp="1"/>
          </p:cNvSpPr>
          <p:nvPr>
            <p:ph type="body" sz="quarter" idx="18"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19366371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and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550825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4AC96B08-C896-92D5-A054-1C5F69AF5809}"/>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29195257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2 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8">
            <a:extLst>
              <a:ext uri="{FF2B5EF4-FFF2-40B4-BE49-F238E27FC236}">
                <a16:creationId xmlns:a16="http://schemas.microsoft.com/office/drawing/2014/main" id="{6080EF1A-34B6-904D-6180-56963B7A8517}"/>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Content Placeholder 2">
            <a:extLst>
              <a:ext uri="{FF2B5EF4-FFF2-40B4-BE49-F238E27FC236}">
                <a16:creationId xmlns:a16="http://schemas.microsoft.com/office/drawing/2014/main" id="{111317CB-81B7-A38B-8BB7-81B8C413A52E}"/>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2">
            <a:extLst>
              <a:ext uri="{FF2B5EF4-FFF2-40B4-BE49-F238E27FC236}">
                <a16:creationId xmlns:a16="http://schemas.microsoft.com/office/drawing/2014/main" id="{CE380CD7-AAAA-6BFB-E2F9-D221D080F3F2}"/>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a:extLst>
              <a:ext uri="{FF2B5EF4-FFF2-40B4-BE49-F238E27FC236}">
                <a16:creationId xmlns:a16="http://schemas.microsoft.com/office/drawing/2014/main" id="{40DFAEE9-4B82-BF4F-3B2D-38BE7223C2E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0460356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left and caption">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252EE19-1505-2279-0467-A223042F4FA8}"/>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77AB354F-89CB-8D8F-2895-BF7DA941EF7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5DD59A05-7104-B8F5-B4DF-B147251DE4D9}"/>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20" name="Picture Placeholder 19">
            <a:extLst>
              <a:ext uri="{FF2B5EF4-FFF2-40B4-BE49-F238E27FC236}">
                <a16:creationId xmlns:a16="http://schemas.microsoft.com/office/drawing/2014/main" id="{E0FA87C3-1ECF-A42D-00A5-8A4535097FFF}"/>
              </a:ext>
            </a:extLst>
          </p:cNvPr>
          <p:cNvSpPr>
            <a:spLocks noGrp="1"/>
          </p:cNvSpPr>
          <p:nvPr>
            <p:ph type="pic" sz="quarter" idx="13" hasCustomPrompt="1"/>
          </p:nvPr>
        </p:nvSpPr>
        <p:spPr>
          <a:xfrm>
            <a:off x="550800" y="783772"/>
            <a:ext cx="6650100" cy="5235428"/>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2" name="Text Placeholder 21">
            <a:extLst>
              <a:ext uri="{FF2B5EF4-FFF2-40B4-BE49-F238E27FC236}">
                <a16:creationId xmlns:a16="http://schemas.microsoft.com/office/drawing/2014/main" id="{136DC27D-61AA-7C8F-DC78-1B58A5A64DFA}"/>
              </a:ext>
            </a:extLst>
          </p:cNvPr>
          <p:cNvSpPr>
            <a:spLocks noGrp="1"/>
          </p:cNvSpPr>
          <p:nvPr>
            <p:ph type="body" sz="quarter" idx="14" hasCustomPrompt="1"/>
          </p:nvPr>
        </p:nvSpPr>
        <p:spPr>
          <a:xfrm>
            <a:off x="7555012" y="783772"/>
            <a:ext cx="4087387" cy="5235428"/>
          </a:xfrm>
        </p:spPr>
        <p:txBody>
          <a:bodyPr/>
          <a:lstStyle>
            <a:lvl1pPr>
              <a:defRPr sz="1600"/>
            </a:lvl1pPr>
            <a:lvl2pPr>
              <a:defRPr sz="1600"/>
            </a:lvl2pPr>
            <a:lvl3pPr>
              <a:defRPr sz="1600"/>
            </a:lvl3pPr>
            <a:lvl4pPr>
              <a:defRPr sz="1600"/>
            </a:lvl4pPr>
            <a:lvl5pPr>
              <a:defRPr sz="16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15900713"/>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tatement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4CCC-5E82-9673-5AC2-5935D8A2722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a:t>Lorem ipsum dolor sit amet, </a:t>
            </a:r>
            <a:br>
              <a:rPr lang="en-US"/>
            </a:br>
            <a:r>
              <a:rPr lang="en-US"/>
              <a:t>consectetuer adipiscing </a:t>
            </a:r>
            <a:r>
              <a:rPr lang="en-US" err="1"/>
              <a:t>elit</a:t>
            </a:r>
            <a:r>
              <a:rPr lang="en-US"/>
              <a:t>.</a:t>
            </a:r>
            <a:endParaRPr lang="en-GB"/>
          </a:p>
        </p:txBody>
      </p:sp>
      <p:sp>
        <p:nvSpPr>
          <p:cNvPr id="3" name="Date Placeholder 2">
            <a:extLst>
              <a:ext uri="{FF2B5EF4-FFF2-40B4-BE49-F238E27FC236}">
                <a16:creationId xmlns:a16="http://schemas.microsoft.com/office/drawing/2014/main" id="{E8B28EAF-2820-005E-E2F6-A2BE3CB688D3}"/>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9FBC0E5-782A-A21D-F880-33F28B0EAC8A}"/>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9250634-DD79-BDA9-A26B-D36BBBA57F5A}"/>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2418833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tatement left t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5990869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tatement left top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F930C-CE3D-FD5E-6095-FC1E11095BEE}"/>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buNone/>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solidFill>
                  <a:schemeClr val="bg2"/>
                </a:solidFill>
              </a:defRPr>
            </a:lvl1pPr>
          </a:lstStyle>
          <a:p>
            <a:r>
              <a:rPr lang="en-US"/>
              <a:t>Lorem ipsum dolor sit amet, </a:t>
            </a:r>
            <a:br>
              <a:rPr lang="en-US"/>
            </a:br>
            <a:r>
              <a:rPr lang="en-US"/>
              <a:t>consectetuer adipiscing elit.</a:t>
            </a:r>
            <a:endParaRPr lang="en-GB"/>
          </a:p>
        </p:txBody>
      </p:sp>
      <p:sp>
        <p:nvSpPr>
          <p:cNvPr id="9" name="Text Placeholder 23">
            <a:extLst>
              <a:ext uri="{FF2B5EF4-FFF2-40B4-BE49-F238E27FC236}">
                <a16:creationId xmlns:a16="http://schemas.microsoft.com/office/drawing/2014/main" id="{1A2A2223-84C0-9DA7-B0FF-BB246DB94D65}"/>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377585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image righ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DB653D7E-38AC-9DB7-517A-D1AFA883362D}"/>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D388B43B-1353-95F2-4199-B82F3277F10E}"/>
              </a:ext>
            </a:extLst>
          </p:cNvPr>
          <p:cNvSpPr>
            <a:spLocks noGrp="1"/>
          </p:cNvSpPr>
          <p:nvPr>
            <p:ph type="title" hasCustomPrompt="1"/>
          </p:nvPr>
        </p:nvSpPr>
        <p:spPr>
          <a:xfrm>
            <a:off x="550800" y="2156400"/>
            <a:ext cx="5205600" cy="1800000"/>
          </a:xfrm>
        </p:spPr>
        <p:txBody>
          <a:bodyPr wrap="square" anchor="b"/>
          <a:lstStyle>
            <a:lvl1pPr algn="l">
              <a:defRPr sz="4400"/>
            </a:lvl1pPr>
          </a:lstStyle>
          <a:p>
            <a:r>
              <a:rPr lang="pl-PL"/>
              <a:t>Your title goes here</a:t>
            </a:r>
            <a:endParaRPr lang="en-GB"/>
          </a:p>
        </p:txBody>
      </p:sp>
      <p:sp>
        <p:nvSpPr>
          <p:cNvPr id="3" name="Date Placeholder 2">
            <a:extLst>
              <a:ext uri="{FF2B5EF4-FFF2-40B4-BE49-F238E27FC236}">
                <a16:creationId xmlns:a16="http://schemas.microsoft.com/office/drawing/2014/main" id="{26A127BE-1D97-3190-8873-E418795FC51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FE183EF2-4E12-D0FA-A14B-AE9A6BCFD702}"/>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8CB51C72-9365-3722-30EE-1604124FB05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 Placeholder 6">
            <a:extLst>
              <a:ext uri="{FF2B5EF4-FFF2-40B4-BE49-F238E27FC236}">
                <a16:creationId xmlns:a16="http://schemas.microsoft.com/office/drawing/2014/main" id="{0D0DBAA3-901D-3849-F21F-6C7FEA8C45ED}"/>
              </a:ext>
            </a:extLst>
          </p:cNvPr>
          <p:cNvSpPr>
            <a:spLocks noGrp="1"/>
          </p:cNvSpPr>
          <p:nvPr>
            <p:ph type="body" sz="quarter" idx="13" hasCustomPrompt="1"/>
          </p:nvPr>
        </p:nvSpPr>
        <p:spPr>
          <a:xfrm>
            <a:off x="550800" y="4082400"/>
            <a:ext cx="5205600" cy="385200"/>
          </a:xfrm>
        </p:spPr>
        <p:txBody>
          <a:bodyPr wrap="square"/>
          <a:lstStyle>
            <a:lvl1pPr algn="l">
              <a:buNone/>
              <a:defRPr sz="2000">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a:t>Your subtitle goes here</a:t>
            </a:r>
            <a:endParaRPr lang="en-GB"/>
          </a:p>
        </p:txBody>
      </p:sp>
      <p:sp>
        <p:nvSpPr>
          <p:cNvPr id="10" name="Text Placeholder 23">
            <a:extLst>
              <a:ext uri="{FF2B5EF4-FFF2-40B4-BE49-F238E27FC236}">
                <a16:creationId xmlns:a16="http://schemas.microsoft.com/office/drawing/2014/main" id="{FF63D903-0464-31AE-7280-35780565D522}"/>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0489005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Statement left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3851784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solidFill>
                  <a:schemeClr val="bg2"/>
                </a:solidFill>
              </a:defRPr>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7739436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1_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2800">
                <a:solidFill>
                  <a:schemeClr val="bg2"/>
                </a:solidFill>
              </a:defRPr>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9836146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wrap="square"/>
          <a:lstStyle>
            <a:lvl1pPr algn="l">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20" name="Text Placeholder 19">
            <a:extLst>
              <a:ext uri="{FF2B5EF4-FFF2-40B4-BE49-F238E27FC236}">
                <a16:creationId xmlns:a16="http://schemas.microsoft.com/office/drawing/2014/main" id="{1DBCDC5A-AF8A-D8E9-68AE-1D0CBD1890D4}"/>
              </a:ext>
            </a:extLst>
          </p:cNvPr>
          <p:cNvSpPr>
            <a:spLocks noGrp="1"/>
          </p:cNvSpPr>
          <p:nvPr>
            <p:ph type="body" sz="quarter" idx="13" hasCustomPrompt="1"/>
          </p:nvPr>
        </p:nvSpPr>
        <p:spPr>
          <a:xfrm>
            <a:off x="2454361"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a:p>
          <a:p>
            <a:pPr lvl="0"/>
            <a:endParaRPr lang="en-GB"/>
          </a:p>
        </p:txBody>
      </p:sp>
      <p:sp>
        <p:nvSpPr>
          <p:cNvPr id="25" name="Picture Placeholder 24">
            <a:extLst>
              <a:ext uri="{FF2B5EF4-FFF2-40B4-BE49-F238E27FC236}">
                <a16:creationId xmlns:a16="http://schemas.microsoft.com/office/drawing/2014/main" id="{B96CF9D9-AF1E-F1AB-972B-F01519824402}"/>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49" name="Text Placeholder 19">
            <a:extLst>
              <a:ext uri="{FF2B5EF4-FFF2-40B4-BE49-F238E27FC236}">
                <a16:creationId xmlns:a16="http://schemas.microsoft.com/office/drawing/2014/main" id="{755BDF49-1D3D-ED2A-66BA-7EBA7453BAC0}"/>
              </a:ext>
            </a:extLst>
          </p:cNvPr>
          <p:cNvSpPr>
            <a:spLocks noGrp="1"/>
          </p:cNvSpPr>
          <p:nvPr>
            <p:ph type="body" sz="quarter" idx="15" hasCustomPrompt="1"/>
          </p:nvPr>
        </p:nvSpPr>
        <p:spPr>
          <a:xfrm>
            <a:off x="8344800"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a:p>
          <a:p>
            <a:pPr lvl="0"/>
            <a:endParaRPr lang="en-GB"/>
          </a:p>
        </p:txBody>
      </p:sp>
      <p:sp>
        <p:nvSpPr>
          <p:cNvPr id="50" name="Picture Placeholder 24">
            <a:extLst>
              <a:ext uri="{FF2B5EF4-FFF2-40B4-BE49-F238E27FC236}">
                <a16:creationId xmlns:a16="http://schemas.microsoft.com/office/drawing/2014/main" id="{7D32D384-4290-CA4B-8871-C62C615FACB7}"/>
              </a:ext>
            </a:extLst>
          </p:cNvPr>
          <p:cNvSpPr>
            <a:spLocks noGrp="1" noChangeAspect="1"/>
          </p:cNvSpPr>
          <p:nvPr>
            <p:ph type="pic" sz="quarter" idx="16"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Tree>
    <p:extLst>
      <p:ext uri="{BB962C8B-B14F-4D97-AF65-F5344CB8AC3E}">
        <p14:creationId xmlns:p14="http://schemas.microsoft.com/office/powerpoint/2010/main" val="19684996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4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Text Placeholder 19">
            <a:extLst>
              <a:ext uri="{FF2B5EF4-FFF2-40B4-BE49-F238E27FC236}">
                <a16:creationId xmlns:a16="http://schemas.microsoft.com/office/drawing/2014/main" id="{0E66191C-D745-D1EC-6BB8-017EA031FFBF}"/>
              </a:ext>
            </a:extLst>
          </p:cNvPr>
          <p:cNvSpPr>
            <a:spLocks noGrp="1"/>
          </p:cNvSpPr>
          <p:nvPr>
            <p:ph type="body" sz="quarter" idx="13" hasCustomPrompt="1"/>
          </p:nvPr>
        </p:nvSpPr>
        <p:spPr>
          <a:xfrm>
            <a:off x="2454361"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7" name="Picture Placeholder 24">
            <a:extLst>
              <a:ext uri="{FF2B5EF4-FFF2-40B4-BE49-F238E27FC236}">
                <a16:creationId xmlns:a16="http://schemas.microsoft.com/office/drawing/2014/main" id="{FEE3B8FE-C9FF-9458-A8F0-E002A8EC62ED}"/>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8" name="Text Placeholder 19">
            <a:extLst>
              <a:ext uri="{FF2B5EF4-FFF2-40B4-BE49-F238E27FC236}">
                <a16:creationId xmlns:a16="http://schemas.microsoft.com/office/drawing/2014/main" id="{951B6DF7-294E-3E05-2843-4564CC620132}"/>
              </a:ext>
            </a:extLst>
          </p:cNvPr>
          <p:cNvSpPr>
            <a:spLocks noGrp="1"/>
          </p:cNvSpPr>
          <p:nvPr>
            <p:ph type="body" sz="quarter" idx="19" hasCustomPrompt="1"/>
          </p:nvPr>
        </p:nvSpPr>
        <p:spPr>
          <a:xfrm>
            <a:off x="8344800"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9" name="Picture Placeholder 24">
            <a:extLst>
              <a:ext uri="{FF2B5EF4-FFF2-40B4-BE49-F238E27FC236}">
                <a16:creationId xmlns:a16="http://schemas.microsoft.com/office/drawing/2014/main" id="{20163301-255A-427F-B8FB-9E6B3317BBFE}"/>
              </a:ext>
            </a:extLst>
          </p:cNvPr>
          <p:cNvSpPr>
            <a:spLocks noGrp="1" noChangeAspect="1"/>
          </p:cNvSpPr>
          <p:nvPr>
            <p:ph type="pic" sz="quarter" idx="20"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11" name="Text Placeholder 19">
            <a:extLst>
              <a:ext uri="{FF2B5EF4-FFF2-40B4-BE49-F238E27FC236}">
                <a16:creationId xmlns:a16="http://schemas.microsoft.com/office/drawing/2014/main" id="{6409F046-0DE8-DB61-EC4E-4FD2D11CEB4D}"/>
              </a:ext>
            </a:extLst>
          </p:cNvPr>
          <p:cNvSpPr>
            <a:spLocks noGrp="1"/>
          </p:cNvSpPr>
          <p:nvPr>
            <p:ph type="body" sz="quarter" idx="21" hasCustomPrompt="1"/>
          </p:nvPr>
        </p:nvSpPr>
        <p:spPr>
          <a:xfrm>
            <a:off x="2454361"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12" name="Picture Placeholder 24">
            <a:extLst>
              <a:ext uri="{FF2B5EF4-FFF2-40B4-BE49-F238E27FC236}">
                <a16:creationId xmlns:a16="http://schemas.microsoft.com/office/drawing/2014/main" id="{909C0068-661F-0E03-C08E-11286506BF26}"/>
              </a:ext>
            </a:extLst>
          </p:cNvPr>
          <p:cNvSpPr>
            <a:spLocks noGrp="1" noChangeAspect="1"/>
          </p:cNvSpPr>
          <p:nvPr>
            <p:ph type="pic" sz="quarter" idx="22" hasCustomPrompt="1"/>
          </p:nvPr>
        </p:nvSpPr>
        <p:spPr>
          <a:xfrm>
            <a:off x="5508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13" name="Text Placeholder 19">
            <a:extLst>
              <a:ext uri="{FF2B5EF4-FFF2-40B4-BE49-F238E27FC236}">
                <a16:creationId xmlns:a16="http://schemas.microsoft.com/office/drawing/2014/main" id="{A1E1CC5B-B474-3C42-2685-4EF285EE2E41}"/>
              </a:ext>
            </a:extLst>
          </p:cNvPr>
          <p:cNvSpPr>
            <a:spLocks noGrp="1"/>
          </p:cNvSpPr>
          <p:nvPr>
            <p:ph type="body" sz="quarter" idx="23" hasCustomPrompt="1"/>
          </p:nvPr>
        </p:nvSpPr>
        <p:spPr>
          <a:xfrm>
            <a:off x="8344800"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22" name="Picture Placeholder 24">
            <a:extLst>
              <a:ext uri="{FF2B5EF4-FFF2-40B4-BE49-F238E27FC236}">
                <a16:creationId xmlns:a16="http://schemas.microsoft.com/office/drawing/2014/main" id="{C7E9C969-E1B3-F6D9-D358-F2B7F1D36954}"/>
              </a:ext>
            </a:extLst>
          </p:cNvPr>
          <p:cNvSpPr>
            <a:spLocks noGrp="1" noChangeAspect="1"/>
          </p:cNvSpPr>
          <p:nvPr>
            <p:ph type="pic" sz="quarter" idx="24" hasCustomPrompt="1"/>
          </p:nvPr>
        </p:nvSpPr>
        <p:spPr>
          <a:xfrm>
            <a:off x="64584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Tree>
    <p:extLst>
      <p:ext uri="{BB962C8B-B14F-4D97-AF65-F5344CB8AC3E}">
        <p14:creationId xmlns:p14="http://schemas.microsoft.com/office/powerpoint/2010/main" val="3227593843"/>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6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Text Placeholder 19">
            <a:extLst>
              <a:ext uri="{FF2B5EF4-FFF2-40B4-BE49-F238E27FC236}">
                <a16:creationId xmlns:a16="http://schemas.microsoft.com/office/drawing/2014/main" id="{8E4B35C4-4182-94AA-FE6D-E0C217538856}"/>
              </a:ext>
            </a:extLst>
          </p:cNvPr>
          <p:cNvSpPr>
            <a:spLocks noGrp="1"/>
          </p:cNvSpPr>
          <p:nvPr>
            <p:ph type="body" sz="quarter" idx="13" hasCustomPrompt="1"/>
          </p:nvPr>
        </p:nvSpPr>
        <p:spPr>
          <a:xfrm>
            <a:off x="19845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7" name="Picture Placeholder 24">
            <a:extLst>
              <a:ext uri="{FF2B5EF4-FFF2-40B4-BE49-F238E27FC236}">
                <a16:creationId xmlns:a16="http://schemas.microsoft.com/office/drawing/2014/main" id="{DB0170A2-D1D9-5051-AB9A-D028F75591F5}"/>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2" name="Text Placeholder 19">
            <a:extLst>
              <a:ext uri="{FF2B5EF4-FFF2-40B4-BE49-F238E27FC236}">
                <a16:creationId xmlns:a16="http://schemas.microsoft.com/office/drawing/2014/main" id="{C09E565E-AF5A-59FC-0082-5941B61F0958}"/>
              </a:ext>
            </a:extLst>
          </p:cNvPr>
          <p:cNvSpPr>
            <a:spLocks noGrp="1"/>
          </p:cNvSpPr>
          <p:nvPr>
            <p:ph type="body" sz="quarter" idx="17" hasCustomPrompt="1"/>
          </p:nvPr>
        </p:nvSpPr>
        <p:spPr>
          <a:xfrm>
            <a:off x="19845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3" name="Picture Placeholder 24">
            <a:extLst>
              <a:ext uri="{FF2B5EF4-FFF2-40B4-BE49-F238E27FC236}">
                <a16:creationId xmlns:a16="http://schemas.microsoft.com/office/drawing/2014/main" id="{3C0A61C6-EE25-9063-9BA4-4E95AD0FA049}"/>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5" name="Text Placeholder 19">
            <a:extLst>
              <a:ext uri="{FF2B5EF4-FFF2-40B4-BE49-F238E27FC236}">
                <a16:creationId xmlns:a16="http://schemas.microsoft.com/office/drawing/2014/main" id="{D949CC91-6011-10F6-64F3-0930554F8D79}"/>
              </a:ext>
            </a:extLst>
          </p:cNvPr>
          <p:cNvSpPr>
            <a:spLocks noGrp="1"/>
          </p:cNvSpPr>
          <p:nvPr>
            <p:ph type="body" sz="quarter" idx="19" hasCustomPrompt="1"/>
          </p:nvPr>
        </p:nvSpPr>
        <p:spPr>
          <a:xfrm>
            <a:off x="19845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6" name="Picture Placeholder 24">
            <a:extLst>
              <a:ext uri="{FF2B5EF4-FFF2-40B4-BE49-F238E27FC236}">
                <a16:creationId xmlns:a16="http://schemas.microsoft.com/office/drawing/2014/main" id="{6993F083-99F4-37F4-F73B-A9FCE8B943A7}"/>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4" name="Text Placeholder 19">
            <a:extLst>
              <a:ext uri="{FF2B5EF4-FFF2-40B4-BE49-F238E27FC236}">
                <a16:creationId xmlns:a16="http://schemas.microsoft.com/office/drawing/2014/main" id="{BAFFEB6C-C68C-11F7-ACBE-74DDDD8952AF}"/>
              </a:ext>
            </a:extLst>
          </p:cNvPr>
          <p:cNvSpPr>
            <a:spLocks noGrp="1"/>
          </p:cNvSpPr>
          <p:nvPr>
            <p:ph type="body" sz="quarter" idx="21" hasCustomPrompt="1"/>
          </p:nvPr>
        </p:nvSpPr>
        <p:spPr>
          <a:xfrm>
            <a:off x="78921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7" name="Picture Placeholder 24">
            <a:extLst>
              <a:ext uri="{FF2B5EF4-FFF2-40B4-BE49-F238E27FC236}">
                <a16:creationId xmlns:a16="http://schemas.microsoft.com/office/drawing/2014/main" id="{3259F79E-7053-4A47-B00A-7CB5BEEBDD24}"/>
              </a:ext>
            </a:extLst>
          </p:cNvPr>
          <p:cNvSpPr>
            <a:spLocks noGrp="1"/>
          </p:cNvSpPr>
          <p:nvPr>
            <p:ph type="pic" sz="quarter" idx="22" hasCustomPrompt="1"/>
          </p:nvPr>
        </p:nvSpPr>
        <p:spPr>
          <a:xfrm>
            <a:off x="64584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22" name="Text Placeholder 19">
            <a:extLst>
              <a:ext uri="{FF2B5EF4-FFF2-40B4-BE49-F238E27FC236}">
                <a16:creationId xmlns:a16="http://schemas.microsoft.com/office/drawing/2014/main" id="{9C6FD7ED-F171-AC52-2D86-22904480032B}"/>
              </a:ext>
            </a:extLst>
          </p:cNvPr>
          <p:cNvSpPr>
            <a:spLocks noGrp="1"/>
          </p:cNvSpPr>
          <p:nvPr>
            <p:ph type="body" sz="quarter" idx="23" hasCustomPrompt="1"/>
          </p:nvPr>
        </p:nvSpPr>
        <p:spPr>
          <a:xfrm>
            <a:off x="78921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3" name="Picture Placeholder 24">
            <a:extLst>
              <a:ext uri="{FF2B5EF4-FFF2-40B4-BE49-F238E27FC236}">
                <a16:creationId xmlns:a16="http://schemas.microsoft.com/office/drawing/2014/main" id="{0D930374-18A3-2064-6078-464F0C93C298}"/>
              </a:ext>
            </a:extLst>
          </p:cNvPr>
          <p:cNvSpPr>
            <a:spLocks noGrp="1"/>
          </p:cNvSpPr>
          <p:nvPr>
            <p:ph type="pic" sz="quarter" idx="24" hasCustomPrompt="1"/>
          </p:nvPr>
        </p:nvSpPr>
        <p:spPr>
          <a:xfrm>
            <a:off x="64584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24" name="Text Placeholder 19">
            <a:extLst>
              <a:ext uri="{FF2B5EF4-FFF2-40B4-BE49-F238E27FC236}">
                <a16:creationId xmlns:a16="http://schemas.microsoft.com/office/drawing/2014/main" id="{950C7885-C665-3C67-60D8-68E22E448DC2}"/>
              </a:ext>
            </a:extLst>
          </p:cNvPr>
          <p:cNvSpPr>
            <a:spLocks noGrp="1"/>
          </p:cNvSpPr>
          <p:nvPr>
            <p:ph type="body" sz="quarter" idx="25" hasCustomPrompt="1"/>
          </p:nvPr>
        </p:nvSpPr>
        <p:spPr>
          <a:xfrm>
            <a:off x="78921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5" name="Picture Placeholder 24">
            <a:extLst>
              <a:ext uri="{FF2B5EF4-FFF2-40B4-BE49-F238E27FC236}">
                <a16:creationId xmlns:a16="http://schemas.microsoft.com/office/drawing/2014/main" id="{3979BFB2-8851-6C53-8710-838A9CA1895F}"/>
              </a:ext>
            </a:extLst>
          </p:cNvPr>
          <p:cNvSpPr>
            <a:spLocks noGrp="1"/>
          </p:cNvSpPr>
          <p:nvPr>
            <p:ph type="pic" sz="quarter" idx="26" hasCustomPrompt="1"/>
          </p:nvPr>
        </p:nvSpPr>
        <p:spPr>
          <a:xfrm>
            <a:off x="6458400" y="4562959"/>
            <a:ext cx="1051200" cy="1051200"/>
          </a:xfrm>
          <a:prstGeom prst="ellipse">
            <a:avLst/>
          </a:prstGeom>
        </p:spPr>
        <p:txBody>
          <a:bodyPr wrap="square"/>
          <a:lstStyle>
            <a:lvl1pPr algn="l">
              <a:defRPr sz="1100"/>
            </a:lvl1pPr>
          </a:lstStyle>
          <a:p>
            <a:r>
              <a:rPr lang="pl-PL"/>
              <a:t>Click on the icon to add a picture</a:t>
            </a:r>
            <a:endParaRPr lang="en-GB"/>
          </a:p>
        </p:txBody>
      </p:sp>
    </p:spTree>
    <p:extLst>
      <p:ext uri="{BB962C8B-B14F-4D97-AF65-F5344CB8AC3E}">
        <p14:creationId xmlns:p14="http://schemas.microsoft.com/office/powerpoint/2010/main" val="29745903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9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7" name="Picture Placeholder 24">
            <a:extLst>
              <a:ext uri="{FF2B5EF4-FFF2-40B4-BE49-F238E27FC236}">
                <a16:creationId xmlns:a16="http://schemas.microsoft.com/office/drawing/2014/main" id="{8C6A52AE-C6BB-AEDB-092A-7DCD9FBC4C48}"/>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9" name="Picture Placeholder 24">
            <a:extLst>
              <a:ext uri="{FF2B5EF4-FFF2-40B4-BE49-F238E27FC236}">
                <a16:creationId xmlns:a16="http://schemas.microsoft.com/office/drawing/2014/main" id="{B47E0C58-54A0-89FB-B16C-754E2CA71392}"/>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1" name="Picture Placeholder 24">
            <a:extLst>
              <a:ext uri="{FF2B5EF4-FFF2-40B4-BE49-F238E27FC236}">
                <a16:creationId xmlns:a16="http://schemas.microsoft.com/office/drawing/2014/main" id="{DF582D08-809C-525E-2D1D-D11C2F5174F6}"/>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0" name="Text Placeholder 19">
            <a:extLst>
              <a:ext uri="{FF2B5EF4-FFF2-40B4-BE49-F238E27FC236}">
                <a16:creationId xmlns:a16="http://schemas.microsoft.com/office/drawing/2014/main" id="{481D1161-2377-0E71-325E-0728B82DEB1F}"/>
              </a:ext>
            </a:extLst>
          </p:cNvPr>
          <p:cNvSpPr>
            <a:spLocks noGrp="1"/>
          </p:cNvSpPr>
          <p:nvPr>
            <p:ph type="body" sz="quarter" idx="33" hasCustomPrompt="1"/>
          </p:nvPr>
        </p:nvSpPr>
        <p:spPr>
          <a:xfrm>
            <a:off x="198453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1" name="Text Placeholder 19">
            <a:extLst>
              <a:ext uri="{FF2B5EF4-FFF2-40B4-BE49-F238E27FC236}">
                <a16:creationId xmlns:a16="http://schemas.microsoft.com/office/drawing/2014/main" id="{E63E3063-867F-D2BA-ABBF-A13E9EB97FBA}"/>
              </a:ext>
            </a:extLst>
          </p:cNvPr>
          <p:cNvSpPr>
            <a:spLocks noGrp="1"/>
          </p:cNvSpPr>
          <p:nvPr>
            <p:ph type="body" sz="quarter" idx="17" hasCustomPrompt="1"/>
          </p:nvPr>
        </p:nvSpPr>
        <p:spPr>
          <a:xfrm>
            <a:off x="198453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2" name="Text Placeholder 19">
            <a:extLst>
              <a:ext uri="{FF2B5EF4-FFF2-40B4-BE49-F238E27FC236}">
                <a16:creationId xmlns:a16="http://schemas.microsoft.com/office/drawing/2014/main" id="{24627467-A626-D502-A34F-2064851B7622}"/>
              </a:ext>
            </a:extLst>
          </p:cNvPr>
          <p:cNvSpPr>
            <a:spLocks noGrp="1"/>
          </p:cNvSpPr>
          <p:nvPr>
            <p:ph type="body" sz="quarter" idx="19" hasCustomPrompt="1"/>
          </p:nvPr>
        </p:nvSpPr>
        <p:spPr>
          <a:xfrm>
            <a:off x="198453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3" name="Picture Placeholder 24">
            <a:extLst>
              <a:ext uri="{FF2B5EF4-FFF2-40B4-BE49-F238E27FC236}">
                <a16:creationId xmlns:a16="http://schemas.microsoft.com/office/drawing/2014/main" id="{256DB2BC-5A58-FC97-8D60-0D95F674C62B}"/>
              </a:ext>
            </a:extLst>
          </p:cNvPr>
          <p:cNvSpPr>
            <a:spLocks noGrp="1"/>
          </p:cNvSpPr>
          <p:nvPr>
            <p:ph type="pic" sz="quarter" idx="34" hasCustomPrompt="1"/>
          </p:nvPr>
        </p:nvSpPr>
        <p:spPr>
          <a:xfrm>
            <a:off x="4413085"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4" name="Picture Placeholder 24">
            <a:extLst>
              <a:ext uri="{FF2B5EF4-FFF2-40B4-BE49-F238E27FC236}">
                <a16:creationId xmlns:a16="http://schemas.microsoft.com/office/drawing/2014/main" id="{BA7E199B-74C1-D452-3A9D-E0B766FC5504}"/>
              </a:ext>
            </a:extLst>
          </p:cNvPr>
          <p:cNvSpPr>
            <a:spLocks noGrp="1"/>
          </p:cNvSpPr>
          <p:nvPr>
            <p:ph type="pic" sz="quarter" idx="35" hasCustomPrompt="1"/>
          </p:nvPr>
        </p:nvSpPr>
        <p:spPr>
          <a:xfrm>
            <a:off x="4413085"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5" name="Picture Placeholder 24">
            <a:extLst>
              <a:ext uri="{FF2B5EF4-FFF2-40B4-BE49-F238E27FC236}">
                <a16:creationId xmlns:a16="http://schemas.microsoft.com/office/drawing/2014/main" id="{A22DC690-7783-53FB-B8FC-0E509EE3CDF9}"/>
              </a:ext>
            </a:extLst>
          </p:cNvPr>
          <p:cNvSpPr>
            <a:spLocks noGrp="1"/>
          </p:cNvSpPr>
          <p:nvPr>
            <p:ph type="pic" sz="quarter" idx="36" hasCustomPrompt="1"/>
          </p:nvPr>
        </p:nvSpPr>
        <p:spPr>
          <a:xfrm>
            <a:off x="4413085"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6" name="Text Placeholder 19">
            <a:extLst>
              <a:ext uri="{FF2B5EF4-FFF2-40B4-BE49-F238E27FC236}">
                <a16:creationId xmlns:a16="http://schemas.microsoft.com/office/drawing/2014/main" id="{72109A5D-3EB2-FCF9-8462-19ABF34F8CAD}"/>
              </a:ext>
            </a:extLst>
          </p:cNvPr>
          <p:cNvSpPr>
            <a:spLocks noGrp="1"/>
          </p:cNvSpPr>
          <p:nvPr>
            <p:ph type="body" sz="quarter" idx="37" hasCustomPrompt="1"/>
          </p:nvPr>
        </p:nvSpPr>
        <p:spPr>
          <a:xfrm>
            <a:off x="5845065"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7" name="Text Placeholder 19">
            <a:extLst>
              <a:ext uri="{FF2B5EF4-FFF2-40B4-BE49-F238E27FC236}">
                <a16:creationId xmlns:a16="http://schemas.microsoft.com/office/drawing/2014/main" id="{466DFCCE-9F59-7E9D-0199-2F112DAB9CCF}"/>
              </a:ext>
            </a:extLst>
          </p:cNvPr>
          <p:cNvSpPr>
            <a:spLocks noGrp="1"/>
          </p:cNvSpPr>
          <p:nvPr>
            <p:ph type="body" sz="quarter" idx="38" hasCustomPrompt="1"/>
          </p:nvPr>
        </p:nvSpPr>
        <p:spPr>
          <a:xfrm>
            <a:off x="5845065"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8" name="Text Placeholder 19">
            <a:extLst>
              <a:ext uri="{FF2B5EF4-FFF2-40B4-BE49-F238E27FC236}">
                <a16:creationId xmlns:a16="http://schemas.microsoft.com/office/drawing/2014/main" id="{BBF7939B-FBD2-3281-4F86-01DF9EFBE8B6}"/>
              </a:ext>
            </a:extLst>
          </p:cNvPr>
          <p:cNvSpPr>
            <a:spLocks noGrp="1"/>
          </p:cNvSpPr>
          <p:nvPr>
            <p:ph type="body" sz="quarter" idx="39" hasCustomPrompt="1"/>
          </p:nvPr>
        </p:nvSpPr>
        <p:spPr>
          <a:xfrm>
            <a:off x="5845065"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3" name="Picture Placeholder 24">
            <a:extLst>
              <a:ext uri="{FF2B5EF4-FFF2-40B4-BE49-F238E27FC236}">
                <a16:creationId xmlns:a16="http://schemas.microsoft.com/office/drawing/2014/main" id="{D2E7F9A2-434A-2F00-C642-17B5D9FE2086}"/>
              </a:ext>
            </a:extLst>
          </p:cNvPr>
          <p:cNvSpPr>
            <a:spLocks noGrp="1"/>
          </p:cNvSpPr>
          <p:nvPr>
            <p:ph type="pic" sz="quarter" idx="40" hasCustomPrompt="1"/>
          </p:nvPr>
        </p:nvSpPr>
        <p:spPr>
          <a:xfrm>
            <a:off x="827537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4" name="Picture Placeholder 24">
            <a:extLst>
              <a:ext uri="{FF2B5EF4-FFF2-40B4-BE49-F238E27FC236}">
                <a16:creationId xmlns:a16="http://schemas.microsoft.com/office/drawing/2014/main" id="{A66F9987-C7CA-5F4D-E74B-7C634444751A}"/>
              </a:ext>
            </a:extLst>
          </p:cNvPr>
          <p:cNvSpPr>
            <a:spLocks noGrp="1"/>
          </p:cNvSpPr>
          <p:nvPr>
            <p:ph type="pic" sz="quarter" idx="41" hasCustomPrompt="1"/>
          </p:nvPr>
        </p:nvSpPr>
        <p:spPr>
          <a:xfrm>
            <a:off x="827537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5" name="Picture Placeholder 24">
            <a:extLst>
              <a:ext uri="{FF2B5EF4-FFF2-40B4-BE49-F238E27FC236}">
                <a16:creationId xmlns:a16="http://schemas.microsoft.com/office/drawing/2014/main" id="{6505C6F8-493C-CE11-09BD-4BD537B246A2}"/>
              </a:ext>
            </a:extLst>
          </p:cNvPr>
          <p:cNvSpPr>
            <a:spLocks noGrp="1"/>
          </p:cNvSpPr>
          <p:nvPr>
            <p:ph type="pic" sz="quarter" idx="42" hasCustomPrompt="1"/>
          </p:nvPr>
        </p:nvSpPr>
        <p:spPr>
          <a:xfrm>
            <a:off x="827537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6" name="Text Placeholder 19">
            <a:extLst>
              <a:ext uri="{FF2B5EF4-FFF2-40B4-BE49-F238E27FC236}">
                <a16:creationId xmlns:a16="http://schemas.microsoft.com/office/drawing/2014/main" id="{B0BF6BB7-4C81-E538-1040-F67534FCEBAB}"/>
              </a:ext>
            </a:extLst>
          </p:cNvPr>
          <p:cNvSpPr>
            <a:spLocks noGrp="1"/>
          </p:cNvSpPr>
          <p:nvPr>
            <p:ph type="body" sz="quarter" idx="43" hasCustomPrompt="1"/>
          </p:nvPr>
        </p:nvSpPr>
        <p:spPr>
          <a:xfrm>
            <a:off x="970560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7" name="Text Placeholder 19">
            <a:extLst>
              <a:ext uri="{FF2B5EF4-FFF2-40B4-BE49-F238E27FC236}">
                <a16:creationId xmlns:a16="http://schemas.microsoft.com/office/drawing/2014/main" id="{AC74B872-99E3-EA14-369B-27426A791DC7}"/>
              </a:ext>
            </a:extLst>
          </p:cNvPr>
          <p:cNvSpPr>
            <a:spLocks noGrp="1"/>
          </p:cNvSpPr>
          <p:nvPr>
            <p:ph type="body" sz="quarter" idx="44" hasCustomPrompt="1"/>
          </p:nvPr>
        </p:nvSpPr>
        <p:spPr>
          <a:xfrm>
            <a:off x="970560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8" name="Text Placeholder 19">
            <a:extLst>
              <a:ext uri="{FF2B5EF4-FFF2-40B4-BE49-F238E27FC236}">
                <a16:creationId xmlns:a16="http://schemas.microsoft.com/office/drawing/2014/main" id="{AC942BE1-5D15-BF87-7598-D2EFF1C6463F}"/>
              </a:ext>
            </a:extLst>
          </p:cNvPr>
          <p:cNvSpPr>
            <a:spLocks noGrp="1"/>
          </p:cNvSpPr>
          <p:nvPr>
            <p:ph type="body" sz="quarter" idx="45" hasCustomPrompt="1"/>
          </p:nvPr>
        </p:nvSpPr>
        <p:spPr>
          <a:xfrm>
            <a:off x="970560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Tree>
    <p:extLst>
      <p:ext uri="{BB962C8B-B14F-4D97-AF65-F5344CB8AC3E}">
        <p14:creationId xmlns:p14="http://schemas.microsoft.com/office/powerpoint/2010/main" val="9137020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E18F41C-3EC1-AC61-1BA9-55FB7864035D}"/>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EACFD65-13A5-B202-0C6C-AAA38B1CD78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28922AD-9054-64C1-240C-DF3761B96CF3}"/>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0" name="TextBox 9">
            <a:extLst>
              <a:ext uri="{FF2B5EF4-FFF2-40B4-BE49-F238E27FC236}">
                <a16:creationId xmlns:a16="http://schemas.microsoft.com/office/drawing/2014/main" id="{1A460324-2791-1C11-ADB5-477FCDEB6F77}"/>
              </a:ext>
            </a:extLst>
          </p:cNvPr>
          <p:cNvSpPr txBox="1"/>
          <p:nvPr/>
        </p:nvSpPr>
        <p:spPr>
          <a:xfrm>
            <a:off x="3193200" y="2466000"/>
            <a:ext cx="5806077" cy="1477328"/>
          </a:xfrm>
          <a:prstGeom prst="rect">
            <a:avLst/>
          </a:prstGeom>
          <a:noFill/>
        </p:spPr>
        <p:txBody>
          <a:bodyPr wrap="none" lIns="0" tIns="0" rIns="0" bIns="0" rtlCol="0">
            <a:spAutoFit/>
          </a:bodyPr>
          <a:lstStyle/>
          <a:p>
            <a:pPr algn="ctr"/>
            <a:r>
              <a:rPr lang="pl-PL" sz="9600">
                <a:latin typeface="+mj-lt"/>
              </a:rPr>
              <a:t>Thank you!</a:t>
            </a:r>
            <a:endParaRPr lang="en-GB" sz="9600">
              <a:latin typeface="+mj-lt"/>
            </a:endParaRPr>
          </a:p>
        </p:txBody>
      </p:sp>
    </p:spTree>
    <p:extLst>
      <p:ext uri="{BB962C8B-B14F-4D97-AF65-F5344CB8AC3E}">
        <p14:creationId xmlns:p14="http://schemas.microsoft.com/office/powerpoint/2010/main" val="10461203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hank you picture WH logo">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117FCF2-F635-67E2-137D-342AD2EB3EE9}"/>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17" name="Text Placeholder 16">
            <a:extLst>
              <a:ext uri="{FF2B5EF4-FFF2-40B4-BE49-F238E27FC236}">
                <a16:creationId xmlns:a16="http://schemas.microsoft.com/office/drawing/2014/main" id="{106A14C3-0766-C6C3-8CEA-122D4A3AA3C3}"/>
              </a:ext>
            </a:extLst>
          </p:cNvPr>
          <p:cNvSpPr>
            <a:spLocks noGrp="1"/>
          </p:cNvSpPr>
          <p:nvPr>
            <p:ph type="body" sz="quarter" idx="16" hasCustomPrompt="1"/>
          </p:nvPr>
        </p:nvSpPr>
        <p:spPr>
          <a:xfrm>
            <a:off x="550800" y="5097600"/>
            <a:ext cx="2943113" cy="914400"/>
          </a:xfrm>
        </p:spPr>
        <p:txBody>
          <a:bodyPr anchor="b"/>
          <a:lstStyle>
            <a:lvl1pPr>
              <a:defRPr sz="4800">
                <a:solidFill>
                  <a:schemeClr val="bg1"/>
                </a:solidFill>
                <a:latin typeface="+mj-lt"/>
              </a:defRPr>
            </a:lvl1pPr>
          </a:lstStyle>
          <a:p>
            <a:pPr lvl="0"/>
            <a:r>
              <a:rPr lang="en-US"/>
              <a:t>Thank you!</a:t>
            </a:r>
            <a:endParaRPr lang="en-GB"/>
          </a:p>
        </p:txBody>
      </p:sp>
      <p:sp>
        <p:nvSpPr>
          <p:cNvPr id="18" name="Date Placeholder 17">
            <a:extLst>
              <a:ext uri="{FF2B5EF4-FFF2-40B4-BE49-F238E27FC236}">
                <a16:creationId xmlns:a16="http://schemas.microsoft.com/office/drawing/2014/main" id="{3DE34A26-941E-C6D4-9FE2-B05514FB160D}"/>
              </a:ext>
            </a:extLst>
          </p:cNvPr>
          <p:cNvSpPr>
            <a:spLocks noGrp="1"/>
          </p:cNvSpPr>
          <p:nvPr>
            <p:ph type="dt" sz="half" idx="17"/>
          </p:nvPr>
        </p:nvSpPr>
        <p:spPr/>
        <p:txBody>
          <a:bodyPr/>
          <a:lstStyle/>
          <a:p>
            <a:r>
              <a:rPr lang="en-US"/>
              <a:t>20/08/2024</a:t>
            </a:r>
            <a:endParaRPr lang="en-GB"/>
          </a:p>
        </p:txBody>
      </p:sp>
      <p:sp>
        <p:nvSpPr>
          <p:cNvPr id="19" name="Footer Placeholder 18">
            <a:extLst>
              <a:ext uri="{FF2B5EF4-FFF2-40B4-BE49-F238E27FC236}">
                <a16:creationId xmlns:a16="http://schemas.microsoft.com/office/drawing/2014/main" id="{504EC2CF-565E-0091-5A25-AD1FB44B7750}"/>
              </a:ext>
            </a:extLst>
          </p:cNvPr>
          <p:cNvSpPr>
            <a:spLocks noGrp="1"/>
          </p:cNvSpPr>
          <p:nvPr>
            <p:ph type="ftr" sz="quarter" idx="18"/>
          </p:nvPr>
        </p:nvSpPr>
        <p:spPr/>
        <p:txBody>
          <a:bodyPr/>
          <a:lstStyle/>
          <a:p>
            <a:r>
              <a:rPr lang="en-GB"/>
              <a:t>Name Namesson – Information class: Confidential (C3)</a:t>
            </a:r>
          </a:p>
        </p:txBody>
      </p:sp>
      <p:sp>
        <p:nvSpPr>
          <p:cNvPr id="20" name="Slide Number Placeholder 19">
            <a:extLst>
              <a:ext uri="{FF2B5EF4-FFF2-40B4-BE49-F238E27FC236}">
                <a16:creationId xmlns:a16="http://schemas.microsoft.com/office/drawing/2014/main" id="{242A14DB-FB71-E978-0B69-F57FD61D030A}"/>
              </a:ext>
            </a:extLst>
          </p:cNvPr>
          <p:cNvSpPr>
            <a:spLocks noGrp="1"/>
          </p:cNvSpPr>
          <p:nvPr>
            <p:ph type="sldNum" sz="quarter" idx="19"/>
          </p:nvPr>
        </p:nvSpPr>
        <p:spPr/>
        <p:txBody>
          <a:bodyPr/>
          <a:lstStyle/>
          <a:p>
            <a:fld id="{1E8D132F-CB07-4565-AFAB-8119C0738F44}" type="slidenum">
              <a:rPr lang="en-GB" smtClean="0"/>
              <a:pPr/>
              <a:t>‹#›</a:t>
            </a:fld>
            <a:endParaRPr lang="en-GB"/>
          </a:p>
        </p:txBody>
      </p:sp>
      <p:sp>
        <p:nvSpPr>
          <p:cNvPr id="4" name="Text Placeholder 23">
            <a:extLst>
              <a:ext uri="{FF2B5EF4-FFF2-40B4-BE49-F238E27FC236}">
                <a16:creationId xmlns:a16="http://schemas.microsoft.com/office/drawing/2014/main" id="{374F5628-90AC-EA70-7316-10581085193B}"/>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258497522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Disclaimer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2743568"/>
            <a:ext cx="8440799" cy="3277820"/>
          </a:xfrm>
          <a:prstGeom prst="rect">
            <a:avLst/>
          </a:prstGeom>
          <a:noFill/>
        </p:spPr>
        <p:txBody>
          <a:bodyPr wrap="square" lIns="0" tIns="0" rIns="0" bIns="0" rtlCol="0" anchor="b">
            <a:spAutoFit/>
          </a:bodyPr>
          <a:lstStyle/>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Please note that this presentation material does not constitute a firm offer of any kind and should only be seen as a basis for further discussions. Should any firm offer be communicated by Skandinaviska Enskilda Banken AB (publ) (</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SEB</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 in the future, such an offer will be conditional upon SEB attaining relevant internal credit approval.</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This discussion paper is provided on a strictly confidential basis and should not be distributed to persons other than the intended recipients.</a:t>
            </a:r>
            <a:br>
              <a:rPr lang="en-GB" altLang="en-US" sz="1100" b="0" i="0">
                <a:solidFill>
                  <a:schemeClr val="tx1"/>
                </a:solidFill>
                <a:latin typeface="SEB SansSerif Book" pitchFamily="2" charset="77"/>
              </a:rPr>
            </a:br>
            <a:r>
              <a:rPr lang="en-GB" altLang="en-US" sz="1100" b="0" i="0">
                <a:solidFill>
                  <a:schemeClr val="tx1"/>
                </a:solidFill>
                <a:latin typeface="SEB SansSerif Book" pitchFamily="2" charset="77"/>
              </a:rPr>
              <a:t>All information contained in this report has been compiled in good faith from sources believed to be reliable. However, no representation or warranty, expressed</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or implied, is made with respect to the completeness or accuracy of its contents and the report is not to be relied upon as authoritative. Recipients are urged to base their investment decisions upon such investigations, as they deem necessary. To the extent permitted by applicable law, no liability whatsoever is accepted</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for any direct or consequential loss arising from the use of this document or its contents.</a:t>
            </a:r>
            <a:r>
              <a:rPr lang="pl-PL" altLang="en-US" sz="1100" b="0" i="0">
                <a:solidFill>
                  <a:schemeClr val="tx1"/>
                </a:solidFill>
                <a:latin typeface="SEB SansSerif Book" pitchFamily="2" charset="77"/>
              </a:rPr>
              <a:t> </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Subject to Applicable Regulations, neither SEB nor its directors, officers, employees, or agents shall be liable for any losses, damages, costs or expenses, whether arising out of negligence, breach of contract, misrepresentation or otherwise, incurred or suffered by the Customer under the terms or any hedge, unless such loss arises directly from SEB</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s or such individual's respective willful default or fraud. In no circumstance shall SEB's liability include any losses suffered by the Customer or any third party for any special damage, indirect losses or loss of profits or loss of goodwill or loss of business opportunity, whether arising out of negligence, breach of contract, misrepresentation or otherwise.</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Your attention is drawn to the fact that SEB, a member of, or any entity associated with SEB or its affiliates, officers, directors, employees or shareholders of such members may from time to time (a) have a long or short position or holding in the securities or options of such companies mentioned herein, (b) buy or sell</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or participate in an issue of such securities or options, (c) provide corporate finance services to such companies or in relation to such securities or options,</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(d) be represented on the board of directors or similar supervisory entity of such companies. SEB may make a market in the securities mentioned in this report.</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spc="-10" dirty="0" err="1">
                <a:solidFill>
                  <a:schemeClr val="tx1"/>
                </a:solidFill>
                <a:latin typeface="SEB SansSerif Book" pitchFamily="2" charset="-18"/>
              </a:rPr>
              <a:t>Disclaimer</a:t>
            </a:r>
            <a:endParaRPr lang="en-GB" sz="3200" spc="-10" dirty="0">
              <a:solidFill>
                <a:schemeClr val="tx1"/>
              </a:solidFill>
              <a:latin typeface="SEB SansSerif Book" pitchFamily="2" charset="-18"/>
            </a:endParaRPr>
          </a:p>
        </p:txBody>
      </p:sp>
    </p:spTree>
    <p:extLst>
      <p:ext uri="{BB962C8B-B14F-4D97-AF65-F5344CB8AC3E}">
        <p14:creationId xmlns:p14="http://schemas.microsoft.com/office/powerpoint/2010/main" val="101148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Divider middle left">
    <p:bg>
      <p:bgPr>
        <a:solidFill>
          <a:schemeClr val="bg2">
            <a:lumMod val="95000"/>
          </a:schemeClr>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9B96AB-DB92-ED47-5FD6-786D8942E49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2AEF0EE-66E3-0C84-D3C6-7ABAF8BEE56D}"/>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05433E1-D02B-C16D-690E-C0F7EF9AD0BD}"/>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Title 1">
            <a:extLst>
              <a:ext uri="{FF2B5EF4-FFF2-40B4-BE49-F238E27FC236}">
                <a16:creationId xmlns:a16="http://schemas.microsoft.com/office/drawing/2014/main" id="{6F73DEEC-03F7-97C2-EAB0-6CC4FEC019A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a:t>Section divider goes here</a:t>
            </a:r>
            <a:endParaRPr lang="en-GB"/>
          </a:p>
        </p:txBody>
      </p:sp>
    </p:spTree>
    <p:extLst>
      <p:ext uri="{BB962C8B-B14F-4D97-AF65-F5344CB8AC3E}">
        <p14:creationId xmlns:p14="http://schemas.microsoft.com/office/powerpoint/2010/main" val="33686702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Disclaimer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4328617"/>
            <a:ext cx="6411975" cy="1692771"/>
          </a:xfrm>
          <a:prstGeom prst="rect">
            <a:avLst/>
          </a:prstGeom>
          <a:noFill/>
        </p:spPr>
        <p:txBody>
          <a:bodyPr wrap="square" lIns="0" tIns="0" rIns="0" bIns="0" rtlCol="0" anchor="b">
            <a:spAutoFit/>
          </a:bodyPr>
          <a:lstStyle/>
          <a:p>
            <a:pPr>
              <a:spcAft>
                <a:spcPts val="600"/>
              </a:spcAft>
            </a:pPr>
            <a:r>
              <a:rPr lang="en-US" sz="1100" b="0" i="0">
                <a:solidFill>
                  <a:schemeClr val="tx1"/>
                </a:solidFill>
                <a:latin typeface="SEB SansSerif Book" pitchFamily="2" charset="77"/>
              </a:rPr>
              <a:t>The information in this document has been compiled by Large Corporates &amp; Financial Institutions, a division of Skandinaviska Enskilda Banken AB (publ) (“SEB”). It is produced for private information of recipients and SEB is not soliciting any action based upon it. All information has been compiled in good faith from sources believed to be reliable. However, no representation or warranty, expressed or implied, is made with respect to the completeness or accuracy of its contents and the information is not to be relied upon as authoritative. Recipients are urged to base any investment decisions upon such investigations as they deem necessary.</a:t>
            </a:r>
            <a:r>
              <a:rPr lang="pl-PL" sz="1100" b="0" i="0">
                <a:solidFill>
                  <a:schemeClr val="tx1"/>
                </a:solidFill>
                <a:latin typeface="SEB SansSerif Book" pitchFamily="2" charset="77"/>
              </a:rPr>
              <a:t> </a:t>
            </a:r>
            <a:br>
              <a:rPr lang="pl-PL" sz="1100" b="0" i="0">
                <a:solidFill>
                  <a:schemeClr val="tx1"/>
                </a:solidFill>
                <a:latin typeface="SEB SansSerif Book" pitchFamily="2" charset="77"/>
              </a:rPr>
            </a:br>
            <a:r>
              <a:rPr lang="pl-PL" sz="1100" b="0" i="0">
                <a:solidFill>
                  <a:schemeClr val="tx1"/>
                </a:solidFill>
                <a:latin typeface="SEB SansSerif Book" pitchFamily="2" charset="77"/>
              </a:rPr>
              <a:t>T</a:t>
            </a:r>
            <a:r>
              <a:rPr lang="en-US" sz="1100" b="0" i="0">
                <a:solidFill>
                  <a:schemeClr val="tx1"/>
                </a:solidFill>
                <a:latin typeface="SEB SansSerif Book" pitchFamily="2" charset="77"/>
              </a:rPr>
              <a:t>o the extent permitted by applicable law, no liability whatsoever is accepted for any direct or indirect loss arising from the use of this document or its content. Your attention is drawn to the fact that SEB, or any entity associated with SEB or its affiliates, officers, directors, employees or shareholders of such members may from time to time have holdings in the securities mentioned herein.</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err="1">
                <a:solidFill>
                  <a:schemeClr val="tx1"/>
                </a:solidFill>
                <a:latin typeface="SEB SansSerif Book" pitchFamily="2" charset="77"/>
              </a:rPr>
              <a:t>Disclaimer</a:t>
            </a:r>
            <a:endParaRPr lang="en-GB" sz="3200" b="0" i="0" spc="-10" dirty="0">
              <a:solidFill>
                <a:schemeClr val="tx1"/>
              </a:solidFill>
              <a:latin typeface="SEB SansSerif Book" pitchFamily="2" charset="77"/>
            </a:endParaRPr>
          </a:p>
        </p:txBody>
      </p:sp>
    </p:spTree>
    <p:extLst>
      <p:ext uri="{BB962C8B-B14F-4D97-AF65-F5344CB8AC3E}">
        <p14:creationId xmlns:p14="http://schemas.microsoft.com/office/powerpoint/2010/main" val="351692833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Disclaimer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1" y="2651235"/>
            <a:ext cx="8059800" cy="3370153"/>
          </a:xfrm>
          <a:prstGeom prst="rect">
            <a:avLst/>
          </a:prstGeom>
          <a:noFill/>
        </p:spPr>
        <p:txBody>
          <a:bodyPr wrap="square" lIns="0" tIns="0" rIns="0" bIns="0" rtlCol="0" anchor="b">
            <a:spAutoFit/>
          </a:bodyPr>
          <a:lstStyle/>
          <a:p>
            <a:pPr>
              <a:spcBef>
                <a:spcPts val="600"/>
              </a:spcBef>
            </a:pPr>
            <a:r>
              <a:rPr lang="en-GB" sz="1100" b="0" i="0">
                <a:solidFill>
                  <a:schemeClr val="tx1"/>
                </a:solidFill>
                <a:latin typeface="SEB SansSerif Book" pitchFamily="2" charset="77"/>
              </a:rPr>
              <a:t>This material is compiled by Skandinaviska Enskilda Banken AB (publ) (“SEB”), to provide information of recipients only and shall not be used for any other purpose.</a:t>
            </a:r>
          </a:p>
          <a:p>
            <a:pPr>
              <a:spcBef>
                <a:spcPts val="600"/>
              </a:spcBef>
            </a:pPr>
            <a:r>
              <a:rPr lang="en-GB" sz="1100" b="0" i="0">
                <a:solidFill>
                  <a:schemeClr val="tx1"/>
                </a:solidFill>
                <a:latin typeface="SEB SansSerif Book" pitchFamily="2" charset="77"/>
              </a:rPr>
              <a:t>All information contained in this presentation has been compiled in good faith from sources believed to be reliable.</a:t>
            </a:r>
            <a:r>
              <a:rPr lang="pl-PL" sz="1100" b="0" i="0">
                <a:solidFill>
                  <a:schemeClr val="tx1"/>
                </a:solidFill>
                <a:latin typeface="SEB SansSerif Book" pitchFamily="2" charset="77"/>
              </a:rPr>
              <a:t> </a:t>
            </a:r>
            <a:r>
              <a:rPr lang="en-GB" sz="1100" b="0" i="0">
                <a:solidFill>
                  <a:schemeClr val="tx1"/>
                </a:solidFill>
                <a:latin typeface="SEB SansSerif Book" pitchFamily="2" charset="77"/>
              </a:rPr>
              <a:t>However, no representation or warranty, expressed or implied, is made with respect to the completeness or accuracy of its contents, and the presentation is not to be relied upon as authoritative. To the extent permitted by applicable law, no liability whatsoever is accepted for any direct or consequential loss arising from the use of this presentation or its contents. Prior to entering into any transaction contemplated hereby (a “Transaction”), you are urged to determine, without reliance upon us, the economic risks and merits, as well as the legal, tax, and accounting characterizations and consequences of any such Transaction. In this regard, by accepting this presentation, you acknowledge that (a) we are not providing (and you are not relying on us for) legal, tax, or accounting advice, (b) there may be legal, tax, or accounting risks associated with any Transaction, and (c) you should receive (and rely on) separate and qualified legal, tax and accounting advice. Any terms set forth in this presentation are intended for discussion purposes only. Any prices or levels contained herein are preliminary and indicative only and do not represent bids or offers. These indications are provided solely for your information and consideration, are subject to change at any time without notice and are not intended as a solicitation with respect to the purchase or sale of any instrument. </a:t>
            </a:r>
          </a:p>
          <a:p>
            <a:pPr>
              <a:spcBef>
                <a:spcPts val="600"/>
              </a:spcBef>
            </a:pPr>
            <a:r>
              <a:rPr lang="en-GB" sz="1100" b="0" i="0">
                <a:solidFill>
                  <a:schemeClr val="tx1"/>
                </a:solidFill>
                <a:latin typeface="SEB SansSerif Book" pitchFamily="2" charset="77"/>
              </a:rPr>
              <a:t>The information contained in this presentation may include results of analyses from a quantitative model, which represent potential future events that may or may not be realized and is not a complete analysis of every material fact representing any product. Any estimates included herein constitute our judgment as of the date hereof and are subject to change without any notice. We may make a market in these instruments for our customers and for our own account. Accordingly, we may have a position in any such instrument at any time. This material and its content may not be released, published, distributed, or referred to any third party except for employees within recipient’s organization and in such cases, only on a need-to-know basis.</a:t>
            </a:r>
            <a:endParaRPr lang="pl-PL" sz="1100" b="0" i="0">
              <a:solidFill>
                <a:schemeClr val="tx1"/>
              </a:solidFill>
              <a:latin typeface="SEB SansSerif Book" pitchFamily="2" charset="77"/>
            </a:endParaRP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err="1">
                <a:solidFill>
                  <a:schemeClr val="tx1"/>
                </a:solidFill>
                <a:latin typeface="SEB SansSerif Book" pitchFamily="2" charset="77"/>
              </a:rPr>
              <a:t>Disclaimer</a:t>
            </a:r>
            <a:endParaRPr lang="en-GB" sz="3200" b="0" i="0" spc="-10" dirty="0">
              <a:solidFill>
                <a:schemeClr val="tx1"/>
              </a:solidFill>
              <a:latin typeface="SEB SansSerif Book" pitchFamily="2" charset="77"/>
            </a:endParaRPr>
          </a:p>
        </p:txBody>
      </p:sp>
    </p:spTree>
    <p:extLst>
      <p:ext uri="{BB962C8B-B14F-4D97-AF65-F5344CB8AC3E}">
        <p14:creationId xmlns:p14="http://schemas.microsoft.com/office/powerpoint/2010/main" val="23889522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Title Slide centered WH logo">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C675A-17EE-B202-6FC1-3A81922F73EA}"/>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1F46492B-247C-1F73-BA52-26B62184648A}"/>
              </a:ext>
            </a:extLst>
          </p:cNvPr>
          <p:cNvSpPr>
            <a:spLocks noGrp="1"/>
          </p:cNvSpPr>
          <p:nvPr>
            <p:ph type="ctrTitle" hasCustomPrompt="1"/>
          </p:nvPr>
        </p:nvSpPr>
        <p:spPr>
          <a:xfrm>
            <a:off x="1252800" y="1605600"/>
            <a:ext cx="9684000" cy="1800000"/>
          </a:xfrm>
        </p:spPr>
        <p:txBody>
          <a:bodyPr wrap="square" anchor="b"/>
          <a:lstStyle>
            <a:lvl1pPr algn="ctr">
              <a:defRPr sz="6600">
                <a:solidFill>
                  <a:schemeClr val="bg2"/>
                </a:solidFill>
              </a:defRPr>
            </a:lvl1pPr>
          </a:lstStyle>
          <a:p>
            <a:r>
              <a:rPr lang="pl-PL"/>
              <a:t>Your title goes here</a:t>
            </a:r>
            <a:endParaRPr lang="en-GB"/>
          </a:p>
        </p:txBody>
      </p:sp>
      <p:sp>
        <p:nvSpPr>
          <p:cNvPr id="3" name="Subtitle 2">
            <a:extLst>
              <a:ext uri="{FF2B5EF4-FFF2-40B4-BE49-F238E27FC236}">
                <a16:creationId xmlns:a16="http://schemas.microsoft.com/office/drawing/2014/main" id="{C98DDC5C-B0E1-FD01-DA15-3357BAE86AED}"/>
              </a:ext>
            </a:extLst>
          </p:cNvPr>
          <p:cNvSpPr>
            <a:spLocks noGrp="1"/>
          </p:cNvSpPr>
          <p:nvPr>
            <p:ph type="subTitle" idx="1" hasCustomPrompt="1"/>
          </p:nvPr>
        </p:nvSpPr>
        <p:spPr>
          <a:xfrm>
            <a:off x="2811600" y="3602038"/>
            <a:ext cx="6570000" cy="741600"/>
          </a:xfrm>
        </p:spPr>
        <p:txBody>
          <a:bodyPr wrap="square"/>
          <a:lstStyle>
            <a:lvl1pPr marL="0" indent="0" algn="ctr">
              <a:buNone/>
              <a:defRPr sz="2400">
                <a:solidFill>
                  <a:schemeClr val="bg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Your subtitle goes here</a:t>
            </a:r>
            <a:endParaRPr lang="en-GB"/>
          </a:p>
        </p:txBody>
      </p:sp>
      <p:sp>
        <p:nvSpPr>
          <p:cNvPr id="4" name="Date Placeholder 3">
            <a:extLst>
              <a:ext uri="{FF2B5EF4-FFF2-40B4-BE49-F238E27FC236}">
                <a16:creationId xmlns:a16="http://schemas.microsoft.com/office/drawing/2014/main" id="{EC6364F8-FB7C-2C17-A5A5-EC0272303079}"/>
              </a:ext>
            </a:extLst>
          </p:cNvPr>
          <p:cNvSpPr>
            <a:spLocks noGrp="1"/>
          </p:cNvSpPr>
          <p:nvPr>
            <p:ph type="dt" sz="half" idx="10"/>
          </p:nvPr>
        </p:nvSpPr>
        <p:spPr/>
        <p:txBody>
          <a:bodyPr/>
          <a:lstStyle>
            <a:lvl1pPr>
              <a:defRPr>
                <a:solidFill>
                  <a:schemeClr val="bg1"/>
                </a:solidFill>
              </a:defRPr>
            </a:lvl1pPr>
          </a:lstStyle>
          <a:p>
            <a:r>
              <a:rPr lang="en-US"/>
              <a:t>20/08/2024</a:t>
            </a:r>
            <a:endParaRPr lang="en-GB"/>
          </a:p>
        </p:txBody>
      </p:sp>
      <p:sp>
        <p:nvSpPr>
          <p:cNvPr id="5" name="Footer Placeholder 4">
            <a:extLst>
              <a:ext uri="{FF2B5EF4-FFF2-40B4-BE49-F238E27FC236}">
                <a16:creationId xmlns:a16="http://schemas.microsoft.com/office/drawing/2014/main" id="{1FF78AAD-A8AB-3B54-4355-290D518F6C08}"/>
              </a:ext>
            </a:extLst>
          </p:cNvPr>
          <p:cNvSpPr>
            <a:spLocks noGrp="1"/>
          </p:cNvSpPr>
          <p:nvPr>
            <p:ph type="ftr" sz="quarter" idx="11"/>
          </p:nvPr>
        </p:nvSpPr>
        <p:spPr/>
        <p:txBody>
          <a:bodyPr/>
          <a:lstStyle>
            <a:lvl1pPr>
              <a:defRPr>
                <a:solidFill>
                  <a:schemeClr val="bg1"/>
                </a:solidFill>
              </a:defRPr>
            </a:lvl1pPr>
          </a:lstStyle>
          <a:p>
            <a:r>
              <a:rPr lang="en-GB"/>
              <a:t>Name </a:t>
            </a:r>
            <a:r>
              <a:rPr lang="en-GB" err="1"/>
              <a:t>Namesson</a:t>
            </a:r>
            <a:r>
              <a:rPr lang="en-GB"/>
              <a:t> – Information class: Confidential (C3)</a:t>
            </a:r>
          </a:p>
        </p:txBody>
      </p:sp>
      <p:sp>
        <p:nvSpPr>
          <p:cNvPr id="6" name="Slide Number Placeholder 5">
            <a:extLst>
              <a:ext uri="{FF2B5EF4-FFF2-40B4-BE49-F238E27FC236}">
                <a16:creationId xmlns:a16="http://schemas.microsoft.com/office/drawing/2014/main" id="{09EB71BD-F07D-770A-9128-A08C5EB337ED}"/>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a:p>
        </p:txBody>
      </p:sp>
      <p:sp>
        <p:nvSpPr>
          <p:cNvPr id="26" name="Text Placeholder 23">
            <a:extLst>
              <a:ext uri="{FF2B5EF4-FFF2-40B4-BE49-F238E27FC236}">
                <a16:creationId xmlns:a16="http://schemas.microsoft.com/office/drawing/2014/main" id="{D52D9BEF-CFAB-63D5-0B14-5F25F2B3AECA}"/>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7146777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Slide text lef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47DD787-D60C-CF12-D5D3-9733106E4B83}"/>
              </a:ext>
            </a:extLst>
          </p:cNvPr>
          <p:cNvSpPr>
            <a:spLocks noGrp="1"/>
          </p:cNvSpPr>
          <p:nvPr>
            <p:ph type="pic" sz="quarter" idx="14"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981A567-2912-8F8B-0889-EC8C2B97E245}"/>
              </a:ext>
            </a:extLst>
          </p:cNvPr>
          <p:cNvSpPr>
            <a:spLocks noGrp="1"/>
          </p:cNvSpPr>
          <p:nvPr>
            <p:ph type="dt" sz="half" idx="10"/>
          </p:nvPr>
        </p:nvSpPr>
        <p:spPr/>
        <p:txBody>
          <a:bodyPr/>
          <a:lstStyle>
            <a:lvl1pPr>
              <a:defRPr>
                <a:solidFill>
                  <a:schemeClr val="bg1"/>
                </a:solidFill>
              </a:defRPr>
            </a:lvl1pPr>
          </a:lstStyle>
          <a:p>
            <a:r>
              <a:rPr lang="en-US"/>
              <a:t>20/08/2024</a:t>
            </a:r>
            <a:endParaRPr lang="en-GB"/>
          </a:p>
        </p:txBody>
      </p:sp>
      <p:sp>
        <p:nvSpPr>
          <p:cNvPr id="4" name="Footer Placeholder 3">
            <a:extLst>
              <a:ext uri="{FF2B5EF4-FFF2-40B4-BE49-F238E27FC236}">
                <a16:creationId xmlns:a16="http://schemas.microsoft.com/office/drawing/2014/main" id="{3B4696B7-0EAE-2E14-2535-BD3D05E16359}"/>
              </a:ext>
            </a:extLst>
          </p:cNvPr>
          <p:cNvSpPr>
            <a:spLocks noGrp="1"/>
          </p:cNvSpPr>
          <p:nvPr>
            <p:ph type="ftr" sz="quarter" idx="11"/>
          </p:nvPr>
        </p:nvSpPr>
        <p:spPr/>
        <p:txBody>
          <a:bodyPr/>
          <a:lstStyle>
            <a:lvl1pPr>
              <a:defRPr>
                <a:solidFill>
                  <a:schemeClr val="bg1"/>
                </a:solidFill>
              </a:defRPr>
            </a:lvl1pPr>
          </a:lstStyle>
          <a:p>
            <a:r>
              <a:rPr lang="en-GB"/>
              <a:t>Name Namesson – Information class: Confidential (C3)</a:t>
            </a:r>
          </a:p>
        </p:txBody>
      </p:sp>
      <p:sp>
        <p:nvSpPr>
          <p:cNvPr id="5" name="Slide Number Placeholder 4">
            <a:extLst>
              <a:ext uri="{FF2B5EF4-FFF2-40B4-BE49-F238E27FC236}">
                <a16:creationId xmlns:a16="http://schemas.microsoft.com/office/drawing/2014/main" id="{D3AA6C03-9F7B-55E2-CC1B-77596F507B77}"/>
              </a:ext>
            </a:extLst>
          </p:cNvPr>
          <p:cNvSpPr>
            <a:spLocks noGrp="1"/>
          </p:cNvSpPr>
          <p:nvPr>
            <p:ph type="sldNum" sz="quarter" idx="12"/>
          </p:nvPr>
        </p:nvSpPr>
        <p:spPr/>
        <p:txBody>
          <a:bodyPr/>
          <a:lstStyle>
            <a:lvl1pPr>
              <a:defRPr>
                <a:solidFill>
                  <a:schemeClr val="bg1"/>
                </a:solidFill>
              </a:defRPr>
            </a:lvl1pPr>
          </a:lstStyle>
          <a:p>
            <a:fld id="{1E8D132F-CB07-4565-AFAB-8119C0738F44}" type="slidenum">
              <a:rPr lang="en-GB" smtClean="0"/>
              <a:pPr/>
              <a:t>‹#›</a:t>
            </a:fld>
            <a:endParaRPr lang="en-GB"/>
          </a:p>
        </p:txBody>
      </p:sp>
      <p:sp>
        <p:nvSpPr>
          <p:cNvPr id="2" name="Title 1">
            <a:extLst>
              <a:ext uri="{FF2B5EF4-FFF2-40B4-BE49-F238E27FC236}">
                <a16:creationId xmlns:a16="http://schemas.microsoft.com/office/drawing/2014/main" id="{A28A3FE4-5B7C-B8A1-DC6C-90988900B3D9}"/>
              </a:ext>
            </a:extLst>
          </p:cNvPr>
          <p:cNvSpPr>
            <a:spLocks noGrp="1"/>
          </p:cNvSpPr>
          <p:nvPr>
            <p:ph type="title" hasCustomPrompt="1"/>
          </p:nvPr>
        </p:nvSpPr>
        <p:spPr>
          <a:xfrm>
            <a:off x="550800" y="2156400"/>
            <a:ext cx="5544000" cy="1800000"/>
          </a:xfrm>
        </p:spPr>
        <p:txBody>
          <a:bodyPr wrap="square" anchor="b"/>
          <a:lstStyle>
            <a:lvl1pPr algn="l">
              <a:defRPr sz="4400">
                <a:solidFill>
                  <a:schemeClr val="bg2"/>
                </a:solidFill>
              </a:defRPr>
            </a:lvl1pPr>
          </a:lstStyle>
          <a:p>
            <a:r>
              <a:rPr lang="pl-PL"/>
              <a:t>Your title goes here</a:t>
            </a:r>
            <a:endParaRPr lang="en-GB"/>
          </a:p>
        </p:txBody>
      </p:sp>
      <p:sp>
        <p:nvSpPr>
          <p:cNvPr id="7" name="Text Placeholder 6">
            <a:extLst>
              <a:ext uri="{FF2B5EF4-FFF2-40B4-BE49-F238E27FC236}">
                <a16:creationId xmlns:a16="http://schemas.microsoft.com/office/drawing/2014/main" id="{3CF550FB-923C-B25A-4568-DDB7530F20C6}"/>
              </a:ext>
            </a:extLst>
          </p:cNvPr>
          <p:cNvSpPr>
            <a:spLocks noGrp="1"/>
          </p:cNvSpPr>
          <p:nvPr>
            <p:ph type="body" sz="quarter" idx="13" hasCustomPrompt="1"/>
          </p:nvPr>
        </p:nvSpPr>
        <p:spPr>
          <a:xfrm>
            <a:off x="550800" y="4082400"/>
            <a:ext cx="5544000" cy="385200"/>
          </a:xfrm>
        </p:spPr>
        <p:txBody>
          <a:bodyPr wrap="square"/>
          <a:lstStyle>
            <a:lvl1pPr algn="l">
              <a:buNone/>
              <a:defRPr sz="2000">
                <a:solidFill>
                  <a:schemeClr val="bg2"/>
                </a:solidFill>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a:t>Your subtitle goes here</a:t>
            </a:r>
            <a:endParaRPr lang="en-GB"/>
          </a:p>
        </p:txBody>
      </p:sp>
      <p:sp>
        <p:nvSpPr>
          <p:cNvPr id="10" name="Text Placeholder 23">
            <a:extLst>
              <a:ext uri="{FF2B5EF4-FFF2-40B4-BE49-F238E27FC236}">
                <a16:creationId xmlns:a16="http://schemas.microsoft.com/office/drawing/2014/main" id="{482D0E2E-D3E6-C042-906B-A9DFCE3B361A}"/>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5825298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Slide image right WH logo">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DB653D7E-38AC-9DB7-517A-D1AFA883362D}"/>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D388B43B-1353-95F2-4199-B82F3277F10E}"/>
              </a:ext>
            </a:extLst>
          </p:cNvPr>
          <p:cNvSpPr>
            <a:spLocks noGrp="1"/>
          </p:cNvSpPr>
          <p:nvPr>
            <p:ph type="title" hasCustomPrompt="1"/>
          </p:nvPr>
        </p:nvSpPr>
        <p:spPr>
          <a:xfrm>
            <a:off x="550800" y="2156400"/>
            <a:ext cx="5205600" cy="1800000"/>
          </a:xfrm>
        </p:spPr>
        <p:txBody>
          <a:bodyPr wrap="square" anchor="b"/>
          <a:lstStyle>
            <a:lvl1pPr algn="l">
              <a:defRPr sz="4400"/>
            </a:lvl1pPr>
          </a:lstStyle>
          <a:p>
            <a:r>
              <a:rPr lang="pl-PL"/>
              <a:t>Your title goes here</a:t>
            </a:r>
            <a:endParaRPr lang="en-GB"/>
          </a:p>
        </p:txBody>
      </p:sp>
      <p:sp>
        <p:nvSpPr>
          <p:cNvPr id="3" name="Date Placeholder 2">
            <a:extLst>
              <a:ext uri="{FF2B5EF4-FFF2-40B4-BE49-F238E27FC236}">
                <a16:creationId xmlns:a16="http://schemas.microsoft.com/office/drawing/2014/main" id="{26A127BE-1D97-3190-8873-E418795FC51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FE183EF2-4E12-D0FA-A14B-AE9A6BCFD702}"/>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8CB51C72-9365-3722-30EE-1604124FB05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 Placeholder 6">
            <a:extLst>
              <a:ext uri="{FF2B5EF4-FFF2-40B4-BE49-F238E27FC236}">
                <a16:creationId xmlns:a16="http://schemas.microsoft.com/office/drawing/2014/main" id="{0D0DBAA3-901D-3849-F21F-6C7FEA8C45ED}"/>
              </a:ext>
            </a:extLst>
          </p:cNvPr>
          <p:cNvSpPr>
            <a:spLocks noGrp="1"/>
          </p:cNvSpPr>
          <p:nvPr>
            <p:ph type="body" sz="quarter" idx="13" hasCustomPrompt="1"/>
          </p:nvPr>
        </p:nvSpPr>
        <p:spPr>
          <a:xfrm>
            <a:off x="550800" y="4082400"/>
            <a:ext cx="5205600" cy="385200"/>
          </a:xfrm>
        </p:spPr>
        <p:txBody>
          <a:bodyPr wrap="square"/>
          <a:lstStyle>
            <a:lvl1pPr algn="l">
              <a:buNone/>
              <a:defRPr sz="2000">
                <a:latin typeface="+mj-lt"/>
              </a:defRPr>
            </a:lvl1pPr>
            <a:lvl2pPr marL="0" indent="0" algn="l">
              <a:buNone/>
              <a:defRPr/>
            </a:lvl2pPr>
            <a:lvl3pPr marL="180000" indent="0" algn="l">
              <a:buNone/>
              <a:defRPr/>
            </a:lvl3pPr>
            <a:lvl4pPr marL="360000" indent="0" algn="l">
              <a:buNone/>
              <a:defRPr/>
            </a:lvl4pPr>
            <a:lvl5pPr marL="540000" indent="0" algn="l">
              <a:buNone/>
              <a:defRPr/>
            </a:lvl5pPr>
          </a:lstStyle>
          <a:p>
            <a:pPr lvl="0"/>
            <a:r>
              <a:rPr lang="pl-PL"/>
              <a:t>Your subtitle goes here</a:t>
            </a:r>
            <a:endParaRPr lang="en-GB"/>
          </a:p>
        </p:txBody>
      </p:sp>
      <p:sp>
        <p:nvSpPr>
          <p:cNvPr id="10" name="Text Placeholder 23">
            <a:extLst>
              <a:ext uri="{FF2B5EF4-FFF2-40B4-BE49-F238E27FC236}">
                <a16:creationId xmlns:a16="http://schemas.microsoft.com/office/drawing/2014/main" id="{FF63D903-0464-31AE-7280-35780565D522}"/>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25148157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Section Divider middle left">
    <p:bg>
      <p:bgPr>
        <a:solidFill>
          <a:schemeClr val="bg2">
            <a:lumMod val="95000"/>
          </a:schemeClr>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9B96AB-DB92-ED47-5FD6-786D8942E49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2AEF0EE-66E3-0C84-D3C6-7ABAF8BEE56D}"/>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05433E1-D02B-C16D-690E-C0F7EF9AD0BD}"/>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Title 1">
            <a:extLst>
              <a:ext uri="{FF2B5EF4-FFF2-40B4-BE49-F238E27FC236}">
                <a16:creationId xmlns:a16="http://schemas.microsoft.com/office/drawing/2014/main" id="{6F73DEEC-03F7-97C2-EAB0-6CC4FEC019A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a:t>Section divider goes here</a:t>
            </a:r>
            <a:endParaRPr lang="en-GB"/>
          </a:p>
        </p:txBody>
      </p:sp>
    </p:spTree>
    <p:extLst>
      <p:ext uri="{BB962C8B-B14F-4D97-AF65-F5344CB8AC3E}">
        <p14:creationId xmlns:p14="http://schemas.microsoft.com/office/powerpoint/2010/main" val="309467126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61DE8-C791-C6C8-F366-0C06DB6D7F40}"/>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D00850DD-7D05-D906-D8A4-7FFCA99D5C79}"/>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6E99C29-D173-D789-38BF-7DF1218E03F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327A5E2B-B11B-C848-553C-9424CC5F2EAC}"/>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2006503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a:xfrm>
            <a:off x="550800" y="464400"/>
            <a:ext cx="11091600" cy="1051200"/>
          </a:xfrm>
        </p:spPr>
        <p:txBody>
          <a:bodyPr/>
          <a:lstStyle>
            <a:lvl1pPr algn="l">
              <a:defRPr sz="3200" spc="-50" baseline="0"/>
            </a:lvl1pPr>
          </a:lstStyle>
          <a:p>
            <a:r>
              <a:rPr lang="en-US"/>
              <a:t>Your title goes here</a:t>
            </a:r>
            <a:endParaRPr lang="en-GB"/>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0BFF1E-6C4A-8E27-C644-0513E34AF1ED}"/>
              </a:ext>
            </a:extLst>
          </p:cNvPr>
          <p:cNvSpPr>
            <a:spLocks noGrp="1"/>
          </p:cNvSpPr>
          <p:nvPr>
            <p:ph type="dt" sz="half" idx="10"/>
          </p:nvPr>
        </p:nvSpPr>
        <p:spPr/>
        <p:txBody>
          <a:bodyPr/>
          <a:lstStyle/>
          <a:p>
            <a:r>
              <a:rPr lang="en-US"/>
              <a:t>20/08/2024</a:t>
            </a:r>
            <a:endParaRPr lang="en-GB"/>
          </a:p>
        </p:txBody>
      </p:sp>
      <p:sp>
        <p:nvSpPr>
          <p:cNvPr id="8" name="Footer Placeholder 7">
            <a:extLst>
              <a:ext uri="{FF2B5EF4-FFF2-40B4-BE49-F238E27FC236}">
                <a16:creationId xmlns:a16="http://schemas.microsoft.com/office/drawing/2014/main" id="{B6A4BC0D-23C1-996D-9C79-558E067D654D}"/>
              </a:ext>
            </a:extLst>
          </p:cNvPr>
          <p:cNvSpPr>
            <a:spLocks noGrp="1"/>
          </p:cNvSpPr>
          <p:nvPr>
            <p:ph type="ftr" sz="quarter" idx="11"/>
          </p:nvPr>
        </p:nvSpPr>
        <p:spPr/>
        <p:txBody>
          <a:bodyPr/>
          <a:lstStyle/>
          <a:p>
            <a:r>
              <a:rPr lang="en-GB"/>
              <a:t>Name Namesson – Information class: Confidential (C3)</a:t>
            </a:r>
          </a:p>
        </p:txBody>
      </p:sp>
      <p:sp>
        <p:nvSpPr>
          <p:cNvPr id="9" name="Slide Number Placeholder 8">
            <a:extLst>
              <a:ext uri="{FF2B5EF4-FFF2-40B4-BE49-F238E27FC236}">
                <a16:creationId xmlns:a16="http://schemas.microsoft.com/office/drawing/2014/main" id="{17005A8D-2504-EC0B-B968-CAEF5F65C839}"/>
              </a:ext>
            </a:extLst>
          </p:cNvPr>
          <p:cNvSpPr>
            <a:spLocks noGrp="1"/>
          </p:cNvSpPr>
          <p:nvPr>
            <p:ph type="sldNum" sz="quarter" idx="12"/>
          </p:nvPr>
        </p:nvSpPr>
        <p:spPr/>
        <p:txBody>
          <a:bodyPr/>
          <a:lstStyle/>
          <a:p>
            <a:fld id="{1E8D132F-CB07-4565-AFAB-8119C0738F44}" type="slidenum">
              <a:rPr lang="en-GB" smtClean="0"/>
              <a:pPr/>
              <a:t>‹#›</a:t>
            </a:fld>
            <a:endParaRPr lang="en-GB"/>
          </a:p>
        </p:txBody>
      </p:sp>
    </p:spTree>
    <p:extLst>
      <p:ext uri="{BB962C8B-B14F-4D97-AF65-F5344CB8AC3E}">
        <p14:creationId xmlns:p14="http://schemas.microsoft.com/office/powerpoint/2010/main" val="2429723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and Content an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p:txBody>
          <a:bodyPr/>
          <a:lstStyle>
            <a:lvl1pPr>
              <a:defRPr sz="3200" spc="-50" baseline="0"/>
            </a:lvl1pPr>
          </a:lstStyle>
          <a:p>
            <a:r>
              <a:rPr lang="en-US"/>
              <a:t>Your title goes here</a:t>
            </a:r>
            <a:endParaRPr lang="en-GB"/>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419AE2-B38A-B301-EAE1-99298EFA92A6}"/>
              </a:ext>
            </a:extLst>
          </p:cNvPr>
          <p:cNvSpPr>
            <a:spLocks noGrp="1"/>
          </p:cNvSpPr>
          <p:nvPr>
            <p:ph type="dt" sz="half" idx="10"/>
          </p:nvPr>
        </p:nvSpPr>
        <p:spPr/>
        <p:txBody>
          <a:bodyPr/>
          <a:lstStyle/>
          <a:p>
            <a:r>
              <a:rPr lang="en-US"/>
              <a:t>20/08/2024</a:t>
            </a:r>
            <a:endParaRPr lang="en-GB"/>
          </a:p>
        </p:txBody>
      </p:sp>
      <p:sp>
        <p:nvSpPr>
          <p:cNvPr id="5" name="Footer Placeholder 4">
            <a:extLst>
              <a:ext uri="{FF2B5EF4-FFF2-40B4-BE49-F238E27FC236}">
                <a16:creationId xmlns:a16="http://schemas.microsoft.com/office/drawing/2014/main" id="{E1BD27DF-AE84-8A73-D462-5D6359F1DEFB}"/>
              </a:ext>
            </a:extLst>
          </p:cNvPr>
          <p:cNvSpPr>
            <a:spLocks noGrp="1"/>
          </p:cNvSpPr>
          <p:nvPr>
            <p:ph type="ftr" sz="quarter" idx="11"/>
          </p:nvPr>
        </p:nvSpPr>
        <p:spPr/>
        <p:txBody>
          <a:bodyPr/>
          <a:lstStyle/>
          <a:p>
            <a:r>
              <a:rPr lang="en-GB"/>
              <a:t>Name Namesson – Information class: Confidential (C3)</a:t>
            </a:r>
          </a:p>
        </p:txBody>
      </p:sp>
      <p:sp>
        <p:nvSpPr>
          <p:cNvPr id="6" name="Slide Number Placeholder 5">
            <a:extLst>
              <a:ext uri="{FF2B5EF4-FFF2-40B4-BE49-F238E27FC236}">
                <a16:creationId xmlns:a16="http://schemas.microsoft.com/office/drawing/2014/main" id="{6D202F51-2BDF-C6D7-89F8-57E670F7EE7A}"/>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8">
            <a:extLst>
              <a:ext uri="{FF2B5EF4-FFF2-40B4-BE49-F238E27FC236}">
                <a16:creationId xmlns:a16="http://schemas.microsoft.com/office/drawing/2014/main" id="{D854A19E-6D9A-8804-3E4A-F4829E2087A3}"/>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595122609"/>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 </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57636067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61DE8-C791-C6C8-F366-0C06DB6D7F40}"/>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D00850DD-7D05-D906-D8A4-7FFCA99D5C79}"/>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6E99C29-D173-D789-38BF-7DF1218E03F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327A5E2B-B11B-C848-553C-9424CC5F2EAC}"/>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33611588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wo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2" name="Text Placeholder 11">
            <a:extLst>
              <a:ext uri="{FF2B5EF4-FFF2-40B4-BE49-F238E27FC236}">
                <a16:creationId xmlns:a16="http://schemas.microsoft.com/office/drawing/2014/main" id="{ADB688EA-3E77-B6D4-8842-B97983C22093}"/>
              </a:ext>
            </a:extLst>
          </p:cNvPr>
          <p:cNvSpPr>
            <a:spLocks noGrp="1"/>
          </p:cNvSpPr>
          <p:nvPr>
            <p:ph type="body" sz="quarter" idx="13" hasCustomPrompt="1"/>
          </p:nvPr>
        </p:nvSpPr>
        <p:spPr>
          <a:xfrm>
            <a:off x="5508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11">
            <a:extLst>
              <a:ext uri="{FF2B5EF4-FFF2-40B4-BE49-F238E27FC236}">
                <a16:creationId xmlns:a16="http://schemas.microsoft.com/office/drawing/2014/main" id="{C023E673-12C9-C707-270B-476E73107E1E}"/>
              </a:ext>
            </a:extLst>
          </p:cNvPr>
          <p:cNvSpPr>
            <a:spLocks noGrp="1"/>
          </p:cNvSpPr>
          <p:nvPr>
            <p:ph type="body" sz="quarter" idx="14" hasCustomPrompt="1"/>
          </p:nvPr>
        </p:nvSpPr>
        <p:spPr>
          <a:xfrm>
            <a:off x="64584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2144283334"/>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wo Content and Heading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lvl1pPr algn="l">
              <a:defRPr/>
            </a:lvl1p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110916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F9024073-641A-325C-756C-87407E4E6C68}"/>
              </a:ext>
            </a:extLst>
          </p:cNvPr>
          <p:cNvSpPr>
            <a:spLocks noGrp="1"/>
          </p:cNvSpPr>
          <p:nvPr>
            <p:ph sz="half" idx="15" hasCustomPrompt="1"/>
          </p:nvPr>
        </p:nvSpPr>
        <p:spPr>
          <a:xfrm>
            <a:off x="550800" y="4306025"/>
            <a:ext cx="110916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11">
            <a:extLst>
              <a:ext uri="{FF2B5EF4-FFF2-40B4-BE49-F238E27FC236}">
                <a16:creationId xmlns:a16="http://schemas.microsoft.com/office/drawing/2014/main" id="{558C7CA3-8C6D-AC93-7F1A-1D9B831A81D2}"/>
              </a:ext>
            </a:extLst>
          </p:cNvPr>
          <p:cNvSpPr>
            <a:spLocks noGrp="1"/>
          </p:cNvSpPr>
          <p:nvPr>
            <p:ph type="body" sz="quarter" idx="17" hasCustomPrompt="1"/>
          </p:nvPr>
        </p:nvSpPr>
        <p:spPr>
          <a:xfrm>
            <a:off x="550800" y="3988963"/>
            <a:ext cx="110916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7" name="Text Placeholder 8">
            <a:extLst>
              <a:ext uri="{FF2B5EF4-FFF2-40B4-BE49-F238E27FC236}">
                <a16:creationId xmlns:a16="http://schemas.microsoft.com/office/drawing/2014/main" id="{CCB1A503-9DF2-BAFC-F061-469EE3BC1EBA}"/>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241626296"/>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9A82D-8CE6-820D-0CC1-2FBAF41CCDDB}"/>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4DDEA22C-E456-D802-CD0A-D47C61EEC4C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1B25B094-8723-E706-BA4E-815893B4DB97}"/>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FBF5DF8-4CD0-19C7-4753-76C97F60278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7" name="Content Placeholder 16">
            <a:extLst>
              <a:ext uri="{FF2B5EF4-FFF2-40B4-BE49-F238E27FC236}">
                <a16:creationId xmlns:a16="http://schemas.microsoft.com/office/drawing/2014/main" id="{5C4E8175-3E71-FEF8-9F48-80263B5330D0}"/>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Content Placeholder 16">
            <a:extLst>
              <a:ext uri="{FF2B5EF4-FFF2-40B4-BE49-F238E27FC236}">
                <a16:creationId xmlns:a16="http://schemas.microsoft.com/office/drawing/2014/main" id="{64ED9DD6-6A3D-B79A-78FA-ADF01FFE19D6}"/>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Content Placeholder 16">
            <a:extLst>
              <a:ext uri="{FF2B5EF4-FFF2-40B4-BE49-F238E27FC236}">
                <a16:creationId xmlns:a16="http://schemas.microsoft.com/office/drawing/2014/main" id="{9F803A0E-A097-7FA3-2F17-50671B091D3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970732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3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37C4A-AB6B-CDA3-E44D-03002E5C7B78}"/>
              </a:ext>
            </a:extLst>
          </p:cNvPr>
          <p:cNvSpPr>
            <a:spLocks noGrp="1"/>
          </p:cNvSpPr>
          <p:nvPr>
            <p:ph type="title" hasCustomPrompt="1"/>
          </p:nvPr>
        </p:nvSpPr>
        <p:spPr>
          <a:xfrm>
            <a:off x="550800" y="464400"/>
            <a:ext cx="11091600" cy="1051200"/>
          </a:xfrm>
        </p:spPr>
        <p:txBody>
          <a:bodyPr/>
          <a:lstStyle>
            <a:lvl1pPr algn="l">
              <a:defRPr/>
            </a:lvl1pPr>
          </a:lstStyle>
          <a:p>
            <a:r>
              <a:rPr lang="en-US"/>
              <a:t>Your title goes here</a:t>
            </a:r>
            <a:endParaRPr lang="en-GB"/>
          </a:p>
        </p:txBody>
      </p:sp>
      <p:sp>
        <p:nvSpPr>
          <p:cNvPr id="3" name="Date Placeholder 2">
            <a:extLst>
              <a:ext uri="{FF2B5EF4-FFF2-40B4-BE49-F238E27FC236}">
                <a16:creationId xmlns:a16="http://schemas.microsoft.com/office/drawing/2014/main" id="{BA1C59E8-42C5-CF26-AABD-523DF47AE0C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64F9A038-12A6-8E16-CDF4-537FD1F9820A}"/>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B60A7E5-78D5-0EE1-9AB4-838749F8EA4F}"/>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4" name="Content Placeholder 13">
            <a:extLst>
              <a:ext uri="{FF2B5EF4-FFF2-40B4-BE49-F238E27FC236}">
                <a16:creationId xmlns:a16="http://schemas.microsoft.com/office/drawing/2014/main" id="{309A14CF-396D-A589-2B81-A178666A4BE1}"/>
              </a:ext>
            </a:extLst>
          </p:cNvPr>
          <p:cNvSpPr>
            <a:spLocks noGrp="1"/>
          </p:cNvSpPr>
          <p:nvPr>
            <p:ph sz="quarter" idx="13"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Content Placeholder 13">
            <a:extLst>
              <a:ext uri="{FF2B5EF4-FFF2-40B4-BE49-F238E27FC236}">
                <a16:creationId xmlns:a16="http://schemas.microsoft.com/office/drawing/2014/main" id="{8CF97940-B186-66B0-28AE-36C2D657ACCB}"/>
              </a:ext>
            </a:extLst>
          </p:cNvPr>
          <p:cNvSpPr>
            <a:spLocks noGrp="1"/>
          </p:cNvSpPr>
          <p:nvPr>
            <p:ph sz="quarter" idx="14" hasCustomPrompt="1"/>
          </p:nvPr>
        </p:nvSpPr>
        <p:spPr>
          <a:xfrm>
            <a:off x="43632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ontent Placeholder 13">
            <a:extLst>
              <a:ext uri="{FF2B5EF4-FFF2-40B4-BE49-F238E27FC236}">
                <a16:creationId xmlns:a16="http://schemas.microsoft.com/office/drawing/2014/main" id="{337DD3D2-1233-2325-00AB-D5798DB6CD61}"/>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17">
            <a:extLst>
              <a:ext uri="{FF2B5EF4-FFF2-40B4-BE49-F238E27FC236}">
                <a16:creationId xmlns:a16="http://schemas.microsoft.com/office/drawing/2014/main" id="{C37646AF-BA0D-9AA5-4568-2B2D26AF5BF3}"/>
              </a:ext>
            </a:extLst>
          </p:cNvPr>
          <p:cNvSpPr>
            <a:spLocks noGrp="1"/>
          </p:cNvSpPr>
          <p:nvPr>
            <p:ph type="body" sz="quarter" idx="16"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9" name="Text Placeholder 17">
            <a:extLst>
              <a:ext uri="{FF2B5EF4-FFF2-40B4-BE49-F238E27FC236}">
                <a16:creationId xmlns:a16="http://schemas.microsoft.com/office/drawing/2014/main" id="{3ACBE83C-D0E2-DB2B-91CF-B60B57635F57}"/>
              </a:ext>
            </a:extLst>
          </p:cNvPr>
          <p:cNvSpPr>
            <a:spLocks noGrp="1"/>
          </p:cNvSpPr>
          <p:nvPr>
            <p:ph type="body" sz="quarter" idx="17" hasCustomPrompt="1"/>
          </p:nvPr>
        </p:nvSpPr>
        <p:spPr>
          <a:xfrm>
            <a:off x="43632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20" name="Text Placeholder 17">
            <a:extLst>
              <a:ext uri="{FF2B5EF4-FFF2-40B4-BE49-F238E27FC236}">
                <a16:creationId xmlns:a16="http://schemas.microsoft.com/office/drawing/2014/main" id="{4AEFD925-AAB9-DB44-4452-FB00BBCB593B}"/>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114763249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57EC-A674-6570-2A9A-27C55F9AEC9C}"/>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6E8BA8E6-8424-8E45-E6ED-61D3A746544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96B80EE2-91FD-454D-74D4-9033575BF56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B64FC976-1637-815E-C332-48DCFAF54C26}"/>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16">
            <a:extLst>
              <a:ext uri="{FF2B5EF4-FFF2-40B4-BE49-F238E27FC236}">
                <a16:creationId xmlns:a16="http://schemas.microsoft.com/office/drawing/2014/main" id="{34278614-9537-ED65-DC02-8A38A1B11E64}"/>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16">
            <a:extLst>
              <a:ext uri="{FF2B5EF4-FFF2-40B4-BE49-F238E27FC236}">
                <a16:creationId xmlns:a16="http://schemas.microsoft.com/office/drawing/2014/main" id="{005E8321-BBDE-871A-48C8-736843B28169}"/>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16">
            <a:extLst>
              <a:ext uri="{FF2B5EF4-FFF2-40B4-BE49-F238E27FC236}">
                <a16:creationId xmlns:a16="http://schemas.microsoft.com/office/drawing/2014/main" id="{2ADDD902-7B61-6873-C753-AA8682869975}"/>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6">
            <a:extLst>
              <a:ext uri="{FF2B5EF4-FFF2-40B4-BE49-F238E27FC236}">
                <a16:creationId xmlns:a16="http://schemas.microsoft.com/office/drawing/2014/main" id="{B15A3D25-D62D-B1F0-ECED-A16D16FFF34D}"/>
              </a:ext>
            </a:extLst>
          </p:cNvPr>
          <p:cNvSpPr>
            <a:spLocks noGrp="1"/>
          </p:cNvSpPr>
          <p:nvPr>
            <p:ph sz="quarter" idx="16"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5341341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4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C2382-E1C8-CC70-2145-52CEA11DCDA7}"/>
              </a:ext>
            </a:extLst>
          </p:cNvPr>
          <p:cNvSpPr>
            <a:spLocks noGrp="1"/>
          </p:cNvSpPr>
          <p:nvPr>
            <p:ph type="title" hasCustomPrompt="1"/>
          </p:nvPr>
        </p:nvSpPr>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0F53A454-1295-74E8-B2E8-8D4EA5E6BEC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7EFA8226-F858-379D-52D6-8D15A892BF55}"/>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B148D99-D54B-ED49-7386-176796ADBF78}"/>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Text Placeholder 17">
            <a:extLst>
              <a:ext uri="{FF2B5EF4-FFF2-40B4-BE49-F238E27FC236}">
                <a16:creationId xmlns:a16="http://schemas.microsoft.com/office/drawing/2014/main" id="{85F540AC-0E0C-08F7-C0FF-D120E482A1C0}"/>
              </a:ext>
            </a:extLst>
          </p:cNvPr>
          <p:cNvSpPr>
            <a:spLocks noGrp="1"/>
          </p:cNvSpPr>
          <p:nvPr>
            <p:ph type="body" sz="quarter" idx="16" hasCustomPrompt="1"/>
          </p:nvPr>
        </p:nvSpPr>
        <p:spPr>
          <a:xfrm>
            <a:off x="5508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7" name="Content Placeholder 16">
            <a:extLst>
              <a:ext uri="{FF2B5EF4-FFF2-40B4-BE49-F238E27FC236}">
                <a16:creationId xmlns:a16="http://schemas.microsoft.com/office/drawing/2014/main" id="{36A92E55-7C49-2121-4E12-AE2C776D92C0}"/>
              </a:ext>
            </a:extLst>
          </p:cNvPr>
          <p:cNvSpPr>
            <a:spLocks noGrp="1"/>
          </p:cNvSpPr>
          <p:nvPr>
            <p:ph sz="quarter" idx="13" hasCustomPrompt="1"/>
          </p:nvPr>
        </p:nvSpPr>
        <p:spPr>
          <a:xfrm>
            <a:off x="5508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16">
            <a:extLst>
              <a:ext uri="{FF2B5EF4-FFF2-40B4-BE49-F238E27FC236}">
                <a16:creationId xmlns:a16="http://schemas.microsoft.com/office/drawing/2014/main" id="{E1110746-4811-A957-6C78-ECEB07286368}"/>
              </a:ext>
            </a:extLst>
          </p:cNvPr>
          <p:cNvSpPr>
            <a:spLocks noGrp="1"/>
          </p:cNvSpPr>
          <p:nvPr>
            <p:ph sz="quarter" idx="14" hasCustomPrompt="1"/>
          </p:nvPr>
        </p:nvSpPr>
        <p:spPr>
          <a:xfrm>
            <a:off x="34104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6">
            <a:extLst>
              <a:ext uri="{FF2B5EF4-FFF2-40B4-BE49-F238E27FC236}">
                <a16:creationId xmlns:a16="http://schemas.microsoft.com/office/drawing/2014/main" id="{05A0159F-6E78-22F4-CE20-451F4E6A0A27}"/>
              </a:ext>
            </a:extLst>
          </p:cNvPr>
          <p:cNvSpPr>
            <a:spLocks noGrp="1"/>
          </p:cNvSpPr>
          <p:nvPr>
            <p:ph sz="quarter" idx="15" hasCustomPrompt="1"/>
          </p:nvPr>
        </p:nvSpPr>
        <p:spPr>
          <a:xfrm>
            <a:off x="62700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16">
            <a:extLst>
              <a:ext uri="{FF2B5EF4-FFF2-40B4-BE49-F238E27FC236}">
                <a16:creationId xmlns:a16="http://schemas.microsoft.com/office/drawing/2014/main" id="{4BA1E00A-A0A1-0AC8-E1E8-6C591A010573}"/>
              </a:ext>
            </a:extLst>
          </p:cNvPr>
          <p:cNvSpPr>
            <a:spLocks noGrp="1"/>
          </p:cNvSpPr>
          <p:nvPr>
            <p:ph sz="quarter" idx="17" hasCustomPrompt="1"/>
          </p:nvPr>
        </p:nvSpPr>
        <p:spPr>
          <a:xfrm>
            <a:off x="9129600" y="1921133"/>
            <a:ext cx="2512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03E77D0D-FED6-5549-0462-9F46755E0C56}"/>
              </a:ext>
            </a:extLst>
          </p:cNvPr>
          <p:cNvSpPr>
            <a:spLocks noGrp="1"/>
          </p:cNvSpPr>
          <p:nvPr>
            <p:ph type="body" sz="quarter" idx="18" hasCustomPrompt="1"/>
          </p:nvPr>
        </p:nvSpPr>
        <p:spPr>
          <a:xfrm>
            <a:off x="34104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2" name="Text Placeholder 17">
            <a:extLst>
              <a:ext uri="{FF2B5EF4-FFF2-40B4-BE49-F238E27FC236}">
                <a16:creationId xmlns:a16="http://schemas.microsoft.com/office/drawing/2014/main" id="{B05362F8-178B-035B-C759-BD7D7BABE74A}"/>
              </a:ext>
            </a:extLst>
          </p:cNvPr>
          <p:cNvSpPr>
            <a:spLocks noGrp="1"/>
          </p:cNvSpPr>
          <p:nvPr>
            <p:ph type="body" sz="quarter" idx="19" hasCustomPrompt="1"/>
          </p:nvPr>
        </p:nvSpPr>
        <p:spPr>
          <a:xfrm>
            <a:off x="62700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17">
            <a:extLst>
              <a:ext uri="{FF2B5EF4-FFF2-40B4-BE49-F238E27FC236}">
                <a16:creationId xmlns:a16="http://schemas.microsoft.com/office/drawing/2014/main" id="{9EAB3788-5791-47DC-8416-9167E86629D0}"/>
              </a:ext>
            </a:extLst>
          </p:cNvPr>
          <p:cNvSpPr>
            <a:spLocks noGrp="1"/>
          </p:cNvSpPr>
          <p:nvPr>
            <p:ph type="body" sz="quarter" idx="20" hasCustomPrompt="1"/>
          </p:nvPr>
        </p:nvSpPr>
        <p:spPr>
          <a:xfrm>
            <a:off x="9129600" y="1609200"/>
            <a:ext cx="2512800" cy="183600"/>
          </a:xfrm>
        </p:spPr>
        <p:txBody>
          <a:bodyPr wrap="square" anchor="t"/>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14471554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4 Content horiz">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819-8CC3-FA64-132B-71AA9CE640A0}"/>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Date Placeholder 2">
            <a:extLst>
              <a:ext uri="{FF2B5EF4-FFF2-40B4-BE49-F238E27FC236}">
                <a16:creationId xmlns:a16="http://schemas.microsoft.com/office/drawing/2014/main" id="{4C692312-ACC2-324F-5142-AEA9C6D91762}"/>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67102109-A0D5-8A48-C1E7-2C670945906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2E24EFA-10EE-12B1-8374-E8ACBA7BC954}"/>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2">
            <a:extLst>
              <a:ext uri="{FF2B5EF4-FFF2-40B4-BE49-F238E27FC236}">
                <a16:creationId xmlns:a16="http://schemas.microsoft.com/office/drawing/2014/main" id="{D660A181-FDA4-8A60-9FFE-05BE8DFF5B26}"/>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77C71D88-D3CE-F598-4901-27AF36B78375}"/>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8" name="Content Placeholder 2">
            <a:extLst>
              <a:ext uri="{FF2B5EF4-FFF2-40B4-BE49-F238E27FC236}">
                <a16:creationId xmlns:a16="http://schemas.microsoft.com/office/drawing/2014/main" id="{29280980-DC31-68D0-8714-3DEE361E31CF}"/>
              </a:ext>
            </a:extLst>
          </p:cNvPr>
          <p:cNvSpPr>
            <a:spLocks noGrp="1"/>
          </p:cNvSpPr>
          <p:nvPr>
            <p:ph sz="half" idx="14" hasCustomPrompt="1"/>
          </p:nvPr>
        </p:nvSpPr>
        <p:spPr>
          <a:xfrm>
            <a:off x="64584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264A7251-96D3-D372-B630-B6217947ACA4}"/>
              </a:ext>
            </a:extLst>
          </p:cNvPr>
          <p:cNvSpPr>
            <a:spLocks noGrp="1"/>
          </p:cNvSpPr>
          <p:nvPr>
            <p:ph type="body" sz="quarter" idx="15" hasCustomPrompt="1"/>
          </p:nvPr>
        </p:nvSpPr>
        <p:spPr>
          <a:xfrm>
            <a:off x="64584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Content Placeholder 2">
            <a:extLst>
              <a:ext uri="{FF2B5EF4-FFF2-40B4-BE49-F238E27FC236}">
                <a16:creationId xmlns:a16="http://schemas.microsoft.com/office/drawing/2014/main" id="{AF1AFDEC-2DFC-8EE9-BDB6-315783E6DBDD}"/>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06A5AC9D-674D-A49A-27C9-9925B0DFBC5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2" name="Content Placeholder 2">
            <a:extLst>
              <a:ext uri="{FF2B5EF4-FFF2-40B4-BE49-F238E27FC236}">
                <a16:creationId xmlns:a16="http://schemas.microsoft.com/office/drawing/2014/main" id="{61002479-1AF6-7B8C-A9C6-4D36A09DC1D7}"/>
              </a:ext>
            </a:extLst>
          </p:cNvPr>
          <p:cNvSpPr>
            <a:spLocks noGrp="1"/>
          </p:cNvSpPr>
          <p:nvPr>
            <p:ph sz="half" idx="18" hasCustomPrompt="1"/>
          </p:nvPr>
        </p:nvSpPr>
        <p:spPr>
          <a:xfrm>
            <a:off x="64584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1">
            <a:extLst>
              <a:ext uri="{FF2B5EF4-FFF2-40B4-BE49-F238E27FC236}">
                <a16:creationId xmlns:a16="http://schemas.microsoft.com/office/drawing/2014/main" id="{1F3A139E-1388-C887-2FF6-14F1E28B7146}"/>
              </a:ext>
            </a:extLst>
          </p:cNvPr>
          <p:cNvSpPr>
            <a:spLocks noGrp="1"/>
          </p:cNvSpPr>
          <p:nvPr>
            <p:ph type="body" sz="quarter" idx="19" hasCustomPrompt="1"/>
          </p:nvPr>
        </p:nvSpPr>
        <p:spPr>
          <a:xfrm>
            <a:off x="64584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231570872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6 Content and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7F47D-AD77-C722-5BCD-164D99949DC0}"/>
              </a:ext>
            </a:extLst>
          </p:cNvPr>
          <p:cNvSpPr>
            <a:spLocks noGrp="1"/>
          </p:cNvSpPr>
          <p:nvPr>
            <p:ph type="title" hasCustomPrompt="1"/>
          </p:nvPr>
        </p:nvSpPr>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0771CA8E-06F4-03DC-2D85-15C6283BA57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B6599CE4-2A42-AA28-30A6-564FD291A6F5}"/>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17AE22E-B5B6-C64A-948E-3A75480C6E94}"/>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6" name="Content Placeholder 2">
            <a:extLst>
              <a:ext uri="{FF2B5EF4-FFF2-40B4-BE49-F238E27FC236}">
                <a16:creationId xmlns:a16="http://schemas.microsoft.com/office/drawing/2014/main" id="{AA44B3FD-FF9E-CE97-3EDF-D56461233BCF}"/>
              </a:ext>
            </a:extLst>
          </p:cNvPr>
          <p:cNvSpPr>
            <a:spLocks noGrp="1"/>
          </p:cNvSpPr>
          <p:nvPr>
            <p:ph sz="half" idx="1" hasCustomPrompt="1"/>
          </p:nvPr>
        </p:nvSpPr>
        <p:spPr>
          <a:xfrm>
            <a:off x="5508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3D8672C1-5959-C9B3-40EA-036CB80062B9}"/>
              </a:ext>
            </a:extLst>
          </p:cNvPr>
          <p:cNvSpPr>
            <a:spLocks noGrp="1"/>
          </p:cNvSpPr>
          <p:nvPr>
            <p:ph type="body" sz="quarter" idx="13" hasCustomPrompt="1"/>
          </p:nvPr>
        </p:nvSpPr>
        <p:spPr>
          <a:xfrm>
            <a:off x="5508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8" name="Content Placeholder 13">
            <a:extLst>
              <a:ext uri="{FF2B5EF4-FFF2-40B4-BE49-F238E27FC236}">
                <a16:creationId xmlns:a16="http://schemas.microsoft.com/office/drawing/2014/main" id="{BB7453A4-F4E2-CDED-303A-CC3E50785B73}"/>
              </a:ext>
            </a:extLst>
          </p:cNvPr>
          <p:cNvSpPr>
            <a:spLocks noGrp="1"/>
          </p:cNvSpPr>
          <p:nvPr>
            <p:ph sz="quarter" idx="14" hasCustomPrompt="1"/>
          </p:nvPr>
        </p:nvSpPr>
        <p:spPr>
          <a:xfrm>
            <a:off x="4363200"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13">
            <a:extLst>
              <a:ext uri="{FF2B5EF4-FFF2-40B4-BE49-F238E27FC236}">
                <a16:creationId xmlns:a16="http://schemas.microsoft.com/office/drawing/2014/main" id="{FD944CB6-24D9-FB9C-529C-3B5D2408756B}"/>
              </a:ext>
            </a:extLst>
          </p:cNvPr>
          <p:cNvSpPr>
            <a:spLocks noGrp="1"/>
          </p:cNvSpPr>
          <p:nvPr>
            <p:ph sz="quarter" idx="15" hasCustomPrompt="1"/>
          </p:nvPr>
        </p:nvSpPr>
        <p:spPr>
          <a:xfrm>
            <a:off x="8175599" y="1921133"/>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228BBE39-6BBC-E038-1A9D-24E08C720515}"/>
              </a:ext>
            </a:extLst>
          </p:cNvPr>
          <p:cNvSpPr>
            <a:spLocks noGrp="1"/>
          </p:cNvSpPr>
          <p:nvPr>
            <p:ph type="body" sz="quarter" idx="16" hasCustomPrompt="1"/>
          </p:nvPr>
        </p:nvSpPr>
        <p:spPr>
          <a:xfrm>
            <a:off x="4363200"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1" name="Text Placeholder 8">
            <a:extLst>
              <a:ext uri="{FF2B5EF4-FFF2-40B4-BE49-F238E27FC236}">
                <a16:creationId xmlns:a16="http://schemas.microsoft.com/office/drawing/2014/main" id="{784C0318-7E9E-2F4D-5875-B27AD671BFB4}"/>
              </a:ext>
            </a:extLst>
          </p:cNvPr>
          <p:cNvSpPr>
            <a:spLocks noGrp="1"/>
          </p:cNvSpPr>
          <p:nvPr>
            <p:ph type="body" sz="quarter" idx="17" hasCustomPrompt="1"/>
          </p:nvPr>
        </p:nvSpPr>
        <p:spPr>
          <a:xfrm>
            <a:off x="8175599" y="1607325"/>
            <a:ext cx="3466800" cy="184150"/>
          </a:xfrm>
        </p:spPr>
        <p:txBody>
          <a:bodyPr wrap="square"/>
          <a:lstStyle>
            <a:lvl1pPr algn="l">
              <a:spcBef>
                <a:spcPts val="0"/>
              </a:spcBef>
              <a:buFontTx/>
              <a:buNone/>
              <a:defRPr sz="14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2" name="Content Placeholder 2">
            <a:extLst>
              <a:ext uri="{FF2B5EF4-FFF2-40B4-BE49-F238E27FC236}">
                <a16:creationId xmlns:a16="http://schemas.microsoft.com/office/drawing/2014/main" id="{220FA5F7-E7BD-6FB2-A19D-12F82852DB64}"/>
              </a:ext>
            </a:extLst>
          </p:cNvPr>
          <p:cNvSpPr>
            <a:spLocks noGrp="1"/>
          </p:cNvSpPr>
          <p:nvPr>
            <p:ph sz="half" idx="18" hasCustomPrompt="1"/>
          </p:nvPr>
        </p:nvSpPr>
        <p:spPr>
          <a:xfrm>
            <a:off x="5508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1">
            <a:extLst>
              <a:ext uri="{FF2B5EF4-FFF2-40B4-BE49-F238E27FC236}">
                <a16:creationId xmlns:a16="http://schemas.microsoft.com/office/drawing/2014/main" id="{1AA2B029-9667-CD3C-6BD9-813E121D31EC}"/>
              </a:ext>
            </a:extLst>
          </p:cNvPr>
          <p:cNvSpPr>
            <a:spLocks noGrp="1"/>
          </p:cNvSpPr>
          <p:nvPr>
            <p:ph type="body" sz="quarter" idx="19" hasCustomPrompt="1"/>
          </p:nvPr>
        </p:nvSpPr>
        <p:spPr>
          <a:xfrm>
            <a:off x="5508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4" name="Content Placeholder 2">
            <a:extLst>
              <a:ext uri="{FF2B5EF4-FFF2-40B4-BE49-F238E27FC236}">
                <a16:creationId xmlns:a16="http://schemas.microsoft.com/office/drawing/2014/main" id="{55EE658A-C582-AF25-7412-0DBE1788B5F4}"/>
              </a:ext>
            </a:extLst>
          </p:cNvPr>
          <p:cNvSpPr>
            <a:spLocks noGrp="1"/>
          </p:cNvSpPr>
          <p:nvPr>
            <p:ph sz="half" idx="20" hasCustomPrompt="1"/>
          </p:nvPr>
        </p:nvSpPr>
        <p:spPr>
          <a:xfrm>
            <a:off x="4363200"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11">
            <a:extLst>
              <a:ext uri="{FF2B5EF4-FFF2-40B4-BE49-F238E27FC236}">
                <a16:creationId xmlns:a16="http://schemas.microsoft.com/office/drawing/2014/main" id="{1E2E76BD-927A-1A99-E30F-537590D4B783}"/>
              </a:ext>
            </a:extLst>
          </p:cNvPr>
          <p:cNvSpPr>
            <a:spLocks noGrp="1"/>
          </p:cNvSpPr>
          <p:nvPr>
            <p:ph type="body" sz="quarter" idx="21" hasCustomPrompt="1"/>
          </p:nvPr>
        </p:nvSpPr>
        <p:spPr>
          <a:xfrm>
            <a:off x="4363200"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6" name="Content Placeholder 2">
            <a:extLst>
              <a:ext uri="{FF2B5EF4-FFF2-40B4-BE49-F238E27FC236}">
                <a16:creationId xmlns:a16="http://schemas.microsoft.com/office/drawing/2014/main" id="{48C39425-D94A-3568-0B6D-A1C635AFE521}"/>
              </a:ext>
            </a:extLst>
          </p:cNvPr>
          <p:cNvSpPr>
            <a:spLocks noGrp="1"/>
          </p:cNvSpPr>
          <p:nvPr>
            <p:ph sz="half" idx="22" hasCustomPrompt="1"/>
          </p:nvPr>
        </p:nvSpPr>
        <p:spPr>
          <a:xfrm>
            <a:off x="8175599" y="4306025"/>
            <a:ext cx="3466800" cy="1713600"/>
          </a:xfrm>
        </p:spPr>
        <p:txBody>
          <a:bodyPr wrap="square"/>
          <a:lstStyle>
            <a:lvl1pPr algn="l">
              <a:defRPr sz="1100"/>
            </a:lvl1pPr>
            <a:lvl2pPr algn="l">
              <a:defRPr sz="1100"/>
            </a:lvl2pPr>
            <a:lvl3pPr algn="l">
              <a:defRPr sz="1100"/>
            </a:lvl3pPr>
            <a:lvl4pPr algn="l">
              <a:defRPr sz="1100"/>
            </a:lvl4pPr>
            <a:lvl5pPr algn="l">
              <a:defRPr sz="11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11">
            <a:extLst>
              <a:ext uri="{FF2B5EF4-FFF2-40B4-BE49-F238E27FC236}">
                <a16:creationId xmlns:a16="http://schemas.microsoft.com/office/drawing/2014/main" id="{24947678-FE6A-0351-12FF-C39AE7014A21}"/>
              </a:ext>
            </a:extLst>
          </p:cNvPr>
          <p:cNvSpPr>
            <a:spLocks noGrp="1"/>
          </p:cNvSpPr>
          <p:nvPr>
            <p:ph type="body" sz="quarter" idx="23" hasCustomPrompt="1"/>
          </p:nvPr>
        </p:nvSpPr>
        <p:spPr>
          <a:xfrm>
            <a:off x="8175599" y="3988963"/>
            <a:ext cx="3466800" cy="183600"/>
          </a:xfrm>
        </p:spPr>
        <p:txBody>
          <a:bodyPr wrap="square"/>
          <a:lstStyle>
            <a:lvl1pPr algn="l">
              <a:spcBef>
                <a:spcPts val="0"/>
              </a:spcBef>
              <a:buNone/>
              <a:defRPr sz="14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24418597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2/3 Content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5508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5508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8175599"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8175599"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01868205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2/3 Content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E7E38-8E28-E967-1EDC-9946E8F1EED5}"/>
              </a:ext>
            </a:extLst>
          </p:cNvPr>
          <p:cNvSpPr>
            <a:spLocks noGrp="1"/>
          </p:cNvSpPr>
          <p:nvPr>
            <p:ph type="title"/>
          </p:nvPr>
        </p:nvSpPr>
        <p:spPr>
          <a:xfrm>
            <a:off x="550800" y="464400"/>
            <a:ext cx="11091600" cy="1051200"/>
          </a:xfrm>
        </p:spPr>
        <p:txBody>
          <a:bodyPr/>
          <a:lstStyle/>
          <a:p>
            <a:r>
              <a:rPr lang="en-GB"/>
              <a:t>Click to edit Master title style</a:t>
            </a:r>
          </a:p>
        </p:txBody>
      </p:sp>
      <p:sp>
        <p:nvSpPr>
          <p:cNvPr id="3" name="Date Placeholder 2">
            <a:extLst>
              <a:ext uri="{FF2B5EF4-FFF2-40B4-BE49-F238E27FC236}">
                <a16:creationId xmlns:a16="http://schemas.microsoft.com/office/drawing/2014/main" id="{C8F2ED01-1E07-A10B-558C-5788015B712C}"/>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CA347F9-DFDE-CEA4-B3C4-F80729AB3874}"/>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6D8A0596-D4B0-2B0D-532A-34654A730C96}"/>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Content Placeholder 13">
            <a:extLst>
              <a:ext uri="{FF2B5EF4-FFF2-40B4-BE49-F238E27FC236}">
                <a16:creationId xmlns:a16="http://schemas.microsoft.com/office/drawing/2014/main" id="{E731542B-AD13-FCA1-DAE1-E34C5693955D}"/>
              </a:ext>
            </a:extLst>
          </p:cNvPr>
          <p:cNvSpPr>
            <a:spLocks noGrp="1"/>
          </p:cNvSpPr>
          <p:nvPr>
            <p:ph sz="quarter" idx="13" hasCustomPrompt="1"/>
          </p:nvPr>
        </p:nvSpPr>
        <p:spPr>
          <a:xfrm>
            <a:off x="4363200" y="1921133"/>
            <a:ext cx="72792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17">
            <a:extLst>
              <a:ext uri="{FF2B5EF4-FFF2-40B4-BE49-F238E27FC236}">
                <a16:creationId xmlns:a16="http://schemas.microsoft.com/office/drawing/2014/main" id="{87955D35-B833-921E-6D39-32C88DEB3E04}"/>
              </a:ext>
            </a:extLst>
          </p:cNvPr>
          <p:cNvSpPr>
            <a:spLocks noGrp="1"/>
          </p:cNvSpPr>
          <p:nvPr>
            <p:ph type="body" sz="quarter" idx="16" hasCustomPrompt="1"/>
          </p:nvPr>
        </p:nvSpPr>
        <p:spPr>
          <a:xfrm>
            <a:off x="4363200" y="1609200"/>
            <a:ext cx="72792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0" name="Content Placeholder 13">
            <a:extLst>
              <a:ext uri="{FF2B5EF4-FFF2-40B4-BE49-F238E27FC236}">
                <a16:creationId xmlns:a16="http://schemas.microsoft.com/office/drawing/2014/main" id="{DE602E51-E532-139E-892F-E960F8B8BE4E}"/>
              </a:ext>
            </a:extLst>
          </p:cNvPr>
          <p:cNvSpPr>
            <a:spLocks noGrp="1"/>
          </p:cNvSpPr>
          <p:nvPr>
            <p:ph sz="quarter" idx="15" hasCustomPrompt="1"/>
          </p:nvPr>
        </p:nvSpPr>
        <p:spPr>
          <a:xfrm>
            <a:off x="550800" y="1921133"/>
            <a:ext cx="34668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7">
            <a:extLst>
              <a:ext uri="{FF2B5EF4-FFF2-40B4-BE49-F238E27FC236}">
                <a16:creationId xmlns:a16="http://schemas.microsoft.com/office/drawing/2014/main" id="{7690D7FE-CF59-BF46-AB6B-C624BB29F9D1}"/>
              </a:ext>
            </a:extLst>
          </p:cNvPr>
          <p:cNvSpPr>
            <a:spLocks noGrp="1"/>
          </p:cNvSpPr>
          <p:nvPr>
            <p:ph type="body" sz="quarter" idx="18" hasCustomPrompt="1"/>
          </p:nvPr>
        </p:nvSpPr>
        <p:spPr>
          <a:xfrm>
            <a:off x="550800" y="1609200"/>
            <a:ext cx="34671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23043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a:xfrm>
            <a:off x="550800" y="464400"/>
            <a:ext cx="11091600" cy="1051200"/>
          </a:xfrm>
        </p:spPr>
        <p:txBody>
          <a:bodyPr/>
          <a:lstStyle>
            <a:lvl1pPr algn="l">
              <a:defRPr sz="3200" spc="-50" baseline="0"/>
            </a:lvl1pPr>
          </a:lstStyle>
          <a:p>
            <a:r>
              <a:rPr lang="en-US"/>
              <a:t>Your title goes here</a:t>
            </a:r>
            <a:endParaRPr lang="en-GB"/>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0BFF1E-6C4A-8E27-C644-0513E34AF1ED}"/>
              </a:ext>
            </a:extLst>
          </p:cNvPr>
          <p:cNvSpPr>
            <a:spLocks noGrp="1"/>
          </p:cNvSpPr>
          <p:nvPr>
            <p:ph type="dt" sz="half" idx="10"/>
          </p:nvPr>
        </p:nvSpPr>
        <p:spPr/>
        <p:txBody>
          <a:bodyPr/>
          <a:lstStyle/>
          <a:p>
            <a:r>
              <a:rPr lang="en-US"/>
              <a:t>20/08/2024</a:t>
            </a:r>
            <a:endParaRPr lang="en-GB"/>
          </a:p>
        </p:txBody>
      </p:sp>
      <p:sp>
        <p:nvSpPr>
          <p:cNvPr id="8" name="Footer Placeholder 7">
            <a:extLst>
              <a:ext uri="{FF2B5EF4-FFF2-40B4-BE49-F238E27FC236}">
                <a16:creationId xmlns:a16="http://schemas.microsoft.com/office/drawing/2014/main" id="{B6A4BC0D-23C1-996D-9C79-558E067D654D}"/>
              </a:ext>
            </a:extLst>
          </p:cNvPr>
          <p:cNvSpPr>
            <a:spLocks noGrp="1"/>
          </p:cNvSpPr>
          <p:nvPr>
            <p:ph type="ftr" sz="quarter" idx="11"/>
          </p:nvPr>
        </p:nvSpPr>
        <p:spPr/>
        <p:txBody>
          <a:bodyPr/>
          <a:lstStyle/>
          <a:p>
            <a:r>
              <a:rPr lang="en-GB"/>
              <a:t>Name Namesson – Information class: Confidential (C3)</a:t>
            </a:r>
          </a:p>
        </p:txBody>
      </p:sp>
      <p:sp>
        <p:nvSpPr>
          <p:cNvPr id="9" name="Slide Number Placeholder 8">
            <a:extLst>
              <a:ext uri="{FF2B5EF4-FFF2-40B4-BE49-F238E27FC236}">
                <a16:creationId xmlns:a16="http://schemas.microsoft.com/office/drawing/2014/main" id="{17005A8D-2504-EC0B-B968-CAEF5F65C839}"/>
              </a:ext>
            </a:extLst>
          </p:cNvPr>
          <p:cNvSpPr>
            <a:spLocks noGrp="1"/>
          </p:cNvSpPr>
          <p:nvPr>
            <p:ph type="sldNum" sz="quarter" idx="12"/>
          </p:nvPr>
        </p:nvSpPr>
        <p:spPr/>
        <p:txBody>
          <a:bodyPr/>
          <a:lstStyle/>
          <a:p>
            <a:fld id="{1E8D132F-CB07-4565-AFAB-8119C0738F44}" type="slidenum">
              <a:rPr lang="en-GB" smtClean="0"/>
              <a:pPr/>
              <a:t>‹#›</a:t>
            </a:fld>
            <a:endParaRPr lang="en-GB"/>
          </a:p>
        </p:txBody>
      </p:sp>
    </p:spTree>
    <p:extLst>
      <p:ext uri="{BB962C8B-B14F-4D97-AF65-F5344CB8AC3E}">
        <p14:creationId xmlns:p14="http://schemas.microsoft.com/office/powerpoint/2010/main" val="778933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695B77-3060-ACCC-878D-38887E022082}"/>
              </a:ext>
            </a:extLst>
          </p:cNvPr>
          <p:cNvSpPr>
            <a:spLocks noGrp="1"/>
          </p:cNvSpPr>
          <p:nvPr>
            <p:ph type="dt" sz="half" idx="10"/>
          </p:nvPr>
        </p:nvSpPr>
        <p:spPr/>
        <p:txBody>
          <a:bodyPr/>
          <a:lstStyle/>
          <a:p>
            <a:r>
              <a:rPr lang="en-US"/>
              <a:t>20/08/2024</a:t>
            </a:r>
            <a:endParaRPr lang="en-GB"/>
          </a:p>
        </p:txBody>
      </p:sp>
      <p:sp>
        <p:nvSpPr>
          <p:cNvPr id="3" name="Footer Placeholder 2">
            <a:extLst>
              <a:ext uri="{FF2B5EF4-FFF2-40B4-BE49-F238E27FC236}">
                <a16:creationId xmlns:a16="http://schemas.microsoft.com/office/drawing/2014/main" id="{C88CFB5C-5F78-C8B1-DB20-C7B8EC6E9B7B}"/>
              </a:ext>
            </a:extLst>
          </p:cNvPr>
          <p:cNvSpPr>
            <a:spLocks noGrp="1"/>
          </p:cNvSpPr>
          <p:nvPr>
            <p:ph type="ftr" sz="quarter" idx="11"/>
          </p:nvPr>
        </p:nvSpPr>
        <p:spPr/>
        <p:txBody>
          <a:bodyPr/>
          <a:lstStyle/>
          <a:p>
            <a:r>
              <a:rPr lang="en-GB"/>
              <a:t>Name Namesson – Information class: Confidential (C3)</a:t>
            </a:r>
          </a:p>
        </p:txBody>
      </p:sp>
      <p:sp>
        <p:nvSpPr>
          <p:cNvPr id="4" name="Slide Number Placeholder 3">
            <a:extLst>
              <a:ext uri="{FF2B5EF4-FFF2-40B4-BE49-F238E27FC236}">
                <a16:creationId xmlns:a16="http://schemas.microsoft.com/office/drawing/2014/main" id="{807682CE-9E82-42C1-9B3F-9F26DA67D31B}"/>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257392938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Content and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23">
            <a:extLst>
              <a:ext uri="{FF2B5EF4-FFF2-40B4-BE49-F238E27FC236}">
                <a16:creationId xmlns:a16="http://schemas.microsoft.com/office/drawing/2014/main" id="{FB75EB5D-C11D-D1F3-019E-0CB6CD346220}"/>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3877951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1" name="Content Placeholder 2">
            <a:extLst>
              <a:ext uri="{FF2B5EF4-FFF2-40B4-BE49-F238E27FC236}">
                <a16:creationId xmlns:a16="http://schemas.microsoft.com/office/drawing/2014/main" id="{8AB81551-1427-8FDD-4218-7C60BDC1CC5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Text Placeholder 23">
            <a:extLst>
              <a:ext uri="{FF2B5EF4-FFF2-40B4-BE49-F238E27FC236}">
                <a16:creationId xmlns:a16="http://schemas.microsoft.com/office/drawing/2014/main" id="{D31DACF8-FF59-C292-9092-93D2ACA10EAA}"/>
              </a:ext>
            </a:extLst>
          </p:cNvPr>
          <p:cNvSpPr>
            <a:spLocks noGrp="1"/>
          </p:cNvSpPr>
          <p:nvPr>
            <p:ph type="body" sz="quarter" idx="15"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210432552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2 Content and Heading Image WH logo">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EA3D7EC-6D72-42C2-E1D2-8F326FFFF333}"/>
              </a:ext>
            </a:extLst>
          </p:cNvPr>
          <p:cNvSpPr>
            <a:spLocks noGrp="1"/>
          </p:cNvSpPr>
          <p:nvPr>
            <p:ph type="pic" sz="quarter" idx="14" hasCustomPrompt="1"/>
          </p:nvPr>
        </p:nvSpPr>
        <p:spPr>
          <a:xfrm>
            <a:off x="6094800" y="0"/>
            <a:ext cx="6096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2" name="Title 1">
            <a:extLst>
              <a:ext uri="{FF2B5EF4-FFF2-40B4-BE49-F238E27FC236}">
                <a16:creationId xmlns:a16="http://schemas.microsoft.com/office/drawing/2014/main" id="{B9BBFF9F-643D-8527-E19B-BC68E7E80277}"/>
              </a:ext>
            </a:extLst>
          </p:cNvPr>
          <p:cNvSpPr>
            <a:spLocks noGrp="1"/>
          </p:cNvSpPr>
          <p:nvPr>
            <p:ph type="title" hasCustomPrompt="1"/>
          </p:nvPr>
        </p:nvSpPr>
        <p:spPr>
          <a:xfrm>
            <a:off x="550800" y="464400"/>
            <a:ext cx="51840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9F1B9451-8874-3C7B-3C16-CC81680A73D7}"/>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63CA66F-64B1-5ADF-CDA6-B238F335C751}"/>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C4973AE6-ABD1-8E78-0D2A-ABF19886EF7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Text Placeholder 8">
            <a:extLst>
              <a:ext uri="{FF2B5EF4-FFF2-40B4-BE49-F238E27FC236}">
                <a16:creationId xmlns:a16="http://schemas.microsoft.com/office/drawing/2014/main" id="{2B4CF940-D70F-6B8E-3C12-258F97EBB5CD}"/>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9" name="Content Placeholder 2">
            <a:extLst>
              <a:ext uri="{FF2B5EF4-FFF2-40B4-BE49-F238E27FC236}">
                <a16:creationId xmlns:a16="http://schemas.microsoft.com/office/drawing/2014/main" id="{CF08E0FC-4EE6-FF4E-768B-1FD8C27F8ED5}"/>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a:extLst>
              <a:ext uri="{FF2B5EF4-FFF2-40B4-BE49-F238E27FC236}">
                <a16:creationId xmlns:a16="http://schemas.microsoft.com/office/drawing/2014/main" id="{1EE327F9-6BC3-E379-2CA2-E5A19A4DD8D1}"/>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B7F0B1E3-64A8-FDCE-7A29-61B8B697396C}"/>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23">
            <a:extLst>
              <a:ext uri="{FF2B5EF4-FFF2-40B4-BE49-F238E27FC236}">
                <a16:creationId xmlns:a16="http://schemas.microsoft.com/office/drawing/2014/main" id="{9C7E0FB1-C9B5-2FF4-85ED-CE6DDFFE68C9}"/>
              </a:ext>
            </a:extLst>
          </p:cNvPr>
          <p:cNvSpPr>
            <a:spLocks noGrp="1"/>
          </p:cNvSpPr>
          <p:nvPr>
            <p:ph type="body" sz="quarter" idx="18"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1356155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Content and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869655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8" name="Content Placeholder 2">
            <a:extLst>
              <a:ext uri="{FF2B5EF4-FFF2-40B4-BE49-F238E27FC236}">
                <a16:creationId xmlns:a16="http://schemas.microsoft.com/office/drawing/2014/main" id="{1E08A180-BD59-5449-351C-90CFAB3F1AA9}"/>
              </a:ext>
            </a:extLst>
          </p:cNvPr>
          <p:cNvSpPr>
            <a:spLocks noGrp="1"/>
          </p:cNvSpPr>
          <p:nvPr>
            <p:ph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4AC96B08-C896-92D5-A054-1C5F69AF5809}"/>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170863134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2 Content and Heading Image cropp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F63E-1B65-1D6C-F264-A22B9877E4A1}"/>
              </a:ext>
            </a:extLst>
          </p:cNvPr>
          <p:cNvSpPr>
            <a:spLocks noGrp="1"/>
          </p:cNvSpPr>
          <p:nvPr>
            <p:ph type="title" hasCustomPrompt="1"/>
          </p:nvPr>
        </p:nvSpPr>
        <p:spPr>
          <a:xfrm>
            <a:off x="550800" y="464400"/>
            <a:ext cx="11091600" cy="1051200"/>
          </a:xfrm>
        </p:spPr>
        <p:txBody>
          <a:bodyPr/>
          <a:lstStyle>
            <a:lvl1pPr>
              <a:defRPr/>
            </a:lvl1pPr>
          </a:lstStyle>
          <a:p>
            <a:r>
              <a:rPr lang="pl-PL"/>
              <a:t>Your title goes here</a:t>
            </a:r>
            <a:endParaRPr lang="en-GB"/>
          </a:p>
        </p:txBody>
      </p:sp>
      <p:sp>
        <p:nvSpPr>
          <p:cNvPr id="6" name="Picture Placeholder 8">
            <a:extLst>
              <a:ext uri="{FF2B5EF4-FFF2-40B4-BE49-F238E27FC236}">
                <a16:creationId xmlns:a16="http://schemas.microsoft.com/office/drawing/2014/main" id="{B522EE23-1A81-513B-CD19-0F55D54E1494}"/>
              </a:ext>
            </a:extLst>
          </p:cNvPr>
          <p:cNvSpPr>
            <a:spLocks noGrp="1"/>
          </p:cNvSpPr>
          <p:nvPr>
            <p:ph type="pic" sz="quarter" idx="14" hasCustomPrompt="1"/>
          </p:nvPr>
        </p:nvSpPr>
        <p:spPr>
          <a:xfrm>
            <a:off x="6094800" y="1920875"/>
            <a:ext cx="6096000" cy="4100514"/>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3" name="Date Placeholder 2">
            <a:extLst>
              <a:ext uri="{FF2B5EF4-FFF2-40B4-BE49-F238E27FC236}">
                <a16:creationId xmlns:a16="http://schemas.microsoft.com/office/drawing/2014/main" id="{7549F12F-DFBF-A321-1C0C-A9CEA3A5B17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353A32DE-E9C9-D278-A78A-3DBB54825060}"/>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EDF1E0B-31E1-EB86-615E-F1BA6C70EA25}"/>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8">
            <a:extLst>
              <a:ext uri="{FF2B5EF4-FFF2-40B4-BE49-F238E27FC236}">
                <a16:creationId xmlns:a16="http://schemas.microsoft.com/office/drawing/2014/main" id="{6080EF1A-34B6-904D-6180-56963B7A8517}"/>
              </a:ext>
            </a:extLst>
          </p:cNvPr>
          <p:cNvSpPr>
            <a:spLocks noGrp="1"/>
          </p:cNvSpPr>
          <p:nvPr>
            <p:ph type="body" sz="quarter" idx="13" hasCustomPrompt="1"/>
          </p:nvPr>
        </p:nvSpPr>
        <p:spPr>
          <a:xfrm>
            <a:off x="550800" y="1607325"/>
            <a:ext cx="51840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
        <p:nvSpPr>
          <p:cNvPr id="10" name="Content Placeholder 2">
            <a:extLst>
              <a:ext uri="{FF2B5EF4-FFF2-40B4-BE49-F238E27FC236}">
                <a16:creationId xmlns:a16="http://schemas.microsoft.com/office/drawing/2014/main" id="{111317CB-81B7-A38B-8BB7-81B8C413A52E}"/>
              </a:ext>
            </a:extLst>
          </p:cNvPr>
          <p:cNvSpPr>
            <a:spLocks noGrp="1"/>
          </p:cNvSpPr>
          <p:nvPr>
            <p:ph sz="half" idx="1" hasCustomPrompt="1"/>
          </p:nvPr>
        </p:nvSpPr>
        <p:spPr>
          <a:xfrm>
            <a:off x="550800" y="1921133"/>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2">
            <a:extLst>
              <a:ext uri="{FF2B5EF4-FFF2-40B4-BE49-F238E27FC236}">
                <a16:creationId xmlns:a16="http://schemas.microsoft.com/office/drawing/2014/main" id="{CE380CD7-AAAA-6BFB-E2F9-D221D080F3F2}"/>
              </a:ext>
            </a:extLst>
          </p:cNvPr>
          <p:cNvSpPr>
            <a:spLocks noGrp="1"/>
          </p:cNvSpPr>
          <p:nvPr>
            <p:ph sz="half" idx="16" hasCustomPrompt="1"/>
          </p:nvPr>
        </p:nvSpPr>
        <p:spPr>
          <a:xfrm>
            <a:off x="550800" y="4306025"/>
            <a:ext cx="5184000" cy="1713600"/>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a:extLst>
              <a:ext uri="{FF2B5EF4-FFF2-40B4-BE49-F238E27FC236}">
                <a16:creationId xmlns:a16="http://schemas.microsoft.com/office/drawing/2014/main" id="{40DFAEE9-4B82-BF4F-3B2D-38BE7223C2E8}"/>
              </a:ext>
            </a:extLst>
          </p:cNvPr>
          <p:cNvSpPr>
            <a:spLocks noGrp="1"/>
          </p:cNvSpPr>
          <p:nvPr>
            <p:ph type="body" sz="quarter" idx="17" hasCustomPrompt="1"/>
          </p:nvPr>
        </p:nvSpPr>
        <p:spPr>
          <a:xfrm>
            <a:off x="550800" y="3988963"/>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44656543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Big image left and caption">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252EE19-1505-2279-0467-A223042F4FA8}"/>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77AB354F-89CB-8D8F-2895-BF7DA941EF7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5DD59A05-7104-B8F5-B4DF-B147251DE4D9}"/>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20" name="Picture Placeholder 19">
            <a:extLst>
              <a:ext uri="{FF2B5EF4-FFF2-40B4-BE49-F238E27FC236}">
                <a16:creationId xmlns:a16="http://schemas.microsoft.com/office/drawing/2014/main" id="{E0FA87C3-1ECF-A42D-00A5-8A4535097FFF}"/>
              </a:ext>
            </a:extLst>
          </p:cNvPr>
          <p:cNvSpPr>
            <a:spLocks noGrp="1"/>
          </p:cNvSpPr>
          <p:nvPr>
            <p:ph type="pic" sz="quarter" idx="13" hasCustomPrompt="1"/>
          </p:nvPr>
        </p:nvSpPr>
        <p:spPr>
          <a:xfrm>
            <a:off x="550800" y="783772"/>
            <a:ext cx="6650100" cy="5235428"/>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2" name="Text Placeholder 21">
            <a:extLst>
              <a:ext uri="{FF2B5EF4-FFF2-40B4-BE49-F238E27FC236}">
                <a16:creationId xmlns:a16="http://schemas.microsoft.com/office/drawing/2014/main" id="{136DC27D-61AA-7C8F-DC78-1B58A5A64DFA}"/>
              </a:ext>
            </a:extLst>
          </p:cNvPr>
          <p:cNvSpPr>
            <a:spLocks noGrp="1"/>
          </p:cNvSpPr>
          <p:nvPr>
            <p:ph type="body" sz="quarter" idx="14" hasCustomPrompt="1"/>
          </p:nvPr>
        </p:nvSpPr>
        <p:spPr>
          <a:xfrm>
            <a:off x="7555012" y="783772"/>
            <a:ext cx="4087387" cy="5235428"/>
          </a:xfrm>
        </p:spPr>
        <p:txBody>
          <a:bodyPr/>
          <a:lstStyle>
            <a:lvl1pPr>
              <a:defRPr sz="1600"/>
            </a:lvl1pPr>
            <a:lvl2pPr>
              <a:defRPr sz="1600"/>
            </a:lvl2pPr>
            <a:lvl3pPr>
              <a:defRPr sz="1600"/>
            </a:lvl3pPr>
            <a:lvl4pPr>
              <a:defRPr sz="1600"/>
            </a:lvl4pPr>
            <a:lvl5pPr>
              <a:defRPr sz="1600"/>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55276"/>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Statement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4CCC-5E82-9673-5AC2-5935D8A2722C}"/>
              </a:ext>
            </a:extLst>
          </p:cNvPr>
          <p:cNvSpPr>
            <a:spLocks noGrp="1"/>
          </p:cNvSpPr>
          <p:nvPr>
            <p:ph type="title" hasCustomPrompt="1"/>
          </p:nvPr>
        </p:nvSpPr>
        <p:spPr>
          <a:xfrm>
            <a:off x="979200" y="1605600"/>
            <a:ext cx="10231200" cy="3106800"/>
          </a:xfrm>
        </p:spPr>
        <p:txBody>
          <a:bodyPr wrap="square" anchor="ctr"/>
          <a:lstStyle>
            <a:lvl1pPr algn="ctr">
              <a:defRPr sz="4800"/>
            </a:lvl1pPr>
          </a:lstStyle>
          <a:p>
            <a:r>
              <a:rPr lang="en-US"/>
              <a:t>Lorem ipsum dolor sit amet, </a:t>
            </a:r>
            <a:br>
              <a:rPr lang="en-US"/>
            </a:br>
            <a:r>
              <a:rPr lang="en-US"/>
              <a:t>consectetuer adipiscing </a:t>
            </a:r>
            <a:r>
              <a:rPr lang="en-US" err="1"/>
              <a:t>elit</a:t>
            </a:r>
            <a:r>
              <a:rPr lang="en-US"/>
              <a:t>.</a:t>
            </a:r>
            <a:endParaRPr lang="en-GB"/>
          </a:p>
        </p:txBody>
      </p:sp>
      <p:sp>
        <p:nvSpPr>
          <p:cNvPr id="3" name="Date Placeholder 2">
            <a:extLst>
              <a:ext uri="{FF2B5EF4-FFF2-40B4-BE49-F238E27FC236}">
                <a16:creationId xmlns:a16="http://schemas.microsoft.com/office/drawing/2014/main" id="{E8B28EAF-2820-005E-E2F6-A2BE3CB688D3}"/>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9FBC0E5-782A-A21D-F880-33F28B0EAC8A}"/>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9250634-DD79-BDA9-A26B-D36BBBA57F5A}"/>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87807417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Statement left to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1997107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an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409B6-8161-6165-7B66-B58AA92D4186}"/>
              </a:ext>
            </a:extLst>
          </p:cNvPr>
          <p:cNvSpPr>
            <a:spLocks noGrp="1"/>
          </p:cNvSpPr>
          <p:nvPr>
            <p:ph type="title" hasCustomPrompt="1"/>
          </p:nvPr>
        </p:nvSpPr>
        <p:spPr/>
        <p:txBody>
          <a:bodyPr/>
          <a:lstStyle>
            <a:lvl1pPr>
              <a:defRPr sz="3200" spc="-50" baseline="0"/>
            </a:lvl1pPr>
          </a:lstStyle>
          <a:p>
            <a:r>
              <a:rPr lang="en-US"/>
              <a:t>Your title goes here</a:t>
            </a:r>
            <a:endParaRPr lang="en-GB"/>
          </a:p>
        </p:txBody>
      </p:sp>
      <p:sp>
        <p:nvSpPr>
          <p:cNvPr id="3" name="Content Placeholder 2">
            <a:extLst>
              <a:ext uri="{FF2B5EF4-FFF2-40B4-BE49-F238E27FC236}">
                <a16:creationId xmlns:a16="http://schemas.microsoft.com/office/drawing/2014/main" id="{AD35FE99-4CFB-8307-23D4-3C095D536855}"/>
              </a:ext>
            </a:extLst>
          </p:cNvPr>
          <p:cNvSpPr>
            <a:spLocks noGrp="1"/>
          </p:cNvSpPr>
          <p:nvPr>
            <p:ph idx="1" hasCustomPrompt="1"/>
          </p:nvPr>
        </p:nvSpPr>
        <p:spPr>
          <a:xfrm>
            <a:off x="550800" y="1921133"/>
            <a:ext cx="11091600" cy="4098492"/>
          </a:xfrm>
        </p:spPr>
        <p:txBody>
          <a:bodyPr wrap="square"/>
          <a:lstStyle>
            <a:lvl1pPr algn="l">
              <a:defRPr/>
            </a:lvl1pPr>
            <a:lvl2pPr algn="l">
              <a:defRPr/>
            </a:lvl2pPr>
            <a:lvl3pPr algn="l">
              <a:defRPr/>
            </a:lvl3pPr>
            <a:lvl4pPr algn="l">
              <a:defRPr/>
            </a:lvl4pPr>
            <a:lvl5pPr algn="l">
              <a:defRPr/>
            </a:lvl5pPr>
          </a:lstStyle>
          <a:p>
            <a:pPr lvl="0"/>
            <a:r>
              <a:rPr lang="pl-PL"/>
              <a:t>First level (if you would like to turn on the second level of bullets, use the Tab key) </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419AE2-B38A-B301-EAE1-99298EFA92A6}"/>
              </a:ext>
            </a:extLst>
          </p:cNvPr>
          <p:cNvSpPr>
            <a:spLocks noGrp="1"/>
          </p:cNvSpPr>
          <p:nvPr>
            <p:ph type="dt" sz="half" idx="10"/>
          </p:nvPr>
        </p:nvSpPr>
        <p:spPr/>
        <p:txBody>
          <a:bodyPr/>
          <a:lstStyle/>
          <a:p>
            <a:r>
              <a:rPr lang="en-US"/>
              <a:t>20/08/2024</a:t>
            </a:r>
            <a:endParaRPr lang="en-GB"/>
          </a:p>
        </p:txBody>
      </p:sp>
      <p:sp>
        <p:nvSpPr>
          <p:cNvPr id="5" name="Footer Placeholder 4">
            <a:extLst>
              <a:ext uri="{FF2B5EF4-FFF2-40B4-BE49-F238E27FC236}">
                <a16:creationId xmlns:a16="http://schemas.microsoft.com/office/drawing/2014/main" id="{E1BD27DF-AE84-8A73-D462-5D6359F1DEFB}"/>
              </a:ext>
            </a:extLst>
          </p:cNvPr>
          <p:cNvSpPr>
            <a:spLocks noGrp="1"/>
          </p:cNvSpPr>
          <p:nvPr>
            <p:ph type="ftr" sz="quarter" idx="11"/>
          </p:nvPr>
        </p:nvSpPr>
        <p:spPr/>
        <p:txBody>
          <a:bodyPr/>
          <a:lstStyle/>
          <a:p>
            <a:r>
              <a:rPr lang="en-GB"/>
              <a:t>Name Namesson – Information class: Confidential (C3)</a:t>
            </a:r>
          </a:p>
        </p:txBody>
      </p:sp>
      <p:sp>
        <p:nvSpPr>
          <p:cNvPr id="6" name="Slide Number Placeholder 5">
            <a:extLst>
              <a:ext uri="{FF2B5EF4-FFF2-40B4-BE49-F238E27FC236}">
                <a16:creationId xmlns:a16="http://schemas.microsoft.com/office/drawing/2014/main" id="{6D202F51-2BDF-C6D7-89F8-57E670F7EE7A}"/>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8">
            <a:extLst>
              <a:ext uri="{FF2B5EF4-FFF2-40B4-BE49-F238E27FC236}">
                <a16:creationId xmlns:a16="http://schemas.microsoft.com/office/drawing/2014/main" id="{D854A19E-6D9A-8804-3E4A-F4829E2087A3}"/>
              </a:ext>
            </a:extLst>
          </p:cNvPr>
          <p:cNvSpPr>
            <a:spLocks noGrp="1"/>
          </p:cNvSpPr>
          <p:nvPr>
            <p:ph type="body" sz="quarter" idx="13" hasCustomPrompt="1"/>
          </p:nvPr>
        </p:nvSpPr>
        <p:spPr>
          <a:xfrm>
            <a:off x="550800" y="1607325"/>
            <a:ext cx="11091600" cy="184150"/>
          </a:xfrm>
        </p:spPr>
        <p:txBody>
          <a:bodyPr wrap="square"/>
          <a:lstStyle>
            <a:lvl1pPr algn="l">
              <a:spcBef>
                <a:spcPts val="0"/>
              </a:spcBef>
              <a:buFontTx/>
              <a:buNone/>
              <a:defRPr sz="1600" b="0" i="0">
                <a:latin typeface="SEB SansSerif Book" pitchFamily="2" charset="77"/>
              </a:defRPr>
            </a:lvl1pPr>
            <a:lvl2pPr marL="0" indent="0" algn="l">
              <a:buFontTx/>
              <a:buNone/>
              <a:defRPr>
                <a:latin typeface="SEB SansSerif Medium" panose="00000600000000000000" pitchFamily="2" charset="-18"/>
              </a:defRPr>
            </a:lvl2pPr>
            <a:lvl3pPr marL="180000" indent="0" algn="l">
              <a:buFontTx/>
              <a:buNone/>
              <a:defRPr>
                <a:latin typeface="SEB SansSerif Medium" panose="00000600000000000000" pitchFamily="2" charset="-18"/>
              </a:defRPr>
            </a:lvl3pPr>
            <a:lvl4pPr marL="360000" indent="0" algn="l">
              <a:buFontTx/>
              <a:buNone/>
              <a:defRPr>
                <a:latin typeface="SEB SansSerif Medium" panose="00000600000000000000" pitchFamily="2" charset="-18"/>
              </a:defRPr>
            </a:lvl4pPr>
            <a:lvl5pPr marL="540000" indent="0" algn="l">
              <a:buFontTx/>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3671261097"/>
      </p:ext>
    </p:extLst>
  </p:cSld>
  <p:clrMapOvr>
    <a:masterClrMapping/>
  </p:clrMapOvr>
  <p:extLst>
    <p:ext uri="{DCECCB84-F9BA-43D5-87BE-67443E8EF086}">
      <p15:sldGuideLst xmlns:p15="http://schemas.microsoft.com/office/powerpoint/2012/main"/>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Statement left top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F930C-CE3D-FD5E-6095-FC1E11095BEE}"/>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buNone/>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3106800"/>
          </a:xfrm>
        </p:spPr>
        <p:txBody>
          <a:bodyPr wrap="square"/>
          <a:lstStyle>
            <a:lvl1pPr algn="l">
              <a:defRPr sz="4800">
                <a:solidFill>
                  <a:schemeClr val="bg2"/>
                </a:solidFill>
              </a:defRPr>
            </a:lvl1pPr>
          </a:lstStyle>
          <a:p>
            <a:r>
              <a:rPr lang="en-US"/>
              <a:t>Lorem ipsum dolor sit amet, </a:t>
            </a:r>
            <a:br>
              <a:rPr lang="en-US"/>
            </a:br>
            <a:r>
              <a:rPr lang="en-US"/>
              <a:t>consectetuer adipiscing elit.</a:t>
            </a:r>
            <a:endParaRPr lang="en-GB"/>
          </a:p>
        </p:txBody>
      </p:sp>
      <p:sp>
        <p:nvSpPr>
          <p:cNvPr id="9" name="Text Placeholder 23">
            <a:extLst>
              <a:ext uri="{FF2B5EF4-FFF2-40B4-BE49-F238E27FC236}">
                <a16:creationId xmlns:a16="http://schemas.microsoft.com/office/drawing/2014/main" id="{1A2A2223-84C0-9DA7-B0FF-BB246DB94D65}"/>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186742589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Statement left botto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122600343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p:cSld name="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4800">
                <a:solidFill>
                  <a:schemeClr val="bg2"/>
                </a:solidFill>
              </a:defRPr>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404448030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1_Statement left bottom image WH log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15DBE9-BCF1-4E26-E211-FEB8BD0D5788}"/>
              </a:ext>
            </a:extLst>
          </p:cNvPr>
          <p:cNvSpPr>
            <a:spLocks noGrp="1"/>
          </p:cNvSpPr>
          <p:nvPr>
            <p:ph type="pic" sz="quarter" idx="13" hasCustomPrompt="1"/>
          </p:nvPr>
        </p:nvSpPr>
        <p:spPr>
          <a:xfrm>
            <a:off x="0" y="0"/>
            <a:ext cx="12192000" cy="6858000"/>
          </a:xfrm>
          <a:solidFill>
            <a:schemeClr val="bg1">
              <a:lumMod val="85000"/>
            </a:schemeClr>
          </a:solidFill>
        </p:spPr>
        <p:txBody>
          <a:bodyPr/>
          <a:lstStyle>
            <a:lvl1pPr algn="ctr">
              <a:defRPr sz="2000"/>
            </a:lvl1pPr>
          </a:lstStyle>
          <a:p>
            <a:pPr marL="0" marR="0" lvl="0" indent="0" algn="ctr"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a:t>
            </a:r>
            <a:r>
              <a:rPr lang="en-US"/>
              <a:t>on the </a:t>
            </a:r>
            <a:r>
              <a:rPr lang="pl-PL"/>
              <a:t>icon to add </a:t>
            </a:r>
            <a:r>
              <a:rPr lang="en-US"/>
              <a:t>a </a:t>
            </a:r>
            <a:r>
              <a:rPr lang="pl-PL"/>
              <a:t>picture</a:t>
            </a:r>
            <a:endParaRPr lang="en-GB"/>
          </a:p>
          <a:p>
            <a:endParaRPr lang="en-GB"/>
          </a:p>
        </p:txBody>
      </p:sp>
      <p:sp>
        <p:nvSpPr>
          <p:cNvPr id="2" name="Title 1">
            <a:extLst>
              <a:ext uri="{FF2B5EF4-FFF2-40B4-BE49-F238E27FC236}">
                <a16:creationId xmlns:a16="http://schemas.microsoft.com/office/drawing/2014/main" id="{FDF9379B-65E8-C99C-1165-776E0F756715}"/>
              </a:ext>
            </a:extLst>
          </p:cNvPr>
          <p:cNvSpPr>
            <a:spLocks noGrp="1"/>
          </p:cNvSpPr>
          <p:nvPr>
            <p:ph type="title" hasCustomPrompt="1"/>
          </p:nvPr>
        </p:nvSpPr>
        <p:spPr>
          <a:xfrm>
            <a:off x="550800" y="799200"/>
            <a:ext cx="7444800" cy="4896000"/>
          </a:xfrm>
        </p:spPr>
        <p:txBody>
          <a:bodyPr wrap="square" anchor="b"/>
          <a:lstStyle>
            <a:lvl1pPr algn="l">
              <a:defRPr sz="2800">
                <a:solidFill>
                  <a:schemeClr val="bg2"/>
                </a:solidFill>
              </a:defRPr>
            </a:lvl1pPr>
          </a:lstStyle>
          <a:p>
            <a:r>
              <a:rPr lang="en-US"/>
              <a:t>Lorem ipsum dolor sit amet, </a:t>
            </a:r>
            <a:br>
              <a:rPr lang="en-US"/>
            </a:br>
            <a:r>
              <a:rPr lang="en-US"/>
              <a:t>consectetuer adipiscing elit.</a:t>
            </a:r>
            <a:endParaRPr lang="en-GB"/>
          </a:p>
        </p:txBody>
      </p:sp>
      <p:sp>
        <p:nvSpPr>
          <p:cNvPr id="3" name="Date Placeholder 2">
            <a:extLst>
              <a:ext uri="{FF2B5EF4-FFF2-40B4-BE49-F238E27FC236}">
                <a16:creationId xmlns:a16="http://schemas.microsoft.com/office/drawing/2014/main" id="{7DFF62E1-959E-EFC5-91A6-06E33C0F098B}"/>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075DEF9D-7D29-0348-985C-52CB00FDBDE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199753C-B265-B87E-0662-17A22DEBFB42}"/>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9" name="Text Placeholder 23">
            <a:extLst>
              <a:ext uri="{FF2B5EF4-FFF2-40B4-BE49-F238E27FC236}">
                <a16:creationId xmlns:a16="http://schemas.microsoft.com/office/drawing/2014/main" id="{FFDCA4B7-474C-1177-A0F6-82B2DE9EF578}"/>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61726460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2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wrap="square"/>
          <a:lstStyle>
            <a:lvl1pPr algn="l">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20" name="Text Placeholder 19">
            <a:extLst>
              <a:ext uri="{FF2B5EF4-FFF2-40B4-BE49-F238E27FC236}">
                <a16:creationId xmlns:a16="http://schemas.microsoft.com/office/drawing/2014/main" id="{1DBCDC5A-AF8A-D8E9-68AE-1D0CBD1890D4}"/>
              </a:ext>
            </a:extLst>
          </p:cNvPr>
          <p:cNvSpPr>
            <a:spLocks noGrp="1"/>
          </p:cNvSpPr>
          <p:nvPr>
            <p:ph type="body" sz="quarter" idx="13" hasCustomPrompt="1"/>
          </p:nvPr>
        </p:nvSpPr>
        <p:spPr>
          <a:xfrm>
            <a:off x="2454361"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a:p>
          <a:p>
            <a:pPr lvl="0"/>
            <a:endParaRPr lang="en-GB"/>
          </a:p>
        </p:txBody>
      </p:sp>
      <p:sp>
        <p:nvSpPr>
          <p:cNvPr id="25" name="Picture Placeholder 24">
            <a:extLst>
              <a:ext uri="{FF2B5EF4-FFF2-40B4-BE49-F238E27FC236}">
                <a16:creationId xmlns:a16="http://schemas.microsoft.com/office/drawing/2014/main" id="{B96CF9D9-AF1E-F1AB-972B-F01519824402}"/>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49" name="Text Placeholder 19">
            <a:extLst>
              <a:ext uri="{FF2B5EF4-FFF2-40B4-BE49-F238E27FC236}">
                <a16:creationId xmlns:a16="http://schemas.microsoft.com/office/drawing/2014/main" id="{755BDF49-1D3D-ED2A-66BA-7EBA7453BAC0}"/>
              </a:ext>
            </a:extLst>
          </p:cNvPr>
          <p:cNvSpPr>
            <a:spLocks noGrp="1"/>
          </p:cNvSpPr>
          <p:nvPr>
            <p:ph type="body" sz="quarter" idx="15" hasCustomPrompt="1"/>
          </p:nvPr>
        </p:nvSpPr>
        <p:spPr>
          <a:xfrm>
            <a:off x="8344800" y="1921133"/>
            <a:ext cx="3297600" cy="4098492"/>
          </a:xfrm>
        </p:spPr>
        <p:txBody>
          <a:bodyPr wrap="square"/>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a:t>
            </a:r>
          </a:p>
          <a:p>
            <a:pPr lvl="0"/>
            <a:endParaRPr lang="en-US"/>
          </a:p>
          <a:p>
            <a:pPr lvl="0"/>
            <a:endParaRPr lang="en-GB"/>
          </a:p>
        </p:txBody>
      </p:sp>
      <p:sp>
        <p:nvSpPr>
          <p:cNvPr id="50" name="Picture Placeholder 24">
            <a:extLst>
              <a:ext uri="{FF2B5EF4-FFF2-40B4-BE49-F238E27FC236}">
                <a16:creationId xmlns:a16="http://schemas.microsoft.com/office/drawing/2014/main" id="{7D32D384-4290-CA4B-8871-C62C615FACB7}"/>
              </a:ext>
            </a:extLst>
          </p:cNvPr>
          <p:cNvSpPr>
            <a:spLocks noGrp="1" noChangeAspect="1"/>
          </p:cNvSpPr>
          <p:nvPr>
            <p:ph type="pic" sz="quarter" idx="16"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Tree>
    <p:extLst>
      <p:ext uri="{BB962C8B-B14F-4D97-AF65-F5344CB8AC3E}">
        <p14:creationId xmlns:p14="http://schemas.microsoft.com/office/powerpoint/2010/main" val="42884353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4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Text Placeholder 19">
            <a:extLst>
              <a:ext uri="{FF2B5EF4-FFF2-40B4-BE49-F238E27FC236}">
                <a16:creationId xmlns:a16="http://schemas.microsoft.com/office/drawing/2014/main" id="{0E66191C-D745-D1EC-6BB8-017EA031FFBF}"/>
              </a:ext>
            </a:extLst>
          </p:cNvPr>
          <p:cNvSpPr>
            <a:spLocks noGrp="1"/>
          </p:cNvSpPr>
          <p:nvPr>
            <p:ph type="body" sz="quarter" idx="13" hasCustomPrompt="1"/>
          </p:nvPr>
        </p:nvSpPr>
        <p:spPr>
          <a:xfrm>
            <a:off x="2454361"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7" name="Picture Placeholder 24">
            <a:extLst>
              <a:ext uri="{FF2B5EF4-FFF2-40B4-BE49-F238E27FC236}">
                <a16:creationId xmlns:a16="http://schemas.microsoft.com/office/drawing/2014/main" id="{FEE3B8FE-C9FF-9458-A8F0-E002A8EC62ED}"/>
              </a:ext>
            </a:extLst>
          </p:cNvPr>
          <p:cNvSpPr>
            <a:spLocks noGrp="1" noChangeAspect="1"/>
          </p:cNvSpPr>
          <p:nvPr>
            <p:ph type="pic" sz="quarter" idx="14" hasCustomPrompt="1"/>
          </p:nvPr>
        </p:nvSpPr>
        <p:spPr>
          <a:xfrm>
            <a:off x="5508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8" name="Text Placeholder 19">
            <a:extLst>
              <a:ext uri="{FF2B5EF4-FFF2-40B4-BE49-F238E27FC236}">
                <a16:creationId xmlns:a16="http://schemas.microsoft.com/office/drawing/2014/main" id="{951B6DF7-294E-3E05-2843-4564CC620132}"/>
              </a:ext>
            </a:extLst>
          </p:cNvPr>
          <p:cNvSpPr>
            <a:spLocks noGrp="1"/>
          </p:cNvSpPr>
          <p:nvPr>
            <p:ph type="body" sz="quarter" idx="19" hasCustomPrompt="1"/>
          </p:nvPr>
        </p:nvSpPr>
        <p:spPr>
          <a:xfrm>
            <a:off x="8344800" y="1921133"/>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9" name="Picture Placeholder 24">
            <a:extLst>
              <a:ext uri="{FF2B5EF4-FFF2-40B4-BE49-F238E27FC236}">
                <a16:creationId xmlns:a16="http://schemas.microsoft.com/office/drawing/2014/main" id="{20163301-255A-427F-B8FB-9E6B3317BBFE}"/>
              </a:ext>
            </a:extLst>
          </p:cNvPr>
          <p:cNvSpPr>
            <a:spLocks noGrp="1" noChangeAspect="1"/>
          </p:cNvSpPr>
          <p:nvPr>
            <p:ph type="pic" sz="quarter" idx="20" hasCustomPrompt="1"/>
          </p:nvPr>
        </p:nvSpPr>
        <p:spPr>
          <a:xfrm>
            <a:off x="6458400" y="1921133"/>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11" name="Text Placeholder 19">
            <a:extLst>
              <a:ext uri="{FF2B5EF4-FFF2-40B4-BE49-F238E27FC236}">
                <a16:creationId xmlns:a16="http://schemas.microsoft.com/office/drawing/2014/main" id="{6409F046-0DE8-DB61-EC4E-4FD2D11CEB4D}"/>
              </a:ext>
            </a:extLst>
          </p:cNvPr>
          <p:cNvSpPr>
            <a:spLocks noGrp="1"/>
          </p:cNvSpPr>
          <p:nvPr>
            <p:ph type="body" sz="quarter" idx="21" hasCustomPrompt="1"/>
          </p:nvPr>
        </p:nvSpPr>
        <p:spPr>
          <a:xfrm>
            <a:off x="2454361"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12" name="Picture Placeholder 24">
            <a:extLst>
              <a:ext uri="{FF2B5EF4-FFF2-40B4-BE49-F238E27FC236}">
                <a16:creationId xmlns:a16="http://schemas.microsoft.com/office/drawing/2014/main" id="{909C0068-661F-0E03-C08E-11286506BF26}"/>
              </a:ext>
            </a:extLst>
          </p:cNvPr>
          <p:cNvSpPr>
            <a:spLocks noGrp="1" noChangeAspect="1"/>
          </p:cNvSpPr>
          <p:nvPr>
            <p:ph type="pic" sz="quarter" idx="22" hasCustomPrompt="1"/>
          </p:nvPr>
        </p:nvSpPr>
        <p:spPr>
          <a:xfrm>
            <a:off x="5508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
        <p:nvSpPr>
          <p:cNvPr id="13" name="Text Placeholder 19">
            <a:extLst>
              <a:ext uri="{FF2B5EF4-FFF2-40B4-BE49-F238E27FC236}">
                <a16:creationId xmlns:a16="http://schemas.microsoft.com/office/drawing/2014/main" id="{A1E1CC5B-B474-3C42-2685-4EF285EE2E41}"/>
              </a:ext>
            </a:extLst>
          </p:cNvPr>
          <p:cNvSpPr>
            <a:spLocks noGrp="1"/>
          </p:cNvSpPr>
          <p:nvPr>
            <p:ph type="body" sz="quarter" idx="23" hasCustomPrompt="1"/>
          </p:nvPr>
        </p:nvSpPr>
        <p:spPr>
          <a:xfrm>
            <a:off x="8344800" y="3756846"/>
            <a:ext cx="3297600" cy="15660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a:t>
            </a:r>
          </a:p>
        </p:txBody>
      </p:sp>
      <p:sp>
        <p:nvSpPr>
          <p:cNvPr id="22" name="Picture Placeholder 24">
            <a:extLst>
              <a:ext uri="{FF2B5EF4-FFF2-40B4-BE49-F238E27FC236}">
                <a16:creationId xmlns:a16="http://schemas.microsoft.com/office/drawing/2014/main" id="{C7E9C969-E1B3-F6D9-D358-F2B7F1D36954}"/>
              </a:ext>
            </a:extLst>
          </p:cNvPr>
          <p:cNvSpPr>
            <a:spLocks noGrp="1" noChangeAspect="1"/>
          </p:cNvSpPr>
          <p:nvPr>
            <p:ph type="pic" sz="quarter" idx="24" hasCustomPrompt="1"/>
          </p:nvPr>
        </p:nvSpPr>
        <p:spPr>
          <a:xfrm>
            <a:off x="6458400" y="3756846"/>
            <a:ext cx="1566000" cy="1566000"/>
          </a:xfrm>
          <a:prstGeom prst="ellipse">
            <a:avLst/>
          </a:prstGeom>
        </p:spPr>
        <p:txBody>
          <a:bodyPr wrap="square"/>
          <a:lstStyle>
            <a:lvl1pPr algn="l">
              <a:defRPr sz="1100"/>
            </a:lvl1pPr>
          </a:lstStyle>
          <a:p>
            <a:pPr marL="0" marR="0" lvl="0" indent="0" algn="l" defTabSz="914400" rtl="0" eaLnBrk="1" fontAlgn="auto" latinLnBrk="0" hangingPunct="1">
              <a:lnSpc>
                <a:spcPct val="100000"/>
              </a:lnSpc>
              <a:spcBef>
                <a:spcPts val="300"/>
              </a:spcBef>
              <a:spcAft>
                <a:spcPts val="0"/>
              </a:spcAft>
              <a:buClrTx/>
              <a:buSzTx/>
              <a:buFont typeface="SEB SansSerif" panose="00000500000000000000" pitchFamily="2" charset="-18"/>
              <a:buChar char="​"/>
              <a:tabLst/>
              <a:defRPr/>
            </a:pPr>
            <a:r>
              <a:rPr lang="pl-PL"/>
              <a:t>Click on the icon to add a picture</a:t>
            </a:r>
            <a:endParaRPr lang="en-GB"/>
          </a:p>
          <a:p>
            <a:endParaRPr lang="en-GB"/>
          </a:p>
        </p:txBody>
      </p:sp>
    </p:spTree>
    <p:extLst>
      <p:ext uri="{BB962C8B-B14F-4D97-AF65-F5344CB8AC3E}">
        <p14:creationId xmlns:p14="http://schemas.microsoft.com/office/powerpoint/2010/main" val="810674879"/>
      </p:ext>
    </p:extLst>
  </p:cSld>
  <p:clrMapOvr>
    <a:masterClrMapping/>
  </p:clrMapOvr>
  <p:extLst>
    <p:ext uri="{DCECCB84-F9BA-43D5-87BE-67443E8EF086}">
      <p15:sldGuideLst xmlns:p15="http://schemas.microsoft.com/office/powerpoint/2012/main"/>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6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6" name="Text Placeholder 19">
            <a:extLst>
              <a:ext uri="{FF2B5EF4-FFF2-40B4-BE49-F238E27FC236}">
                <a16:creationId xmlns:a16="http://schemas.microsoft.com/office/drawing/2014/main" id="{8E4B35C4-4182-94AA-FE6D-E0C217538856}"/>
              </a:ext>
            </a:extLst>
          </p:cNvPr>
          <p:cNvSpPr>
            <a:spLocks noGrp="1"/>
          </p:cNvSpPr>
          <p:nvPr>
            <p:ph type="body" sz="quarter" idx="13" hasCustomPrompt="1"/>
          </p:nvPr>
        </p:nvSpPr>
        <p:spPr>
          <a:xfrm>
            <a:off x="19845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7" name="Picture Placeholder 24">
            <a:extLst>
              <a:ext uri="{FF2B5EF4-FFF2-40B4-BE49-F238E27FC236}">
                <a16:creationId xmlns:a16="http://schemas.microsoft.com/office/drawing/2014/main" id="{DB0170A2-D1D9-5051-AB9A-D028F75591F5}"/>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2" name="Text Placeholder 19">
            <a:extLst>
              <a:ext uri="{FF2B5EF4-FFF2-40B4-BE49-F238E27FC236}">
                <a16:creationId xmlns:a16="http://schemas.microsoft.com/office/drawing/2014/main" id="{C09E565E-AF5A-59FC-0082-5941B61F0958}"/>
              </a:ext>
            </a:extLst>
          </p:cNvPr>
          <p:cNvSpPr>
            <a:spLocks noGrp="1"/>
          </p:cNvSpPr>
          <p:nvPr>
            <p:ph type="body" sz="quarter" idx="17" hasCustomPrompt="1"/>
          </p:nvPr>
        </p:nvSpPr>
        <p:spPr>
          <a:xfrm>
            <a:off x="19845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3" name="Picture Placeholder 24">
            <a:extLst>
              <a:ext uri="{FF2B5EF4-FFF2-40B4-BE49-F238E27FC236}">
                <a16:creationId xmlns:a16="http://schemas.microsoft.com/office/drawing/2014/main" id="{3C0A61C6-EE25-9063-9BA4-4E95AD0FA049}"/>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5" name="Text Placeholder 19">
            <a:extLst>
              <a:ext uri="{FF2B5EF4-FFF2-40B4-BE49-F238E27FC236}">
                <a16:creationId xmlns:a16="http://schemas.microsoft.com/office/drawing/2014/main" id="{D949CC91-6011-10F6-64F3-0930554F8D79}"/>
              </a:ext>
            </a:extLst>
          </p:cNvPr>
          <p:cNvSpPr>
            <a:spLocks noGrp="1"/>
          </p:cNvSpPr>
          <p:nvPr>
            <p:ph type="body" sz="quarter" idx="19" hasCustomPrompt="1"/>
          </p:nvPr>
        </p:nvSpPr>
        <p:spPr>
          <a:xfrm>
            <a:off x="19845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6" name="Picture Placeholder 24">
            <a:extLst>
              <a:ext uri="{FF2B5EF4-FFF2-40B4-BE49-F238E27FC236}">
                <a16:creationId xmlns:a16="http://schemas.microsoft.com/office/drawing/2014/main" id="{6993F083-99F4-37F4-F73B-A9FCE8B943A7}"/>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4" name="Text Placeholder 19">
            <a:extLst>
              <a:ext uri="{FF2B5EF4-FFF2-40B4-BE49-F238E27FC236}">
                <a16:creationId xmlns:a16="http://schemas.microsoft.com/office/drawing/2014/main" id="{BAFFEB6C-C68C-11F7-ACBE-74DDDD8952AF}"/>
              </a:ext>
            </a:extLst>
          </p:cNvPr>
          <p:cNvSpPr>
            <a:spLocks noGrp="1"/>
          </p:cNvSpPr>
          <p:nvPr>
            <p:ph type="body" sz="quarter" idx="21" hasCustomPrompt="1"/>
          </p:nvPr>
        </p:nvSpPr>
        <p:spPr>
          <a:xfrm>
            <a:off x="7892130" y="1921133"/>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17" name="Picture Placeholder 24">
            <a:extLst>
              <a:ext uri="{FF2B5EF4-FFF2-40B4-BE49-F238E27FC236}">
                <a16:creationId xmlns:a16="http://schemas.microsoft.com/office/drawing/2014/main" id="{3259F79E-7053-4A47-B00A-7CB5BEEBDD24}"/>
              </a:ext>
            </a:extLst>
          </p:cNvPr>
          <p:cNvSpPr>
            <a:spLocks noGrp="1"/>
          </p:cNvSpPr>
          <p:nvPr>
            <p:ph type="pic" sz="quarter" idx="22" hasCustomPrompt="1"/>
          </p:nvPr>
        </p:nvSpPr>
        <p:spPr>
          <a:xfrm>
            <a:off x="64584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22" name="Text Placeholder 19">
            <a:extLst>
              <a:ext uri="{FF2B5EF4-FFF2-40B4-BE49-F238E27FC236}">
                <a16:creationId xmlns:a16="http://schemas.microsoft.com/office/drawing/2014/main" id="{9C6FD7ED-F171-AC52-2D86-22904480032B}"/>
              </a:ext>
            </a:extLst>
          </p:cNvPr>
          <p:cNvSpPr>
            <a:spLocks noGrp="1"/>
          </p:cNvSpPr>
          <p:nvPr>
            <p:ph type="body" sz="quarter" idx="23" hasCustomPrompt="1"/>
          </p:nvPr>
        </p:nvSpPr>
        <p:spPr>
          <a:xfrm>
            <a:off x="7892130" y="3242046"/>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3" name="Picture Placeholder 24">
            <a:extLst>
              <a:ext uri="{FF2B5EF4-FFF2-40B4-BE49-F238E27FC236}">
                <a16:creationId xmlns:a16="http://schemas.microsoft.com/office/drawing/2014/main" id="{0D930374-18A3-2064-6078-464F0C93C298}"/>
              </a:ext>
            </a:extLst>
          </p:cNvPr>
          <p:cNvSpPr>
            <a:spLocks noGrp="1"/>
          </p:cNvSpPr>
          <p:nvPr>
            <p:ph type="pic" sz="quarter" idx="24" hasCustomPrompt="1"/>
          </p:nvPr>
        </p:nvSpPr>
        <p:spPr>
          <a:xfrm>
            <a:off x="64584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24" name="Text Placeholder 19">
            <a:extLst>
              <a:ext uri="{FF2B5EF4-FFF2-40B4-BE49-F238E27FC236}">
                <a16:creationId xmlns:a16="http://schemas.microsoft.com/office/drawing/2014/main" id="{950C7885-C665-3C67-60D8-68E22E448DC2}"/>
              </a:ext>
            </a:extLst>
          </p:cNvPr>
          <p:cNvSpPr>
            <a:spLocks noGrp="1"/>
          </p:cNvSpPr>
          <p:nvPr>
            <p:ph type="body" sz="quarter" idx="25" hasCustomPrompt="1"/>
          </p:nvPr>
        </p:nvSpPr>
        <p:spPr>
          <a:xfrm>
            <a:off x="7892130" y="4562959"/>
            <a:ext cx="3333600" cy="1051200"/>
          </a:xfrm>
        </p:spPr>
        <p:txBody>
          <a:bodyPr wrap="square" anchor="ctr"/>
          <a:lstStyle>
            <a:lvl1pPr algn="l">
              <a:buNone/>
              <a:defRPr>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Nunc viverra imperdiet enim. Fusce est. Vivamus a tellus.</a:t>
            </a:r>
          </a:p>
        </p:txBody>
      </p:sp>
      <p:sp>
        <p:nvSpPr>
          <p:cNvPr id="25" name="Picture Placeholder 24">
            <a:extLst>
              <a:ext uri="{FF2B5EF4-FFF2-40B4-BE49-F238E27FC236}">
                <a16:creationId xmlns:a16="http://schemas.microsoft.com/office/drawing/2014/main" id="{3979BFB2-8851-6C53-8710-838A9CA1895F}"/>
              </a:ext>
            </a:extLst>
          </p:cNvPr>
          <p:cNvSpPr>
            <a:spLocks noGrp="1"/>
          </p:cNvSpPr>
          <p:nvPr>
            <p:ph type="pic" sz="quarter" idx="26" hasCustomPrompt="1"/>
          </p:nvPr>
        </p:nvSpPr>
        <p:spPr>
          <a:xfrm>
            <a:off x="6458400" y="4562959"/>
            <a:ext cx="1051200" cy="1051200"/>
          </a:xfrm>
          <a:prstGeom prst="ellipse">
            <a:avLst/>
          </a:prstGeom>
        </p:spPr>
        <p:txBody>
          <a:bodyPr wrap="square"/>
          <a:lstStyle>
            <a:lvl1pPr algn="l">
              <a:defRPr sz="1100"/>
            </a:lvl1pPr>
          </a:lstStyle>
          <a:p>
            <a:r>
              <a:rPr lang="pl-PL"/>
              <a:t>Click on the icon to add a picture</a:t>
            </a:r>
            <a:endParaRPr lang="en-GB"/>
          </a:p>
        </p:txBody>
      </p:sp>
    </p:spTree>
    <p:extLst>
      <p:ext uri="{BB962C8B-B14F-4D97-AF65-F5344CB8AC3E}">
        <p14:creationId xmlns:p14="http://schemas.microsoft.com/office/powerpoint/2010/main" val="223588029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9 Team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276-3DDA-B4F8-D438-A7A35C7625A0}"/>
              </a:ext>
            </a:extLst>
          </p:cNvPr>
          <p:cNvSpPr>
            <a:spLocks noGrp="1"/>
          </p:cNvSpPr>
          <p:nvPr>
            <p:ph type="title" hasCustomPrompt="1"/>
          </p:nvPr>
        </p:nvSpPr>
        <p:spPr>
          <a:xfrm>
            <a:off x="550800" y="464400"/>
            <a:ext cx="11091600" cy="1051200"/>
          </a:xfrm>
        </p:spPr>
        <p:txBody>
          <a:bodyPr/>
          <a:lstStyle>
            <a:lvl1pPr>
              <a:defRPr/>
            </a:lvl1pPr>
          </a:lstStyle>
          <a:p>
            <a:r>
              <a:rPr lang="en-US"/>
              <a:t>Your title goes here</a:t>
            </a:r>
            <a:endParaRPr lang="en-GB"/>
          </a:p>
        </p:txBody>
      </p:sp>
      <p:sp>
        <p:nvSpPr>
          <p:cNvPr id="3" name="Date Placeholder 2">
            <a:extLst>
              <a:ext uri="{FF2B5EF4-FFF2-40B4-BE49-F238E27FC236}">
                <a16:creationId xmlns:a16="http://schemas.microsoft.com/office/drawing/2014/main" id="{BFF2A5DF-1174-FF22-AF22-7A21B0431340}"/>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EDFE6C8-D1A5-A395-B736-E32B21DC7C88}"/>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AD3C4950-2987-1750-D17F-B110AA05B15E}"/>
              </a:ext>
            </a:extLst>
          </p:cNvPr>
          <p:cNvSpPr>
            <a:spLocks noGrp="1"/>
          </p:cNvSpPr>
          <p:nvPr>
            <p:ph type="sldNum" sz="quarter" idx="12"/>
          </p:nvPr>
        </p:nvSpPr>
        <p:spPr/>
        <p:txBody>
          <a:bodyPr/>
          <a:lstStyle/>
          <a:p>
            <a:fld id="{1E8D132F-CB07-4565-AFAB-8119C0738F44}" type="slidenum">
              <a:rPr lang="en-GB" smtClean="0"/>
              <a:pPr/>
              <a:t>‹#›</a:t>
            </a:fld>
            <a:endParaRPr lang="en-GB"/>
          </a:p>
        </p:txBody>
      </p:sp>
      <p:sp>
        <p:nvSpPr>
          <p:cNvPr id="7" name="Picture Placeholder 24">
            <a:extLst>
              <a:ext uri="{FF2B5EF4-FFF2-40B4-BE49-F238E27FC236}">
                <a16:creationId xmlns:a16="http://schemas.microsoft.com/office/drawing/2014/main" id="{8C6A52AE-C6BB-AEDB-092A-7DCD9FBC4C48}"/>
              </a:ext>
            </a:extLst>
          </p:cNvPr>
          <p:cNvSpPr>
            <a:spLocks noGrp="1"/>
          </p:cNvSpPr>
          <p:nvPr>
            <p:ph type="pic" sz="quarter" idx="14" hasCustomPrompt="1"/>
          </p:nvPr>
        </p:nvSpPr>
        <p:spPr>
          <a:xfrm>
            <a:off x="55080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9" name="Picture Placeholder 24">
            <a:extLst>
              <a:ext uri="{FF2B5EF4-FFF2-40B4-BE49-F238E27FC236}">
                <a16:creationId xmlns:a16="http://schemas.microsoft.com/office/drawing/2014/main" id="{B47E0C58-54A0-89FB-B16C-754E2CA71392}"/>
              </a:ext>
            </a:extLst>
          </p:cNvPr>
          <p:cNvSpPr>
            <a:spLocks noGrp="1"/>
          </p:cNvSpPr>
          <p:nvPr>
            <p:ph type="pic" sz="quarter" idx="18" hasCustomPrompt="1"/>
          </p:nvPr>
        </p:nvSpPr>
        <p:spPr>
          <a:xfrm>
            <a:off x="55080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11" name="Picture Placeholder 24">
            <a:extLst>
              <a:ext uri="{FF2B5EF4-FFF2-40B4-BE49-F238E27FC236}">
                <a16:creationId xmlns:a16="http://schemas.microsoft.com/office/drawing/2014/main" id="{DF582D08-809C-525E-2D1D-D11C2F5174F6}"/>
              </a:ext>
            </a:extLst>
          </p:cNvPr>
          <p:cNvSpPr>
            <a:spLocks noGrp="1"/>
          </p:cNvSpPr>
          <p:nvPr>
            <p:ph type="pic" sz="quarter" idx="20" hasCustomPrompt="1"/>
          </p:nvPr>
        </p:nvSpPr>
        <p:spPr>
          <a:xfrm>
            <a:off x="55080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0" name="Text Placeholder 19">
            <a:extLst>
              <a:ext uri="{FF2B5EF4-FFF2-40B4-BE49-F238E27FC236}">
                <a16:creationId xmlns:a16="http://schemas.microsoft.com/office/drawing/2014/main" id="{481D1161-2377-0E71-325E-0728B82DEB1F}"/>
              </a:ext>
            </a:extLst>
          </p:cNvPr>
          <p:cNvSpPr>
            <a:spLocks noGrp="1"/>
          </p:cNvSpPr>
          <p:nvPr>
            <p:ph type="body" sz="quarter" idx="33" hasCustomPrompt="1"/>
          </p:nvPr>
        </p:nvSpPr>
        <p:spPr>
          <a:xfrm>
            <a:off x="198453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1" name="Text Placeholder 19">
            <a:extLst>
              <a:ext uri="{FF2B5EF4-FFF2-40B4-BE49-F238E27FC236}">
                <a16:creationId xmlns:a16="http://schemas.microsoft.com/office/drawing/2014/main" id="{E63E3063-867F-D2BA-ABBF-A13E9EB97FBA}"/>
              </a:ext>
            </a:extLst>
          </p:cNvPr>
          <p:cNvSpPr>
            <a:spLocks noGrp="1"/>
          </p:cNvSpPr>
          <p:nvPr>
            <p:ph type="body" sz="quarter" idx="17" hasCustomPrompt="1"/>
          </p:nvPr>
        </p:nvSpPr>
        <p:spPr>
          <a:xfrm>
            <a:off x="198453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2" name="Text Placeholder 19">
            <a:extLst>
              <a:ext uri="{FF2B5EF4-FFF2-40B4-BE49-F238E27FC236}">
                <a16:creationId xmlns:a16="http://schemas.microsoft.com/office/drawing/2014/main" id="{24627467-A626-D502-A34F-2064851B7622}"/>
              </a:ext>
            </a:extLst>
          </p:cNvPr>
          <p:cNvSpPr>
            <a:spLocks noGrp="1"/>
          </p:cNvSpPr>
          <p:nvPr>
            <p:ph type="body" sz="quarter" idx="19" hasCustomPrompt="1"/>
          </p:nvPr>
        </p:nvSpPr>
        <p:spPr>
          <a:xfrm>
            <a:off x="198453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3" name="Picture Placeholder 24">
            <a:extLst>
              <a:ext uri="{FF2B5EF4-FFF2-40B4-BE49-F238E27FC236}">
                <a16:creationId xmlns:a16="http://schemas.microsoft.com/office/drawing/2014/main" id="{256DB2BC-5A58-FC97-8D60-0D95F674C62B}"/>
              </a:ext>
            </a:extLst>
          </p:cNvPr>
          <p:cNvSpPr>
            <a:spLocks noGrp="1"/>
          </p:cNvSpPr>
          <p:nvPr>
            <p:ph type="pic" sz="quarter" idx="34" hasCustomPrompt="1"/>
          </p:nvPr>
        </p:nvSpPr>
        <p:spPr>
          <a:xfrm>
            <a:off x="4413085"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4" name="Picture Placeholder 24">
            <a:extLst>
              <a:ext uri="{FF2B5EF4-FFF2-40B4-BE49-F238E27FC236}">
                <a16:creationId xmlns:a16="http://schemas.microsoft.com/office/drawing/2014/main" id="{BA7E199B-74C1-D452-3A9D-E0B766FC5504}"/>
              </a:ext>
            </a:extLst>
          </p:cNvPr>
          <p:cNvSpPr>
            <a:spLocks noGrp="1"/>
          </p:cNvSpPr>
          <p:nvPr>
            <p:ph type="pic" sz="quarter" idx="35" hasCustomPrompt="1"/>
          </p:nvPr>
        </p:nvSpPr>
        <p:spPr>
          <a:xfrm>
            <a:off x="4413085"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5" name="Picture Placeholder 24">
            <a:extLst>
              <a:ext uri="{FF2B5EF4-FFF2-40B4-BE49-F238E27FC236}">
                <a16:creationId xmlns:a16="http://schemas.microsoft.com/office/drawing/2014/main" id="{A22DC690-7783-53FB-B8FC-0E509EE3CDF9}"/>
              </a:ext>
            </a:extLst>
          </p:cNvPr>
          <p:cNvSpPr>
            <a:spLocks noGrp="1"/>
          </p:cNvSpPr>
          <p:nvPr>
            <p:ph type="pic" sz="quarter" idx="36" hasCustomPrompt="1"/>
          </p:nvPr>
        </p:nvSpPr>
        <p:spPr>
          <a:xfrm>
            <a:off x="4413085"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36" name="Text Placeholder 19">
            <a:extLst>
              <a:ext uri="{FF2B5EF4-FFF2-40B4-BE49-F238E27FC236}">
                <a16:creationId xmlns:a16="http://schemas.microsoft.com/office/drawing/2014/main" id="{72109A5D-3EB2-FCF9-8462-19ABF34F8CAD}"/>
              </a:ext>
            </a:extLst>
          </p:cNvPr>
          <p:cNvSpPr>
            <a:spLocks noGrp="1"/>
          </p:cNvSpPr>
          <p:nvPr>
            <p:ph type="body" sz="quarter" idx="37" hasCustomPrompt="1"/>
          </p:nvPr>
        </p:nvSpPr>
        <p:spPr>
          <a:xfrm>
            <a:off x="5845065"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7" name="Text Placeholder 19">
            <a:extLst>
              <a:ext uri="{FF2B5EF4-FFF2-40B4-BE49-F238E27FC236}">
                <a16:creationId xmlns:a16="http://schemas.microsoft.com/office/drawing/2014/main" id="{466DFCCE-9F59-7E9D-0199-2F112DAB9CCF}"/>
              </a:ext>
            </a:extLst>
          </p:cNvPr>
          <p:cNvSpPr>
            <a:spLocks noGrp="1"/>
          </p:cNvSpPr>
          <p:nvPr>
            <p:ph type="body" sz="quarter" idx="38" hasCustomPrompt="1"/>
          </p:nvPr>
        </p:nvSpPr>
        <p:spPr>
          <a:xfrm>
            <a:off x="5845065"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38" name="Text Placeholder 19">
            <a:extLst>
              <a:ext uri="{FF2B5EF4-FFF2-40B4-BE49-F238E27FC236}">
                <a16:creationId xmlns:a16="http://schemas.microsoft.com/office/drawing/2014/main" id="{BBF7939B-FBD2-3281-4F86-01DF9EFBE8B6}"/>
              </a:ext>
            </a:extLst>
          </p:cNvPr>
          <p:cNvSpPr>
            <a:spLocks noGrp="1"/>
          </p:cNvSpPr>
          <p:nvPr>
            <p:ph type="body" sz="quarter" idx="39" hasCustomPrompt="1"/>
          </p:nvPr>
        </p:nvSpPr>
        <p:spPr>
          <a:xfrm>
            <a:off x="5845065"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3" name="Picture Placeholder 24">
            <a:extLst>
              <a:ext uri="{FF2B5EF4-FFF2-40B4-BE49-F238E27FC236}">
                <a16:creationId xmlns:a16="http://schemas.microsoft.com/office/drawing/2014/main" id="{D2E7F9A2-434A-2F00-C642-17B5D9FE2086}"/>
              </a:ext>
            </a:extLst>
          </p:cNvPr>
          <p:cNvSpPr>
            <a:spLocks noGrp="1"/>
          </p:cNvSpPr>
          <p:nvPr>
            <p:ph type="pic" sz="quarter" idx="40" hasCustomPrompt="1"/>
          </p:nvPr>
        </p:nvSpPr>
        <p:spPr>
          <a:xfrm>
            <a:off x="8275370" y="1921133"/>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4" name="Picture Placeholder 24">
            <a:extLst>
              <a:ext uri="{FF2B5EF4-FFF2-40B4-BE49-F238E27FC236}">
                <a16:creationId xmlns:a16="http://schemas.microsoft.com/office/drawing/2014/main" id="{A66F9987-C7CA-5F4D-E74B-7C634444751A}"/>
              </a:ext>
            </a:extLst>
          </p:cNvPr>
          <p:cNvSpPr>
            <a:spLocks noGrp="1"/>
          </p:cNvSpPr>
          <p:nvPr>
            <p:ph type="pic" sz="quarter" idx="41" hasCustomPrompt="1"/>
          </p:nvPr>
        </p:nvSpPr>
        <p:spPr>
          <a:xfrm>
            <a:off x="8275370" y="3242046"/>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5" name="Picture Placeholder 24">
            <a:extLst>
              <a:ext uri="{FF2B5EF4-FFF2-40B4-BE49-F238E27FC236}">
                <a16:creationId xmlns:a16="http://schemas.microsoft.com/office/drawing/2014/main" id="{6505C6F8-493C-CE11-09BD-4BD537B246A2}"/>
              </a:ext>
            </a:extLst>
          </p:cNvPr>
          <p:cNvSpPr>
            <a:spLocks noGrp="1"/>
          </p:cNvSpPr>
          <p:nvPr>
            <p:ph type="pic" sz="quarter" idx="42" hasCustomPrompt="1"/>
          </p:nvPr>
        </p:nvSpPr>
        <p:spPr>
          <a:xfrm>
            <a:off x="8275370" y="4562959"/>
            <a:ext cx="1051200" cy="1051200"/>
          </a:xfrm>
          <a:prstGeom prst="ellipse">
            <a:avLst/>
          </a:prstGeom>
        </p:spPr>
        <p:txBody>
          <a:bodyPr wrap="square"/>
          <a:lstStyle>
            <a:lvl1pPr algn="l">
              <a:defRPr sz="1100"/>
            </a:lvl1pPr>
          </a:lstStyle>
          <a:p>
            <a:r>
              <a:rPr lang="pl-PL"/>
              <a:t>Click on the icon to add a picture</a:t>
            </a:r>
            <a:endParaRPr lang="en-GB"/>
          </a:p>
        </p:txBody>
      </p:sp>
      <p:sp>
        <p:nvSpPr>
          <p:cNvPr id="46" name="Text Placeholder 19">
            <a:extLst>
              <a:ext uri="{FF2B5EF4-FFF2-40B4-BE49-F238E27FC236}">
                <a16:creationId xmlns:a16="http://schemas.microsoft.com/office/drawing/2014/main" id="{B0BF6BB7-4C81-E538-1040-F67534FCEBAB}"/>
              </a:ext>
            </a:extLst>
          </p:cNvPr>
          <p:cNvSpPr>
            <a:spLocks noGrp="1"/>
          </p:cNvSpPr>
          <p:nvPr>
            <p:ph type="body" sz="quarter" idx="43" hasCustomPrompt="1"/>
          </p:nvPr>
        </p:nvSpPr>
        <p:spPr>
          <a:xfrm>
            <a:off x="9705600" y="1921133"/>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7" name="Text Placeholder 19">
            <a:extLst>
              <a:ext uri="{FF2B5EF4-FFF2-40B4-BE49-F238E27FC236}">
                <a16:creationId xmlns:a16="http://schemas.microsoft.com/office/drawing/2014/main" id="{AC74B872-99E3-EA14-369B-27426A791DC7}"/>
              </a:ext>
            </a:extLst>
          </p:cNvPr>
          <p:cNvSpPr>
            <a:spLocks noGrp="1"/>
          </p:cNvSpPr>
          <p:nvPr>
            <p:ph type="body" sz="quarter" idx="44" hasCustomPrompt="1"/>
          </p:nvPr>
        </p:nvSpPr>
        <p:spPr>
          <a:xfrm>
            <a:off x="9705600" y="3242046"/>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
        <p:nvSpPr>
          <p:cNvPr id="48" name="Text Placeholder 19">
            <a:extLst>
              <a:ext uri="{FF2B5EF4-FFF2-40B4-BE49-F238E27FC236}">
                <a16:creationId xmlns:a16="http://schemas.microsoft.com/office/drawing/2014/main" id="{AC942BE1-5D15-BF87-7598-D2EFF1C6463F}"/>
              </a:ext>
            </a:extLst>
          </p:cNvPr>
          <p:cNvSpPr>
            <a:spLocks noGrp="1"/>
          </p:cNvSpPr>
          <p:nvPr>
            <p:ph type="body" sz="quarter" idx="45" hasCustomPrompt="1"/>
          </p:nvPr>
        </p:nvSpPr>
        <p:spPr>
          <a:xfrm>
            <a:off x="9705600" y="4562959"/>
            <a:ext cx="1936800" cy="1051200"/>
          </a:xfrm>
        </p:spPr>
        <p:txBody>
          <a:bodyPr wrap="square" anchor="ctr"/>
          <a:lstStyle>
            <a:lvl1pPr algn="l">
              <a:buNone/>
              <a:defRPr sz="1000">
                <a:latin typeface="+mj-lt"/>
              </a:defRPr>
            </a:lvl1pPr>
            <a:lvl2pPr marL="0" indent="0">
              <a:buNone/>
              <a:defRPr/>
            </a:lvl2pPr>
            <a:lvl3pPr marL="180000" indent="0">
              <a:buNone/>
              <a:defRPr/>
            </a:lvl3pPr>
            <a:lvl4pPr marL="360000" indent="0">
              <a:buNone/>
              <a:defRPr/>
            </a:lvl4pPr>
            <a:lvl5pPr marL="540000" indent="0">
              <a:buNone/>
              <a:defRPr/>
            </a:lvl5pPr>
          </a:lstStyle>
          <a:p>
            <a:pPr lvl="0"/>
            <a:r>
              <a:rPr lang="en-US"/>
              <a:t>Lorem ipsum dolor sit amet, consectetuer adipiscing elit. Maecenas porttitor congue massa. Fusce posuere, magna sed pulvinar ultricies, purus lectus malesuada libero, sit amet commodo magna eros quis urna. </a:t>
            </a:r>
          </a:p>
        </p:txBody>
      </p:sp>
    </p:spTree>
    <p:extLst>
      <p:ext uri="{BB962C8B-B14F-4D97-AF65-F5344CB8AC3E}">
        <p14:creationId xmlns:p14="http://schemas.microsoft.com/office/powerpoint/2010/main" val="155432455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E18F41C-3EC1-AC61-1BA9-55FB7864035D}"/>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EEACFD65-13A5-B202-0C6C-AAA38B1CD78E}"/>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928922AD-9054-64C1-240C-DF3761B96CF3}"/>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0" name="TextBox 9">
            <a:extLst>
              <a:ext uri="{FF2B5EF4-FFF2-40B4-BE49-F238E27FC236}">
                <a16:creationId xmlns:a16="http://schemas.microsoft.com/office/drawing/2014/main" id="{1A460324-2791-1C11-ADB5-477FCDEB6F77}"/>
              </a:ext>
            </a:extLst>
          </p:cNvPr>
          <p:cNvSpPr txBox="1"/>
          <p:nvPr/>
        </p:nvSpPr>
        <p:spPr>
          <a:xfrm>
            <a:off x="3193200" y="2466000"/>
            <a:ext cx="5806077" cy="1477328"/>
          </a:xfrm>
          <a:prstGeom prst="rect">
            <a:avLst/>
          </a:prstGeom>
          <a:noFill/>
        </p:spPr>
        <p:txBody>
          <a:bodyPr wrap="none" lIns="0" tIns="0" rIns="0" bIns="0" rtlCol="0">
            <a:spAutoFit/>
          </a:bodyPr>
          <a:lstStyle/>
          <a:p>
            <a:pPr algn="ctr"/>
            <a:r>
              <a:rPr lang="pl-PL" sz="9600">
                <a:latin typeface="+mj-lt"/>
              </a:rPr>
              <a:t>Thank you!</a:t>
            </a:r>
            <a:endParaRPr lang="en-GB" sz="9600">
              <a:latin typeface="+mj-lt"/>
            </a:endParaRPr>
          </a:p>
        </p:txBody>
      </p:sp>
    </p:spTree>
    <p:extLst>
      <p:ext uri="{BB962C8B-B14F-4D97-AF65-F5344CB8AC3E}">
        <p14:creationId xmlns:p14="http://schemas.microsoft.com/office/powerpoint/2010/main" val="89383979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Thank you picture WH logo">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117FCF2-F635-67E2-137D-342AD2EB3EE9}"/>
              </a:ext>
            </a:extLst>
          </p:cNvPr>
          <p:cNvSpPr>
            <a:spLocks noGrp="1"/>
          </p:cNvSpPr>
          <p:nvPr>
            <p:ph type="pic" sz="quarter" idx="13" hasCustomPrompt="1"/>
          </p:nvPr>
        </p:nvSpPr>
        <p:spPr>
          <a:xfrm>
            <a:off x="0" y="0"/>
            <a:ext cx="12192000" cy="6858000"/>
          </a:xfrm>
          <a:solidFill>
            <a:schemeClr val="bg1">
              <a:lumMod val="85000"/>
            </a:schemeClr>
          </a:solidFill>
        </p:spPr>
        <p:txBody>
          <a:bodyPr wrap="square"/>
          <a:lstStyle>
            <a:lvl1pPr algn="ctr">
              <a:defRPr sz="2000"/>
            </a:lvl1pPr>
          </a:lstStyle>
          <a:p>
            <a:r>
              <a:rPr lang="pl-PL"/>
              <a:t>Click </a:t>
            </a:r>
            <a:r>
              <a:rPr lang="en-US"/>
              <a:t>on the </a:t>
            </a:r>
            <a:r>
              <a:rPr lang="pl-PL"/>
              <a:t>icon to add </a:t>
            </a:r>
            <a:r>
              <a:rPr lang="en-US"/>
              <a:t>a </a:t>
            </a:r>
            <a:r>
              <a:rPr lang="pl-PL"/>
              <a:t>picture</a:t>
            </a:r>
            <a:endParaRPr lang="en-GB"/>
          </a:p>
        </p:txBody>
      </p:sp>
      <p:sp>
        <p:nvSpPr>
          <p:cNvPr id="17" name="Text Placeholder 16">
            <a:extLst>
              <a:ext uri="{FF2B5EF4-FFF2-40B4-BE49-F238E27FC236}">
                <a16:creationId xmlns:a16="http://schemas.microsoft.com/office/drawing/2014/main" id="{106A14C3-0766-C6C3-8CEA-122D4A3AA3C3}"/>
              </a:ext>
            </a:extLst>
          </p:cNvPr>
          <p:cNvSpPr>
            <a:spLocks noGrp="1"/>
          </p:cNvSpPr>
          <p:nvPr>
            <p:ph type="body" sz="quarter" idx="16" hasCustomPrompt="1"/>
          </p:nvPr>
        </p:nvSpPr>
        <p:spPr>
          <a:xfrm>
            <a:off x="550800" y="5097600"/>
            <a:ext cx="2943113" cy="914400"/>
          </a:xfrm>
        </p:spPr>
        <p:txBody>
          <a:bodyPr anchor="b"/>
          <a:lstStyle>
            <a:lvl1pPr>
              <a:defRPr sz="4800">
                <a:solidFill>
                  <a:schemeClr val="bg1"/>
                </a:solidFill>
                <a:latin typeface="+mj-lt"/>
              </a:defRPr>
            </a:lvl1pPr>
          </a:lstStyle>
          <a:p>
            <a:pPr lvl="0"/>
            <a:r>
              <a:rPr lang="en-US"/>
              <a:t>Thank you!</a:t>
            </a:r>
            <a:endParaRPr lang="en-GB"/>
          </a:p>
        </p:txBody>
      </p:sp>
      <p:sp>
        <p:nvSpPr>
          <p:cNvPr id="18" name="Date Placeholder 17">
            <a:extLst>
              <a:ext uri="{FF2B5EF4-FFF2-40B4-BE49-F238E27FC236}">
                <a16:creationId xmlns:a16="http://schemas.microsoft.com/office/drawing/2014/main" id="{3DE34A26-941E-C6D4-9FE2-B05514FB160D}"/>
              </a:ext>
            </a:extLst>
          </p:cNvPr>
          <p:cNvSpPr>
            <a:spLocks noGrp="1"/>
          </p:cNvSpPr>
          <p:nvPr>
            <p:ph type="dt" sz="half" idx="17"/>
          </p:nvPr>
        </p:nvSpPr>
        <p:spPr/>
        <p:txBody>
          <a:bodyPr/>
          <a:lstStyle/>
          <a:p>
            <a:r>
              <a:rPr lang="en-US"/>
              <a:t>20/08/2024</a:t>
            </a:r>
            <a:endParaRPr lang="en-GB"/>
          </a:p>
        </p:txBody>
      </p:sp>
      <p:sp>
        <p:nvSpPr>
          <p:cNvPr id="19" name="Footer Placeholder 18">
            <a:extLst>
              <a:ext uri="{FF2B5EF4-FFF2-40B4-BE49-F238E27FC236}">
                <a16:creationId xmlns:a16="http://schemas.microsoft.com/office/drawing/2014/main" id="{504EC2CF-565E-0091-5A25-AD1FB44B7750}"/>
              </a:ext>
            </a:extLst>
          </p:cNvPr>
          <p:cNvSpPr>
            <a:spLocks noGrp="1"/>
          </p:cNvSpPr>
          <p:nvPr>
            <p:ph type="ftr" sz="quarter" idx="18"/>
          </p:nvPr>
        </p:nvSpPr>
        <p:spPr/>
        <p:txBody>
          <a:bodyPr/>
          <a:lstStyle/>
          <a:p>
            <a:r>
              <a:rPr lang="en-GB"/>
              <a:t>Name Namesson – Information class: Confidential (C3)</a:t>
            </a:r>
          </a:p>
        </p:txBody>
      </p:sp>
      <p:sp>
        <p:nvSpPr>
          <p:cNvPr id="20" name="Slide Number Placeholder 19">
            <a:extLst>
              <a:ext uri="{FF2B5EF4-FFF2-40B4-BE49-F238E27FC236}">
                <a16:creationId xmlns:a16="http://schemas.microsoft.com/office/drawing/2014/main" id="{242A14DB-FB71-E978-0B69-F57FD61D030A}"/>
              </a:ext>
            </a:extLst>
          </p:cNvPr>
          <p:cNvSpPr>
            <a:spLocks noGrp="1"/>
          </p:cNvSpPr>
          <p:nvPr>
            <p:ph type="sldNum" sz="quarter" idx="19"/>
          </p:nvPr>
        </p:nvSpPr>
        <p:spPr/>
        <p:txBody>
          <a:bodyPr/>
          <a:lstStyle/>
          <a:p>
            <a:fld id="{1E8D132F-CB07-4565-AFAB-8119C0738F44}" type="slidenum">
              <a:rPr lang="en-GB" smtClean="0"/>
              <a:pPr/>
              <a:t>‹#›</a:t>
            </a:fld>
            <a:endParaRPr lang="en-GB"/>
          </a:p>
        </p:txBody>
      </p:sp>
      <p:sp>
        <p:nvSpPr>
          <p:cNvPr id="4" name="Text Placeholder 23">
            <a:extLst>
              <a:ext uri="{FF2B5EF4-FFF2-40B4-BE49-F238E27FC236}">
                <a16:creationId xmlns:a16="http://schemas.microsoft.com/office/drawing/2014/main" id="{374F5628-90AC-EA70-7316-10581085193B}"/>
              </a:ext>
            </a:extLst>
          </p:cNvPr>
          <p:cNvSpPr>
            <a:spLocks noGrp="1"/>
          </p:cNvSpPr>
          <p:nvPr>
            <p:ph type="body" sz="quarter" idx="14" hasCustomPrompt="1"/>
          </p:nvPr>
        </p:nvSpPr>
        <p:spPr>
          <a:xfrm>
            <a:off x="11066237" y="6269799"/>
            <a:ext cx="576163" cy="253024"/>
          </a:xfrm>
          <a:blipFill>
            <a:blip>
              <a:extLst>
                <a:ext uri="{96DAC541-7B7A-43D3-8B79-37D633B846F1}">
                  <asvg:svgBlip xmlns:asvg="http://schemas.microsoft.com/office/drawing/2016/SVG/main" r:embed="rId2"/>
                </a:ext>
              </a:extLst>
            </a:blip>
            <a:stretch>
              <a:fillRect/>
            </a:stretch>
          </a:blipFill>
        </p:spPr>
        <p:txBody>
          <a:bodyPr/>
          <a:lstStyle>
            <a:lvl1pPr>
              <a:buNone/>
              <a:defRPr/>
            </a:lvl1pPr>
            <a:lvl2pPr marL="0" indent="0">
              <a:buNone/>
              <a:defRPr/>
            </a:lvl2pPr>
            <a:lvl3pPr marL="180000" indent="0">
              <a:buNone/>
              <a:defRPr/>
            </a:lvl3pPr>
            <a:lvl4pPr marL="360000" indent="0">
              <a:buNone/>
              <a:defRPr/>
            </a:lvl4pPr>
            <a:lvl5pPr marL="540000" indent="0">
              <a:buNone/>
              <a:defRPr/>
            </a:lvl5pPr>
          </a:lstStyle>
          <a:p>
            <a:pPr lvl="0"/>
            <a:r>
              <a:rPr lang="en-US"/>
              <a:t> </a:t>
            </a:r>
            <a:endParaRPr lang="en-GB"/>
          </a:p>
        </p:txBody>
      </p:sp>
    </p:spTree>
    <p:extLst>
      <p:ext uri="{BB962C8B-B14F-4D97-AF65-F5344CB8AC3E}">
        <p14:creationId xmlns:p14="http://schemas.microsoft.com/office/powerpoint/2010/main" val="3919308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 </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Tree>
    <p:extLst>
      <p:ext uri="{BB962C8B-B14F-4D97-AF65-F5344CB8AC3E}">
        <p14:creationId xmlns:p14="http://schemas.microsoft.com/office/powerpoint/2010/main" val="415173935"/>
      </p:ext>
    </p:extLst>
  </p:cSld>
  <p:clrMapOvr>
    <a:masterClrMapping/>
  </p:clrMapOvr>
  <p:extLst>
    <p:ext uri="{DCECCB84-F9BA-43D5-87BE-67443E8EF086}">
      <p15:sldGuideLst xmlns:p15="http://schemas.microsoft.com/office/powerpoint/2012/main"/>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Disclaimer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2743568"/>
            <a:ext cx="8440799" cy="3277820"/>
          </a:xfrm>
          <a:prstGeom prst="rect">
            <a:avLst/>
          </a:prstGeom>
          <a:noFill/>
        </p:spPr>
        <p:txBody>
          <a:bodyPr wrap="square" lIns="0" tIns="0" rIns="0" bIns="0" rtlCol="0" anchor="b">
            <a:spAutoFit/>
          </a:bodyPr>
          <a:lstStyle/>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Please note that this presentation material does not constitute a firm offer of any kind and should only be seen as a basis for further discussions. Should any firm offer be communicated by Skandinaviska Enskilda Banken AB (publ) (</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SEB</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 in the future, such an offer will be conditional upon SEB attaining relevant internal credit approval.</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This discussion paper is provided on a strictly confidential basis and should not be distributed to persons other than the intended recipients.</a:t>
            </a:r>
            <a:br>
              <a:rPr lang="en-GB" altLang="en-US" sz="1100" b="0" i="0">
                <a:solidFill>
                  <a:schemeClr val="tx1"/>
                </a:solidFill>
                <a:latin typeface="SEB SansSerif Book" pitchFamily="2" charset="77"/>
              </a:rPr>
            </a:br>
            <a:r>
              <a:rPr lang="en-GB" altLang="en-US" sz="1100" b="0" i="0">
                <a:solidFill>
                  <a:schemeClr val="tx1"/>
                </a:solidFill>
                <a:latin typeface="SEB SansSerif Book" pitchFamily="2" charset="77"/>
              </a:rPr>
              <a:t>All information contained in this report has been compiled in good faith from sources believed to be reliable. However, no representation or warranty, expressed</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or implied, is made with respect to the completeness or accuracy of its contents and the report is not to be relied upon as authoritative. Recipients are urged to base their investment decisions upon such investigations, as they deem necessary. To the extent permitted by applicable law, no liability whatsoever is accepted</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for any direct or consequential loss arising from the use of this document or its contents.</a:t>
            </a:r>
            <a:r>
              <a:rPr lang="pl-PL" altLang="en-US" sz="1100" b="0" i="0">
                <a:solidFill>
                  <a:schemeClr val="tx1"/>
                </a:solidFill>
                <a:latin typeface="SEB SansSerif Book" pitchFamily="2" charset="77"/>
              </a:rPr>
              <a:t> </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Subject to Applicable Regulations, neither SEB nor its directors, officers, employees, or agents shall be liable for any losses, damages, costs or expenses, whether arising out of negligence, breach of contract, misrepresentation or otherwise, incurred or suffered by the Customer under the terms or any hedge, unless such loss arises directly from SEB</a:t>
            </a:r>
            <a:r>
              <a:rPr lang="pl-PL" altLang="en-US" sz="1100" b="0" i="0">
                <a:solidFill>
                  <a:schemeClr val="tx1"/>
                </a:solidFill>
                <a:latin typeface="SEB SansSerif Book" pitchFamily="2" charset="77"/>
              </a:rPr>
              <a:t>’</a:t>
            </a:r>
            <a:r>
              <a:rPr lang="en-GB" altLang="en-US" sz="1100" b="0" i="0">
                <a:solidFill>
                  <a:schemeClr val="tx1"/>
                </a:solidFill>
                <a:latin typeface="SEB SansSerif Book" pitchFamily="2" charset="77"/>
              </a:rPr>
              <a:t>s or such individual's respective willful default or fraud. In no circumstance shall SEB's liability include any losses suffered by the Customer or any third party for any special damage, indirect losses or loss of profits or loss of goodwill or loss of business opportunity, whether arising out of negligence, breach of contract, misrepresentation or otherwise.</a:t>
            </a:r>
          </a:p>
          <a:p>
            <a:pPr marL="0" indent="0">
              <a:spcBef>
                <a:spcPts val="600"/>
              </a:spcBef>
              <a:buFont typeface="Arial" panose="020B0604020202020204" pitchFamily="34" charset="0"/>
              <a:buNone/>
              <a:defRPr/>
            </a:pPr>
            <a:r>
              <a:rPr lang="en-GB" altLang="en-US" sz="1100" b="0" i="0">
                <a:solidFill>
                  <a:schemeClr val="tx1"/>
                </a:solidFill>
                <a:latin typeface="SEB SansSerif Book" pitchFamily="2" charset="77"/>
              </a:rPr>
              <a:t>Your attention is drawn to the fact that SEB, a member of, or any entity associated with SEB or its affiliates, officers, directors, employees or shareholders of such members may from time to time (a) have a long or short position or holding in the securities or options of such companies mentioned herein, (b) buy or sell</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or participate in an issue of such securities or options, (c) provide corporate finance services to such companies or in relation to such securities or options,</a:t>
            </a:r>
            <a:r>
              <a:rPr lang="pl-PL" altLang="en-US" sz="1100" b="0" i="0">
                <a:solidFill>
                  <a:schemeClr val="tx1"/>
                </a:solidFill>
                <a:latin typeface="SEB SansSerif Book" pitchFamily="2" charset="77"/>
              </a:rPr>
              <a:t> </a:t>
            </a:r>
            <a:r>
              <a:rPr lang="en-GB" altLang="en-US" sz="1100" b="0" i="0">
                <a:solidFill>
                  <a:schemeClr val="tx1"/>
                </a:solidFill>
                <a:latin typeface="SEB SansSerif Book" pitchFamily="2" charset="77"/>
              </a:rPr>
              <a:t>(d) be represented on the board of directors or similar supervisory entity of such companies. SEB may make a market in the securities mentioned in this report.</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spc="-10" dirty="0" err="1">
                <a:solidFill>
                  <a:schemeClr val="tx1"/>
                </a:solidFill>
                <a:latin typeface="SEB SansSerif Book" pitchFamily="2" charset="-18"/>
              </a:rPr>
              <a:t>Disclaimer</a:t>
            </a:r>
            <a:endParaRPr lang="en-GB" sz="3200" spc="-10" dirty="0">
              <a:solidFill>
                <a:schemeClr val="tx1"/>
              </a:solidFill>
              <a:latin typeface="SEB SansSerif Book" pitchFamily="2" charset="-18"/>
            </a:endParaRPr>
          </a:p>
        </p:txBody>
      </p:sp>
    </p:spTree>
    <p:extLst>
      <p:ext uri="{BB962C8B-B14F-4D97-AF65-F5344CB8AC3E}">
        <p14:creationId xmlns:p14="http://schemas.microsoft.com/office/powerpoint/2010/main" val="135499558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Disclaimer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0" y="4328617"/>
            <a:ext cx="6411975" cy="1692771"/>
          </a:xfrm>
          <a:prstGeom prst="rect">
            <a:avLst/>
          </a:prstGeom>
          <a:noFill/>
        </p:spPr>
        <p:txBody>
          <a:bodyPr wrap="square" lIns="0" tIns="0" rIns="0" bIns="0" rtlCol="0" anchor="b">
            <a:spAutoFit/>
          </a:bodyPr>
          <a:lstStyle/>
          <a:p>
            <a:pPr>
              <a:spcAft>
                <a:spcPts val="600"/>
              </a:spcAft>
            </a:pPr>
            <a:r>
              <a:rPr lang="en-US" sz="1100" b="0" i="0">
                <a:solidFill>
                  <a:schemeClr val="tx1"/>
                </a:solidFill>
                <a:latin typeface="SEB SansSerif Book" pitchFamily="2" charset="77"/>
              </a:rPr>
              <a:t>The information in this document has been compiled by Large Corporates &amp; Financial Institutions, a division of Skandinaviska Enskilda Banken AB (publ) (“SEB”). It is produced for private information of recipients and SEB is not soliciting any action based upon it. All information has been compiled in good faith from sources believed to be reliable. However, no representation or warranty, expressed or implied, is made with respect to the completeness or accuracy of its contents and the information is not to be relied upon as authoritative. Recipients are urged to base any investment decisions upon such investigations as they deem necessary.</a:t>
            </a:r>
            <a:r>
              <a:rPr lang="pl-PL" sz="1100" b="0" i="0">
                <a:solidFill>
                  <a:schemeClr val="tx1"/>
                </a:solidFill>
                <a:latin typeface="SEB SansSerif Book" pitchFamily="2" charset="77"/>
              </a:rPr>
              <a:t> </a:t>
            </a:r>
            <a:br>
              <a:rPr lang="pl-PL" sz="1100" b="0" i="0">
                <a:solidFill>
                  <a:schemeClr val="tx1"/>
                </a:solidFill>
                <a:latin typeface="SEB SansSerif Book" pitchFamily="2" charset="77"/>
              </a:rPr>
            </a:br>
            <a:r>
              <a:rPr lang="pl-PL" sz="1100" b="0" i="0">
                <a:solidFill>
                  <a:schemeClr val="tx1"/>
                </a:solidFill>
                <a:latin typeface="SEB SansSerif Book" pitchFamily="2" charset="77"/>
              </a:rPr>
              <a:t>T</a:t>
            </a:r>
            <a:r>
              <a:rPr lang="en-US" sz="1100" b="0" i="0">
                <a:solidFill>
                  <a:schemeClr val="tx1"/>
                </a:solidFill>
                <a:latin typeface="SEB SansSerif Book" pitchFamily="2" charset="77"/>
              </a:rPr>
              <a:t>o the extent permitted by applicable law, no liability whatsoever is accepted for any direct or indirect loss arising from the use of this document or its content. Your attention is drawn to the fact that SEB, or any entity associated with SEB or its affiliates, officers, directors, employees or shareholders of such members may from time to time have holdings in the securities mentioned herein.</a:t>
            </a: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err="1">
                <a:solidFill>
                  <a:schemeClr val="tx1"/>
                </a:solidFill>
                <a:latin typeface="SEB SansSerif Book" pitchFamily="2" charset="77"/>
              </a:rPr>
              <a:t>Disclaimer</a:t>
            </a:r>
            <a:endParaRPr lang="en-GB" sz="3200" b="0" i="0" spc="-10" dirty="0">
              <a:solidFill>
                <a:schemeClr val="tx1"/>
              </a:solidFill>
              <a:latin typeface="SEB SansSerif Book" pitchFamily="2" charset="77"/>
            </a:endParaRPr>
          </a:p>
        </p:txBody>
      </p:sp>
    </p:spTree>
    <p:extLst>
      <p:ext uri="{BB962C8B-B14F-4D97-AF65-F5344CB8AC3E}">
        <p14:creationId xmlns:p14="http://schemas.microsoft.com/office/powerpoint/2010/main" val="100707986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Disclaimer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A223591-65A6-A086-B16D-5663B224160F}"/>
              </a:ext>
            </a:extLst>
          </p:cNvPr>
          <p:cNvSpPr>
            <a:spLocks noGrp="1"/>
          </p:cNvSpPr>
          <p:nvPr>
            <p:ph type="dt" sz="half" idx="10"/>
          </p:nvPr>
        </p:nvSpPr>
        <p:spPr/>
        <p:txBody>
          <a:bodyPr/>
          <a:lstStyle/>
          <a:p>
            <a:r>
              <a:rPr lang="en-US"/>
              <a:t>20/08/2024</a:t>
            </a:r>
            <a:endParaRPr lang="en-GB"/>
          </a:p>
        </p:txBody>
      </p:sp>
      <p:sp>
        <p:nvSpPr>
          <p:cNvPr id="4" name="Footer Placeholder 3">
            <a:extLst>
              <a:ext uri="{FF2B5EF4-FFF2-40B4-BE49-F238E27FC236}">
                <a16:creationId xmlns:a16="http://schemas.microsoft.com/office/drawing/2014/main" id="{C53ACADD-E20C-C6F3-2ABF-242FF071AFDB}"/>
              </a:ext>
            </a:extLst>
          </p:cNvPr>
          <p:cNvSpPr>
            <a:spLocks noGrp="1"/>
          </p:cNvSpPr>
          <p:nvPr>
            <p:ph type="ftr" sz="quarter" idx="11"/>
          </p:nvPr>
        </p:nvSpPr>
        <p:spPr/>
        <p:txBody>
          <a:bodyPr/>
          <a:lstStyle/>
          <a:p>
            <a:r>
              <a:rPr lang="en-GB"/>
              <a:t>Name Namesson – Information class: Confidential (C3)</a:t>
            </a:r>
          </a:p>
        </p:txBody>
      </p:sp>
      <p:sp>
        <p:nvSpPr>
          <p:cNvPr id="5" name="Slide Number Placeholder 4">
            <a:extLst>
              <a:ext uri="{FF2B5EF4-FFF2-40B4-BE49-F238E27FC236}">
                <a16:creationId xmlns:a16="http://schemas.microsoft.com/office/drawing/2014/main" id="{2FBE6CCF-D424-92B2-2308-2AB59AD43357}"/>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7" name="TextBox 6">
            <a:extLst>
              <a:ext uri="{FF2B5EF4-FFF2-40B4-BE49-F238E27FC236}">
                <a16:creationId xmlns:a16="http://schemas.microsoft.com/office/drawing/2014/main" id="{0B706DBD-D434-5DAC-2D5A-593C36C7FE7B}"/>
              </a:ext>
            </a:extLst>
          </p:cNvPr>
          <p:cNvSpPr txBox="1"/>
          <p:nvPr/>
        </p:nvSpPr>
        <p:spPr>
          <a:xfrm>
            <a:off x="550801" y="2651235"/>
            <a:ext cx="8059800" cy="3370153"/>
          </a:xfrm>
          <a:prstGeom prst="rect">
            <a:avLst/>
          </a:prstGeom>
          <a:noFill/>
        </p:spPr>
        <p:txBody>
          <a:bodyPr wrap="square" lIns="0" tIns="0" rIns="0" bIns="0" rtlCol="0" anchor="b">
            <a:spAutoFit/>
          </a:bodyPr>
          <a:lstStyle/>
          <a:p>
            <a:pPr>
              <a:spcBef>
                <a:spcPts val="600"/>
              </a:spcBef>
            </a:pPr>
            <a:r>
              <a:rPr lang="en-GB" sz="1100" b="0" i="0">
                <a:solidFill>
                  <a:schemeClr val="tx1"/>
                </a:solidFill>
                <a:latin typeface="SEB SansSerif Book" pitchFamily="2" charset="77"/>
              </a:rPr>
              <a:t>This material is compiled by Skandinaviska Enskilda Banken AB (publ) (“SEB”), to provide information of recipients only and shall not be used for any other purpose.</a:t>
            </a:r>
          </a:p>
          <a:p>
            <a:pPr>
              <a:spcBef>
                <a:spcPts val="600"/>
              </a:spcBef>
            </a:pPr>
            <a:r>
              <a:rPr lang="en-GB" sz="1100" b="0" i="0">
                <a:solidFill>
                  <a:schemeClr val="tx1"/>
                </a:solidFill>
                <a:latin typeface="SEB SansSerif Book" pitchFamily="2" charset="77"/>
              </a:rPr>
              <a:t>All information contained in this presentation has been compiled in good faith from sources believed to be reliable.</a:t>
            </a:r>
            <a:r>
              <a:rPr lang="pl-PL" sz="1100" b="0" i="0">
                <a:solidFill>
                  <a:schemeClr val="tx1"/>
                </a:solidFill>
                <a:latin typeface="SEB SansSerif Book" pitchFamily="2" charset="77"/>
              </a:rPr>
              <a:t> </a:t>
            </a:r>
            <a:r>
              <a:rPr lang="en-GB" sz="1100" b="0" i="0">
                <a:solidFill>
                  <a:schemeClr val="tx1"/>
                </a:solidFill>
                <a:latin typeface="SEB SansSerif Book" pitchFamily="2" charset="77"/>
              </a:rPr>
              <a:t>However, no representation or warranty, expressed or implied, is made with respect to the completeness or accuracy of its contents, and the presentation is not to be relied upon as authoritative. To the extent permitted by applicable law, no liability whatsoever is accepted for any direct or consequential loss arising from the use of this presentation or its contents. Prior to entering into any transaction contemplated hereby (a “Transaction”), you are urged to determine, without reliance upon us, the economic risks and merits, as well as the legal, tax, and accounting characterizations and consequences of any such Transaction. In this regard, by accepting this presentation, you acknowledge that (a) we are not providing (and you are not relying on us for) legal, tax, or accounting advice, (b) there may be legal, tax, or accounting risks associated with any Transaction, and (c) you should receive (and rely on) separate and qualified legal, tax and accounting advice. Any terms set forth in this presentation are intended for discussion purposes only. Any prices or levels contained herein are preliminary and indicative only and do not represent bids or offers. These indications are provided solely for your information and consideration, are subject to change at any time without notice and are not intended as a solicitation with respect to the purchase or sale of any instrument. </a:t>
            </a:r>
          </a:p>
          <a:p>
            <a:pPr>
              <a:spcBef>
                <a:spcPts val="600"/>
              </a:spcBef>
            </a:pPr>
            <a:r>
              <a:rPr lang="en-GB" sz="1100" b="0" i="0">
                <a:solidFill>
                  <a:schemeClr val="tx1"/>
                </a:solidFill>
                <a:latin typeface="SEB SansSerif Book" pitchFamily="2" charset="77"/>
              </a:rPr>
              <a:t>The information contained in this presentation may include results of analyses from a quantitative model, which represent potential future events that may or may not be realized and is not a complete analysis of every material fact representing any product. Any estimates included herein constitute our judgment as of the date hereof and are subject to change without any notice. We may make a market in these instruments for our customers and for our own account. Accordingly, we may have a position in any such instrument at any time. This material and its content may not be released, published, distributed, or referred to any third party except for employees within recipient’s organization and in such cases, only on a need-to-know basis.</a:t>
            </a:r>
            <a:endParaRPr lang="pl-PL" sz="1100" b="0" i="0">
              <a:solidFill>
                <a:schemeClr val="tx1"/>
              </a:solidFill>
              <a:latin typeface="SEB SansSerif Book" pitchFamily="2" charset="77"/>
            </a:endParaRPr>
          </a:p>
        </p:txBody>
      </p:sp>
      <p:sp>
        <p:nvSpPr>
          <p:cNvPr id="8" name="Rectangle 7">
            <a:extLst>
              <a:ext uri="{FF2B5EF4-FFF2-40B4-BE49-F238E27FC236}">
                <a16:creationId xmlns:a16="http://schemas.microsoft.com/office/drawing/2014/main" id="{5146CE9E-2DFA-E649-5C14-50227EBC3086}"/>
              </a:ext>
            </a:extLst>
          </p:cNvPr>
          <p:cNvSpPr/>
          <p:nvPr/>
        </p:nvSpPr>
        <p:spPr bwMode="gray">
          <a:xfrm>
            <a:off x="550800" y="464400"/>
            <a:ext cx="11091600" cy="492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indent="0" algn="l">
              <a:spcAft>
                <a:spcPts val="600"/>
              </a:spcAft>
              <a:buNone/>
              <a:defRPr/>
            </a:pPr>
            <a:r>
              <a:rPr lang="pl-PL" sz="3200" b="0" i="0" spc="-10" dirty="0" err="1">
                <a:solidFill>
                  <a:schemeClr val="tx1"/>
                </a:solidFill>
                <a:latin typeface="SEB SansSerif Book" pitchFamily="2" charset="77"/>
              </a:rPr>
              <a:t>Disclaimer</a:t>
            </a:r>
            <a:endParaRPr lang="en-GB" sz="3200" b="0" i="0" spc="-10" dirty="0">
              <a:solidFill>
                <a:schemeClr val="tx1"/>
              </a:solidFill>
              <a:latin typeface="SEB SansSerif Book" pitchFamily="2" charset="77"/>
            </a:endParaRPr>
          </a:p>
        </p:txBody>
      </p:sp>
    </p:spTree>
    <p:extLst>
      <p:ext uri="{BB962C8B-B14F-4D97-AF65-F5344CB8AC3E}">
        <p14:creationId xmlns:p14="http://schemas.microsoft.com/office/powerpoint/2010/main" val="408292629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Three Content with Headings">
    <p:bg>
      <p:bgPr>
        <a:solidFill>
          <a:srgbClr val="FFFFFF"/>
        </a:solidFill>
        <a:effectLst/>
      </p:bgPr>
    </p:bg>
    <p:spTree>
      <p:nvGrpSpPr>
        <p:cNvPr id="1" name=""/>
        <p:cNvGrpSpPr/>
        <p:nvPr/>
      </p:nvGrpSpPr>
      <p:grpSpPr>
        <a:xfrm>
          <a:off x="0" y="0"/>
          <a:ext cx="0" cy="0"/>
          <a:chOff x="0" y="0"/>
          <a:chExt cx="0" cy="0"/>
        </a:xfrm>
      </p:grpSpPr>
      <p:sp>
        <p:nvSpPr>
          <p:cNvPr id="23" name="Rubrik 1">
            <a:extLst>
              <a:ext uri="{FF2B5EF4-FFF2-40B4-BE49-F238E27FC236}">
                <a16:creationId xmlns:a16="http://schemas.microsoft.com/office/drawing/2014/main" id="{097E6B50-A2AF-44AF-B6DD-ADC555E39582}"/>
              </a:ext>
            </a:extLst>
          </p:cNvPr>
          <p:cNvSpPr>
            <a:spLocks noGrp="1"/>
          </p:cNvSpPr>
          <p:nvPr>
            <p:ph type="title" hasCustomPrompt="1"/>
          </p:nvPr>
        </p:nvSpPr>
        <p:spPr>
          <a:xfrm>
            <a:off x="511200" y="774000"/>
            <a:ext cx="11129938" cy="899200"/>
          </a:xfrm>
          <a:prstGeom prst="rect">
            <a:avLst/>
          </a:prstGeom>
        </p:spPr>
        <p:txBody>
          <a:bodyPr vert="horz" lIns="0" tIns="0" rIns="0" bIns="0" rtlCol="0" anchor="t" anchorCtr="0">
            <a:noAutofit/>
          </a:bodyPr>
          <a:lstStyle>
            <a:lvl1pPr>
              <a:defRPr lang="en-GB" dirty="0"/>
            </a:lvl1pPr>
          </a:lstStyle>
          <a:p>
            <a:pPr lvl="0"/>
            <a:r>
              <a:rPr lang="en-GB" dirty="0" err="1"/>
              <a:t>Klicka</a:t>
            </a:r>
            <a:r>
              <a:rPr lang="en-GB" dirty="0"/>
              <a:t> </a:t>
            </a:r>
            <a:r>
              <a:rPr lang="en-GB" dirty="0" err="1"/>
              <a:t>här</a:t>
            </a:r>
            <a:r>
              <a:rPr lang="en-GB" dirty="0"/>
              <a:t> </a:t>
            </a:r>
            <a:r>
              <a:rPr lang="en-GB" dirty="0" err="1"/>
              <a:t>för</a:t>
            </a:r>
            <a:r>
              <a:rPr lang="en-GB" dirty="0"/>
              <a:t> </a:t>
            </a:r>
            <a:r>
              <a:rPr lang="en-GB" dirty="0" err="1"/>
              <a:t>att</a:t>
            </a:r>
            <a:r>
              <a:rPr lang="en-GB" dirty="0"/>
              <a:t> </a:t>
            </a:r>
            <a:r>
              <a:rPr lang="en-GB" dirty="0" err="1"/>
              <a:t>ändra</a:t>
            </a:r>
            <a:r>
              <a:rPr lang="en-GB" dirty="0"/>
              <a:t> mall </a:t>
            </a:r>
            <a:r>
              <a:rPr lang="en-GB" dirty="0" err="1"/>
              <a:t>för</a:t>
            </a:r>
            <a:r>
              <a:rPr lang="en-GB" dirty="0"/>
              <a:t> </a:t>
            </a:r>
            <a:r>
              <a:rPr lang="en-GB" dirty="0" err="1"/>
              <a:t>rubrikformat</a:t>
            </a:r>
            <a:endParaRPr lang="en-GB" dirty="0"/>
          </a:p>
        </p:txBody>
      </p:sp>
      <p:sp>
        <p:nvSpPr>
          <p:cNvPr id="26" name="Content Placeholder 6">
            <a:extLst>
              <a:ext uri="{FF2B5EF4-FFF2-40B4-BE49-F238E27FC236}">
                <a16:creationId xmlns:a16="http://schemas.microsoft.com/office/drawing/2014/main" id="{24E40512-6DCD-4009-AADF-AD413A4A8372}"/>
              </a:ext>
            </a:extLst>
          </p:cNvPr>
          <p:cNvSpPr>
            <a:spLocks noGrp="1"/>
          </p:cNvSpPr>
          <p:nvPr>
            <p:ph sz="quarter" idx="48"/>
          </p:nvPr>
        </p:nvSpPr>
        <p:spPr>
          <a:xfrm>
            <a:off x="559278" y="2220686"/>
            <a:ext cx="3461180" cy="3570514"/>
          </a:xfrm>
        </p:spPr>
        <p:txBody>
          <a:bodyPr vert="horz" lIns="0" tIns="0" rIns="0" bIns="0" rtlCol="0">
            <a:noAutofit/>
          </a:bodyPr>
          <a:lstStyle>
            <a:lvl1pPr>
              <a:defRPr lang="en-US" sz="1600" smtClean="0">
                <a:latin typeface="+mn-lt"/>
              </a:defRPr>
            </a:lvl1pPr>
            <a:lvl2pPr>
              <a:defRPr lang="en-US" sz="1600" smtClean="0">
                <a:latin typeface="+mn-lt"/>
              </a:defRPr>
            </a:lvl2pPr>
            <a:lvl3pPr>
              <a:defRPr lang="en-US" sz="1600" smtClean="0">
                <a:latin typeface="+mn-lt"/>
              </a:defRPr>
            </a:lvl3pPr>
            <a:lvl4pPr>
              <a:defRPr lang="en-US" sz="1600" smtClean="0">
                <a:latin typeface="+mn-lt"/>
              </a:defRPr>
            </a:lvl4pPr>
            <a:lvl5pPr>
              <a:defRPr lang="en-GB" sz="1600">
                <a:latin typeface="+mn-lt"/>
              </a:defRPr>
            </a:lvl5pPr>
          </a:lstStyle>
          <a:p>
            <a:pPr marL="171450" lvl="0" indent="-171450" defTabSz="179388">
              <a:spcBef>
                <a:spcPts val="200"/>
              </a:spcBef>
            </a:pPr>
            <a:r>
              <a:rPr lang="en-US"/>
              <a:t>Click to edit Master text styles</a:t>
            </a:r>
          </a:p>
          <a:p>
            <a:pPr marL="171450" lvl="1" indent="-171450" defTabSz="179388">
              <a:spcBef>
                <a:spcPts val="200"/>
              </a:spcBef>
            </a:pPr>
            <a:r>
              <a:rPr lang="en-US"/>
              <a:t>Second level</a:t>
            </a:r>
          </a:p>
          <a:p>
            <a:pPr marL="171450" lvl="2" indent="-171450" defTabSz="179388">
              <a:spcBef>
                <a:spcPts val="200"/>
              </a:spcBef>
            </a:pPr>
            <a:r>
              <a:rPr lang="en-US"/>
              <a:t>Third level</a:t>
            </a:r>
          </a:p>
          <a:p>
            <a:pPr marL="171450" lvl="3" indent="-171450" defTabSz="179388">
              <a:spcBef>
                <a:spcPts val="200"/>
              </a:spcBef>
            </a:pPr>
            <a:r>
              <a:rPr lang="en-US"/>
              <a:t>Fourth level</a:t>
            </a:r>
          </a:p>
          <a:p>
            <a:pPr marL="171450" lvl="4" indent="-171450" defTabSz="179388">
              <a:spcBef>
                <a:spcPts val="200"/>
              </a:spcBef>
            </a:pPr>
            <a:r>
              <a:rPr lang="en-US"/>
              <a:t>Fifth level</a:t>
            </a:r>
            <a:endParaRPr lang="en-GB"/>
          </a:p>
        </p:txBody>
      </p:sp>
      <p:sp>
        <p:nvSpPr>
          <p:cNvPr id="10" name="Content Placeholder 6">
            <a:extLst>
              <a:ext uri="{FF2B5EF4-FFF2-40B4-BE49-F238E27FC236}">
                <a16:creationId xmlns:a16="http://schemas.microsoft.com/office/drawing/2014/main" id="{29112CEB-146A-43AE-9504-79B578E1BAC5}"/>
              </a:ext>
            </a:extLst>
          </p:cNvPr>
          <p:cNvSpPr>
            <a:spLocks noGrp="1"/>
          </p:cNvSpPr>
          <p:nvPr>
            <p:ph sz="quarter" idx="52"/>
          </p:nvPr>
        </p:nvSpPr>
        <p:spPr>
          <a:xfrm>
            <a:off x="4365410" y="2220686"/>
            <a:ext cx="3461180" cy="3570514"/>
          </a:xfrm>
        </p:spPr>
        <p:txBody>
          <a:bodyPr vert="horz" lIns="0" tIns="0" rIns="0" bIns="0" rtlCol="0">
            <a:noAutofit/>
          </a:bodyPr>
          <a:lstStyle>
            <a:lvl1pPr>
              <a:defRPr lang="en-US" sz="1600" smtClean="0">
                <a:latin typeface="+mn-lt"/>
              </a:defRPr>
            </a:lvl1pPr>
            <a:lvl2pPr>
              <a:defRPr lang="en-US" sz="1600" smtClean="0">
                <a:latin typeface="+mn-lt"/>
              </a:defRPr>
            </a:lvl2pPr>
            <a:lvl3pPr>
              <a:defRPr lang="en-US" sz="1600" smtClean="0">
                <a:latin typeface="+mn-lt"/>
              </a:defRPr>
            </a:lvl3pPr>
            <a:lvl4pPr>
              <a:defRPr lang="en-US" sz="1600" smtClean="0">
                <a:latin typeface="+mn-lt"/>
              </a:defRPr>
            </a:lvl4pPr>
            <a:lvl5pPr>
              <a:defRPr lang="en-GB" sz="1600">
                <a:latin typeface="+mn-lt"/>
              </a:defRPr>
            </a:lvl5pPr>
          </a:lstStyle>
          <a:p>
            <a:pPr marL="171450" lvl="0" indent="-171450" defTabSz="179388">
              <a:spcBef>
                <a:spcPts val="200"/>
              </a:spcBef>
            </a:pPr>
            <a:r>
              <a:rPr lang="en-US"/>
              <a:t>Click to edit Master text styles</a:t>
            </a:r>
          </a:p>
          <a:p>
            <a:pPr marL="171450" lvl="1" indent="-171450" defTabSz="179388">
              <a:spcBef>
                <a:spcPts val="200"/>
              </a:spcBef>
            </a:pPr>
            <a:r>
              <a:rPr lang="en-US"/>
              <a:t>Second level</a:t>
            </a:r>
          </a:p>
          <a:p>
            <a:pPr marL="171450" lvl="2" indent="-171450" defTabSz="179388">
              <a:spcBef>
                <a:spcPts val="200"/>
              </a:spcBef>
            </a:pPr>
            <a:r>
              <a:rPr lang="en-US"/>
              <a:t>Third level</a:t>
            </a:r>
          </a:p>
          <a:p>
            <a:pPr marL="171450" lvl="3" indent="-171450" defTabSz="179388">
              <a:spcBef>
                <a:spcPts val="200"/>
              </a:spcBef>
            </a:pPr>
            <a:r>
              <a:rPr lang="en-US"/>
              <a:t>Fourth level</a:t>
            </a:r>
          </a:p>
          <a:p>
            <a:pPr marL="171450" lvl="4" indent="-171450" defTabSz="179388">
              <a:spcBef>
                <a:spcPts val="200"/>
              </a:spcBef>
            </a:pPr>
            <a:r>
              <a:rPr lang="en-US"/>
              <a:t>Fifth level</a:t>
            </a:r>
            <a:endParaRPr lang="en-GB"/>
          </a:p>
        </p:txBody>
      </p:sp>
      <p:sp>
        <p:nvSpPr>
          <p:cNvPr id="12" name="Content Placeholder 6">
            <a:extLst>
              <a:ext uri="{FF2B5EF4-FFF2-40B4-BE49-F238E27FC236}">
                <a16:creationId xmlns:a16="http://schemas.microsoft.com/office/drawing/2014/main" id="{0FDCCC82-E0D1-4A13-B452-85465BE6891C}"/>
              </a:ext>
            </a:extLst>
          </p:cNvPr>
          <p:cNvSpPr>
            <a:spLocks noGrp="1"/>
          </p:cNvSpPr>
          <p:nvPr>
            <p:ph sz="quarter" idx="54"/>
          </p:nvPr>
        </p:nvSpPr>
        <p:spPr>
          <a:xfrm>
            <a:off x="8179958" y="2220686"/>
            <a:ext cx="3461180" cy="3570514"/>
          </a:xfrm>
        </p:spPr>
        <p:txBody>
          <a:bodyPr vert="horz" lIns="0" tIns="0" rIns="0" bIns="0" rtlCol="0">
            <a:noAutofit/>
          </a:bodyPr>
          <a:lstStyle>
            <a:lvl1pPr>
              <a:defRPr lang="en-US" sz="1600" smtClean="0">
                <a:latin typeface="+mn-lt"/>
              </a:defRPr>
            </a:lvl1pPr>
            <a:lvl2pPr>
              <a:defRPr lang="en-US" sz="1600" smtClean="0">
                <a:latin typeface="+mn-lt"/>
              </a:defRPr>
            </a:lvl2pPr>
            <a:lvl3pPr>
              <a:defRPr lang="en-US" sz="1600" smtClean="0">
                <a:latin typeface="+mn-lt"/>
              </a:defRPr>
            </a:lvl3pPr>
            <a:lvl4pPr>
              <a:defRPr lang="en-US" sz="1600" smtClean="0">
                <a:latin typeface="+mn-lt"/>
              </a:defRPr>
            </a:lvl4pPr>
            <a:lvl5pPr>
              <a:defRPr lang="en-GB" sz="1600">
                <a:latin typeface="+mn-lt"/>
              </a:defRPr>
            </a:lvl5pPr>
          </a:lstStyle>
          <a:p>
            <a:pPr marL="171450" lvl="0" indent="-171450" defTabSz="179388">
              <a:spcBef>
                <a:spcPts val="200"/>
              </a:spcBef>
            </a:pPr>
            <a:r>
              <a:rPr lang="en-US"/>
              <a:t>Click to edit Master text styles</a:t>
            </a:r>
          </a:p>
          <a:p>
            <a:pPr marL="171450" lvl="1" indent="-171450" defTabSz="179388">
              <a:spcBef>
                <a:spcPts val="200"/>
              </a:spcBef>
            </a:pPr>
            <a:r>
              <a:rPr lang="en-US"/>
              <a:t>Second level</a:t>
            </a:r>
          </a:p>
          <a:p>
            <a:pPr marL="171450" lvl="2" indent="-171450" defTabSz="179388">
              <a:spcBef>
                <a:spcPts val="200"/>
              </a:spcBef>
            </a:pPr>
            <a:r>
              <a:rPr lang="en-US"/>
              <a:t>Third level</a:t>
            </a:r>
          </a:p>
          <a:p>
            <a:pPr marL="171450" lvl="3" indent="-171450" defTabSz="179388">
              <a:spcBef>
                <a:spcPts val="200"/>
              </a:spcBef>
            </a:pPr>
            <a:r>
              <a:rPr lang="en-US"/>
              <a:t>Fourth level</a:t>
            </a:r>
          </a:p>
          <a:p>
            <a:pPr marL="171450" lvl="4" indent="-171450" defTabSz="179388">
              <a:spcBef>
                <a:spcPts val="200"/>
              </a:spcBef>
            </a:pPr>
            <a:r>
              <a:rPr lang="en-US"/>
              <a:t>Fifth level</a:t>
            </a:r>
            <a:endParaRPr lang="en-GB"/>
          </a:p>
        </p:txBody>
      </p:sp>
      <p:sp>
        <p:nvSpPr>
          <p:cNvPr id="9" name="Text Placeholder 3">
            <a:extLst>
              <a:ext uri="{FF2B5EF4-FFF2-40B4-BE49-F238E27FC236}">
                <a16:creationId xmlns:a16="http://schemas.microsoft.com/office/drawing/2014/main" id="{0B11EB95-F257-417E-BCDB-F41D243A7F81}"/>
              </a:ext>
            </a:extLst>
          </p:cNvPr>
          <p:cNvSpPr>
            <a:spLocks noGrp="1"/>
          </p:cNvSpPr>
          <p:nvPr>
            <p:ph type="body" sz="quarter" idx="55"/>
          </p:nvPr>
        </p:nvSpPr>
        <p:spPr>
          <a:xfrm>
            <a:off x="559277" y="1919525"/>
            <a:ext cx="3461181" cy="290513"/>
          </a:xfrm>
        </p:spPr>
        <p:txBody>
          <a:bodyPr vert="horz" lIns="0" tIns="45720" rIns="91440" bIns="45720" rtlCol="0" anchor="b">
            <a:noAutofit/>
          </a:bodyPr>
          <a:lstStyle>
            <a:lvl1pPr>
              <a:defRPr lang="en-GB" sz="1600" dirty="0">
                <a:latin typeface="SEB SansSerif Medium" panose="00000600000000000000" pitchFamily="2" charset="0"/>
              </a:defRPr>
            </a:lvl1pPr>
          </a:lstStyle>
          <a:p>
            <a:pPr marL="0" lvl="0" indent="0">
              <a:buNone/>
            </a:pPr>
            <a:r>
              <a:rPr lang="en-US"/>
              <a:t>Click to edit Master text styles</a:t>
            </a:r>
          </a:p>
        </p:txBody>
      </p:sp>
      <p:sp>
        <p:nvSpPr>
          <p:cNvPr id="11" name="Text Placeholder 3">
            <a:extLst>
              <a:ext uri="{FF2B5EF4-FFF2-40B4-BE49-F238E27FC236}">
                <a16:creationId xmlns:a16="http://schemas.microsoft.com/office/drawing/2014/main" id="{1283A091-A9D5-417B-B97F-BB35EF17A109}"/>
              </a:ext>
            </a:extLst>
          </p:cNvPr>
          <p:cNvSpPr>
            <a:spLocks noGrp="1"/>
          </p:cNvSpPr>
          <p:nvPr>
            <p:ph type="body" sz="quarter" idx="56"/>
          </p:nvPr>
        </p:nvSpPr>
        <p:spPr>
          <a:xfrm>
            <a:off x="4365410" y="1919525"/>
            <a:ext cx="3461181" cy="290513"/>
          </a:xfrm>
        </p:spPr>
        <p:txBody>
          <a:bodyPr vert="horz" lIns="0" tIns="45720" rIns="91440" bIns="45720" rtlCol="0" anchor="b">
            <a:noAutofit/>
          </a:bodyPr>
          <a:lstStyle>
            <a:lvl1pPr>
              <a:defRPr lang="en-GB" sz="1600" dirty="0">
                <a:latin typeface="SEB SansSerif Medium" panose="00000600000000000000" pitchFamily="2" charset="0"/>
              </a:defRPr>
            </a:lvl1pPr>
          </a:lstStyle>
          <a:p>
            <a:pPr marL="0" lvl="0" indent="0">
              <a:buNone/>
            </a:pPr>
            <a:r>
              <a:rPr lang="en-US"/>
              <a:t>Click to edit Master text styles</a:t>
            </a:r>
          </a:p>
        </p:txBody>
      </p:sp>
      <p:sp>
        <p:nvSpPr>
          <p:cNvPr id="13" name="Text Placeholder 3">
            <a:extLst>
              <a:ext uri="{FF2B5EF4-FFF2-40B4-BE49-F238E27FC236}">
                <a16:creationId xmlns:a16="http://schemas.microsoft.com/office/drawing/2014/main" id="{5DAABE48-689A-461A-A31A-375A9FE62C6E}"/>
              </a:ext>
            </a:extLst>
          </p:cNvPr>
          <p:cNvSpPr>
            <a:spLocks noGrp="1"/>
          </p:cNvSpPr>
          <p:nvPr>
            <p:ph type="body" sz="quarter" idx="57"/>
          </p:nvPr>
        </p:nvSpPr>
        <p:spPr>
          <a:xfrm>
            <a:off x="8179958" y="1919525"/>
            <a:ext cx="3461181" cy="290513"/>
          </a:xfrm>
        </p:spPr>
        <p:txBody>
          <a:bodyPr vert="horz" lIns="0" tIns="45720" rIns="91440" bIns="45720" rtlCol="0" anchor="b">
            <a:noAutofit/>
          </a:bodyPr>
          <a:lstStyle>
            <a:lvl1pPr>
              <a:defRPr lang="en-GB" sz="1600" dirty="0">
                <a:latin typeface="SEB SansSerif Medium" panose="00000600000000000000" pitchFamily="2" charset="0"/>
              </a:defRPr>
            </a:lvl1pPr>
          </a:lstStyle>
          <a:p>
            <a:pPr marL="0" lvl="0" indent="0">
              <a:buNone/>
            </a:pPr>
            <a:r>
              <a:rPr lang="en-US"/>
              <a:t>Click to edit Master text styles</a:t>
            </a:r>
          </a:p>
        </p:txBody>
      </p:sp>
      <p:sp>
        <p:nvSpPr>
          <p:cNvPr id="2" name="Date Placeholder 1">
            <a:extLst>
              <a:ext uri="{FF2B5EF4-FFF2-40B4-BE49-F238E27FC236}">
                <a16:creationId xmlns:a16="http://schemas.microsoft.com/office/drawing/2014/main" id="{0AA2FA37-7B7E-4F0C-B485-3DD2DCCE04C3}"/>
              </a:ext>
            </a:extLst>
          </p:cNvPr>
          <p:cNvSpPr>
            <a:spLocks noGrp="1"/>
          </p:cNvSpPr>
          <p:nvPr>
            <p:ph type="dt" sz="half" idx="58"/>
          </p:nvPr>
        </p:nvSpPr>
        <p:spPr/>
        <p:txBody>
          <a:bodyPr/>
          <a:lstStyle/>
          <a:p>
            <a:fld id="{59F3B072-CCFD-4A69-A0A9-F06ED6DEA152}" type="datetime1">
              <a:rPr lang="en-GB" smtClean="0"/>
              <a:t>13/04/2026</a:t>
            </a:fld>
            <a:endParaRPr lang="en-GB" dirty="0"/>
          </a:p>
        </p:txBody>
      </p:sp>
      <p:sp>
        <p:nvSpPr>
          <p:cNvPr id="3" name="Footer Placeholder 2">
            <a:extLst>
              <a:ext uri="{FF2B5EF4-FFF2-40B4-BE49-F238E27FC236}">
                <a16:creationId xmlns:a16="http://schemas.microsoft.com/office/drawing/2014/main" id="{D63D581A-3126-4C5D-9AD5-AEC282500E88}"/>
              </a:ext>
            </a:extLst>
          </p:cNvPr>
          <p:cNvSpPr>
            <a:spLocks noGrp="1"/>
          </p:cNvSpPr>
          <p:nvPr>
            <p:ph type="ftr" sz="quarter" idx="59"/>
          </p:nvPr>
        </p:nvSpPr>
        <p:spPr/>
        <p:txBody>
          <a:bodyPr vert="horz" lIns="0" tIns="0" rIns="0" bIns="0" rtlCol="0" anchor="t"/>
          <a:lstStyle>
            <a:lvl1pPr>
              <a:defRPr lang="en-GB" smtClean="0"/>
            </a:lvl1pPr>
          </a:lstStyle>
          <a:p>
            <a:pPr algn="ctr"/>
            <a:r>
              <a:rPr lang="sv-SE"/>
              <a:t>Lorem ipsum dolor sit amet, consectetur adipiscing elit, sed do eiusmod</a:t>
            </a:r>
            <a:endParaRPr lang="sv-SE" dirty="0"/>
          </a:p>
        </p:txBody>
      </p:sp>
      <p:sp>
        <p:nvSpPr>
          <p:cNvPr id="4" name="Slide Number Placeholder 3">
            <a:extLst>
              <a:ext uri="{FF2B5EF4-FFF2-40B4-BE49-F238E27FC236}">
                <a16:creationId xmlns:a16="http://schemas.microsoft.com/office/drawing/2014/main" id="{F2FF3FF7-2C6A-4A48-BF40-C6FA90DA61E0}"/>
              </a:ext>
            </a:extLst>
          </p:cNvPr>
          <p:cNvSpPr>
            <a:spLocks noGrp="1"/>
          </p:cNvSpPr>
          <p:nvPr>
            <p:ph type="sldNum" sz="quarter" idx="60"/>
          </p:nvPr>
        </p:nvSpPr>
        <p:spPr/>
        <p:txBody>
          <a:bodyPr/>
          <a:lstStyle/>
          <a:p>
            <a:fld id="{603F2C8F-2988-2547-AA69-A6325C8C35E4}" type="slidenum">
              <a:rPr lang="en-GB" smtClean="0"/>
              <a:pPr/>
              <a:t>‹#›</a:t>
            </a:fld>
            <a:endParaRPr lang="en-GB" dirty="0"/>
          </a:p>
        </p:txBody>
      </p:sp>
    </p:spTree>
    <p:extLst>
      <p:ext uri="{BB962C8B-B14F-4D97-AF65-F5344CB8AC3E}">
        <p14:creationId xmlns:p14="http://schemas.microsoft.com/office/powerpoint/2010/main" val="3225670193"/>
      </p:ext>
    </p:extLst>
  </p:cSld>
  <p:clrMapOvr>
    <a:masterClrMapping/>
  </p:clrMapOvr>
  <p:extLst>
    <p:ext uri="{DCECCB84-F9BA-43D5-87BE-67443E8EF086}">
      <p15:sldGuideLst xmlns:p15="http://schemas.microsoft.com/office/powerpoint/2012/main">
        <p15:guide id="2" pos="7333">
          <p15:clr>
            <a:srgbClr val="FBAE40"/>
          </p15:clr>
        </p15:guide>
        <p15:guide id="3" pos="347">
          <p15:clr>
            <a:srgbClr val="FBAE40"/>
          </p15:clr>
        </p15:guide>
        <p15:guide id="4" pos="3500">
          <p15:clr>
            <a:srgbClr val="FBAE40"/>
          </p15:clr>
        </p15:guide>
        <p15:guide id="5" pos="41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ntent and Heading ve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8D00C-C329-5A43-7EE1-E6FC50B4119D}"/>
              </a:ext>
            </a:extLst>
          </p:cNvPr>
          <p:cNvSpPr>
            <a:spLocks noGrp="1"/>
          </p:cNvSpPr>
          <p:nvPr>
            <p:ph type="title" hasCustomPrompt="1"/>
          </p:nvPr>
        </p:nvSpPr>
        <p:spPr>
          <a:xfrm>
            <a:off x="550800" y="464400"/>
            <a:ext cx="11091600" cy="1051200"/>
          </a:xfrm>
        </p:spPr>
        <p:txBody>
          <a:bodyPr/>
          <a:lstStyle/>
          <a:p>
            <a:r>
              <a:rPr lang="en-US"/>
              <a:t>Your title goes here</a:t>
            </a:r>
            <a:endParaRPr lang="en-GB"/>
          </a:p>
        </p:txBody>
      </p:sp>
      <p:sp>
        <p:nvSpPr>
          <p:cNvPr id="3" name="Content Placeholder 2">
            <a:extLst>
              <a:ext uri="{FF2B5EF4-FFF2-40B4-BE49-F238E27FC236}">
                <a16:creationId xmlns:a16="http://schemas.microsoft.com/office/drawing/2014/main" id="{75E9974C-FF00-0B72-4110-9973A817ADC5}"/>
              </a:ext>
            </a:extLst>
          </p:cNvPr>
          <p:cNvSpPr>
            <a:spLocks noGrp="1"/>
          </p:cNvSpPr>
          <p:nvPr>
            <p:ph sz="half" idx="1" hasCustomPrompt="1"/>
          </p:nvPr>
        </p:nvSpPr>
        <p:spPr>
          <a:xfrm>
            <a:off x="5508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1FDB68-4E3F-9D10-C2E7-A087166CA04A}"/>
              </a:ext>
            </a:extLst>
          </p:cNvPr>
          <p:cNvSpPr>
            <a:spLocks noGrp="1"/>
          </p:cNvSpPr>
          <p:nvPr>
            <p:ph sz="half" idx="2" hasCustomPrompt="1"/>
          </p:nvPr>
        </p:nvSpPr>
        <p:spPr>
          <a:xfrm>
            <a:off x="6458400" y="1921133"/>
            <a:ext cx="5184000" cy="4098492"/>
          </a:xfrm>
        </p:spPr>
        <p:txBody>
          <a:bodyPr wrap="square"/>
          <a:lstStyle>
            <a:lvl1pPr algn="l">
              <a:defRPr/>
            </a:lvl1pPr>
            <a:lvl2pPr algn="l">
              <a:defRPr/>
            </a:lvl2pPr>
            <a:lvl3pPr algn="l">
              <a:defRPr/>
            </a:lvl3pPr>
            <a:lvl4pPr algn="l">
              <a:defRPr/>
            </a:lvl4pPr>
            <a:lvl5pPr algn="l">
              <a:defRPr/>
            </a:lvl5pPr>
          </a:lstStyle>
          <a:p>
            <a:pPr lvl="0"/>
            <a:r>
              <a:rPr lang="en-US"/>
              <a:t>First level (if you would like to turn on the second level of bullets, use the Tab key)</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BF4B2-A65A-396A-2412-56B58F860C68}"/>
              </a:ext>
            </a:extLst>
          </p:cNvPr>
          <p:cNvSpPr>
            <a:spLocks noGrp="1"/>
          </p:cNvSpPr>
          <p:nvPr>
            <p:ph type="dt" sz="half" idx="10"/>
          </p:nvPr>
        </p:nvSpPr>
        <p:spPr/>
        <p:txBody>
          <a:bodyPr/>
          <a:lstStyle/>
          <a:p>
            <a:r>
              <a:rPr lang="en-US"/>
              <a:t>20/08/2024</a:t>
            </a:r>
            <a:endParaRPr lang="en-GB"/>
          </a:p>
        </p:txBody>
      </p:sp>
      <p:sp>
        <p:nvSpPr>
          <p:cNvPr id="6" name="Footer Placeholder 5">
            <a:extLst>
              <a:ext uri="{FF2B5EF4-FFF2-40B4-BE49-F238E27FC236}">
                <a16:creationId xmlns:a16="http://schemas.microsoft.com/office/drawing/2014/main" id="{11BD97D8-BE38-DF00-FE07-EEFEEBBBB545}"/>
              </a:ext>
            </a:extLst>
          </p:cNvPr>
          <p:cNvSpPr>
            <a:spLocks noGrp="1"/>
          </p:cNvSpPr>
          <p:nvPr>
            <p:ph type="ftr" sz="quarter" idx="11"/>
          </p:nvPr>
        </p:nvSpPr>
        <p:spPr/>
        <p:txBody>
          <a:bodyPr/>
          <a:lstStyle/>
          <a:p>
            <a:r>
              <a:rPr lang="en-GB"/>
              <a:t>Name Namesson – Information class: Confidential (C3)</a:t>
            </a:r>
          </a:p>
        </p:txBody>
      </p:sp>
      <p:sp>
        <p:nvSpPr>
          <p:cNvPr id="7" name="Slide Number Placeholder 6">
            <a:extLst>
              <a:ext uri="{FF2B5EF4-FFF2-40B4-BE49-F238E27FC236}">
                <a16:creationId xmlns:a16="http://schemas.microsoft.com/office/drawing/2014/main" id="{35793560-E592-1475-5722-240D0E97CD8C}"/>
              </a:ext>
            </a:extLst>
          </p:cNvPr>
          <p:cNvSpPr>
            <a:spLocks noGrp="1"/>
          </p:cNvSpPr>
          <p:nvPr>
            <p:ph type="sldNum" sz="quarter" idx="12"/>
          </p:nvPr>
        </p:nvSpPr>
        <p:spPr/>
        <p:txBody>
          <a:bodyPr/>
          <a:lstStyle/>
          <a:p>
            <a:fld id="{1E8D132F-CB07-4565-AFAB-8119C0738F44}" type="slidenum">
              <a:rPr lang="en-GB" smtClean="0"/>
              <a:t>‹#›</a:t>
            </a:fld>
            <a:endParaRPr lang="en-GB"/>
          </a:p>
        </p:txBody>
      </p:sp>
      <p:sp>
        <p:nvSpPr>
          <p:cNvPr id="12" name="Text Placeholder 11">
            <a:extLst>
              <a:ext uri="{FF2B5EF4-FFF2-40B4-BE49-F238E27FC236}">
                <a16:creationId xmlns:a16="http://schemas.microsoft.com/office/drawing/2014/main" id="{ADB688EA-3E77-B6D4-8842-B97983C22093}"/>
              </a:ext>
            </a:extLst>
          </p:cNvPr>
          <p:cNvSpPr>
            <a:spLocks noGrp="1"/>
          </p:cNvSpPr>
          <p:nvPr>
            <p:ph type="body" sz="quarter" idx="13" hasCustomPrompt="1"/>
          </p:nvPr>
        </p:nvSpPr>
        <p:spPr>
          <a:xfrm>
            <a:off x="5508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
        <p:nvSpPr>
          <p:cNvPr id="13" name="Text Placeholder 11">
            <a:extLst>
              <a:ext uri="{FF2B5EF4-FFF2-40B4-BE49-F238E27FC236}">
                <a16:creationId xmlns:a16="http://schemas.microsoft.com/office/drawing/2014/main" id="{C023E673-12C9-C707-270B-476E73107E1E}"/>
              </a:ext>
            </a:extLst>
          </p:cNvPr>
          <p:cNvSpPr>
            <a:spLocks noGrp="1"/>
          </p:cNvSpPr>
          <p:nvPr>
            <p:ph type="body" sz="quarter" idx="14" hasCustomPrompt="1"/>
          </p:nvPr>
        </p:nvSpPr>
        <p:spPr>
          <a:xfrm>
            <a:off x="6458400" y="1607875"/>
            <a:ext cx="5184000" cy="183600"/>
          </a:xfrm>
        </p:spPr>
        <p:txBody>
          <a:bodyPr wrap="square"/>
          <a:lstStyle>
            <a:lvl1pPr algn="l">
              <a:spcBef>
                <a:spcPts val="0"/>
              </a:spcBef>
              <a:buNone/>
              <a:defRPr sz="1600" b="0" i="0">
                <a:latin typeface="SEB SansSerif Book" pitchFamily="2" charset="77"/>
              </a:defRPr>
            </a:lvl1pPr>
            <a:lvl2pPr marL="0" indent="0" algn="l">
              <a:buNone/>
              <a:defRPr>
                <a:latin typeface="SEB SansSerif Medium" panose="00000600000000000000" pitchFamily="2" charset="-18"/>
              </a:defRPr>
            </a:lvl2pPr>
            <a:lvl3pPr marL="180000" indent="0" algn="l">
              <a:buNone/>
              <a:defRPr>
                <a:latin typeface="SEB SansSerif Medium" panose="00000600000000000000" pitchFamily="2" charset="-18"/>
              </a:defRPr>
            </a:lvl3pPr>
            <a:lvl4pPr marL="360000" indent="0" algn="l">
              <a:buNone/>
              <a:defRPr>
                <a:latin typeface="SEB SansSerif Medium" panose="00000600000000000000" pitchFamily="2" charset="-18"/>
              </a:defRPr>
            </a:lvl4pPr>
            <a:lvl5pPr marL="540000" indent="0" algn="l">
              <a:buNone/>
              <a:defRPr>
                <a:latin typeface="SEB SansSerif Medium" panose="00000600000000000000" pitchFamily="2" charset="-18"/>
              </a:defRPr>
            </a:lvl5pPr>
          </a:lstStyle>
          <a:p>
            <a:pPr lvl="0"/>
            <a:r>
              <a:rPr lang="en-US"/>
              <a:t>Heading</a:t>
            </a:r>
            <a:endParaRPr lang="en-GB"/>
          </a:p>
        </p:txBody>
      </p:sp>
    </p:spTree>
    <p:extLst>
      <p:ext uri="{BB962C8B-B14F-4D97-AF65-F5344CB8AC3E}">
        <p14:creationId xmlns:p14="http://schemas.microsoft.com/office/powerpoint/2010/main" val="55222921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sv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4.xml"/><Relationship Id="rId18" Type="http://schemas.openxmlformats.org/officeDocument/2006/relationships/slideLayout" Target="../slideLayouts/slideLayout59.xml"/><Relationship Id="rId26" Type="http://schemas.openxmlformats.org/officeDocument/2006/relationships/slideLayout" Target="../slideLayouts/slideLayout67.xml"/><Relationship Id="rId39" Type="http://schemas.openxmlformats.org/officeDocument/2006/relationships/slideLayout" Target="../slideLayouts/slideLayout80.xml"/><Relationship Id="rId21" Type="http://schemas.openxmlformats.org/officeDocument/2006/relationships/slideLayout" Target="../slideLayouts/slideLayout62.xml"/><Relationship Id="rId34" Type="http://schemas.openxmlformats.org/officeDocument/2006/relationships/slideLayout" Target="../slideLayouts/slideLayout75.xml"/><Relationship Id="rId42" Type="http://schemas.openxmlformats.org/officeDocument/2006/relationships/slideLayout" Target="../slideLayouts/slideLayout83.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20" Type="http://schemas.openxmlformats.org/officeDocument/2006/relationships/slideLayout" Target="../slideLayouts/slideLayout61.xml"/><Relationship Id="rId29" Type="http://schemas.openxmlformats.org/officeDocument/2006/relationships/slideLayout" Target="../slideLayouts/slideLayout70.xml"/><Relationship Id="rId41" Type="http://schemas.openxmlformats.org/officeDocument/2006/relationships/slideLayout" Target="../slideLayouts/slideLayout82.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24" Type="http://schemas.openxmlformats.org/officeDocument/2006/relationships/slideLayout" Target="../slideLayouts/slideLayout65.xml"/><Relationship Id="rId32" Type="http://schemas.openxmlformats.org/officeDocument/2006/relationships/slideLayout" Target="../slideLayouts/slideLayout73.xml"/><Relationship Id="rId37" Type="http://schemas.openxmlformats.org/officeDocument/2006/relationships/slideLayout" Target="../slideLayouts/slideLayout78.xml"/><Relationship Id="rId40" Type="http://schemas.openxmlformats.org/officeDocument/2006/relationships/slideLayout" Target="../slideLayouts/slideLayout81.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23" Type="http://schemas.openxmlformats.org/officeDocument/2006/relationships/slideLayout" Target="../slideLayouts/slideLayout64.xml"/><Relationship Id="rId28" Type="http://schemas.openxmlformats.org/officeDocument/2006/relationships/slideLayout" Target="../slideLayouts/slideLayout69.xml"/><Relationship Id="rId36" Type="http://schemas.openxmlformats.org/officeDocument/2006/relationships/slideLayout" Target="../slideLayouts/slideLayout77.xml"/><Relationship Id="rId10" Type="http://schemas.openxmlformats.org/officeDocument/2006/relationships/slideLayout" Target="../slideLayouts/slideLayout51.xml"/><Relationship Id="rId19" Type="http://schemas.openxmlformats.org/officeDocument/2006/relationships/slideLayout" Target="../slideLayouts/slideLayout60.xml"/><Relationship Id="rId31" Type="http://schemas.openxmlformats.org/officeDocument/2006/relationships/slideLayout" Target="../slideLayouts/slideLayout72.xml"/><Relationship Id="rId44" Type="http://schemas.openxmlformats.org/officeDocument/2006/relationships/image" Target="../media/image1.svg"/><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 Id="rId22" Type="http://schemas.openxmlformats.org/officeDocument/2006/relationships/slideLayout" Target="../slideLayouts/slideLayout63.xml"/><Relationship Id="rId27" Type="http://schemas.openxmlformats.org/officeDocument/2006/relationships/slideLayout" Target="../slideLayouts/slideLayout68.xml"/><Relationship Id="rId30" Type="http://schemas.openxmlformats.org/officeDocument/2006/relationships/slideLayout" Target="../slideLayouts/slideLayout71.xml"/><Relationship Id="rId35" Type="http://schemas.openxmlformats.org/officeDocument/2006/relationships/slideLayout" Target="../slideLayouts/slideLayout76.xml"/><Relationship Id="rId43" Type="http://schemas.openxmlformats.org/officeDocument/2006/relationships/theme" Target="../theme/theme2.xml"/><Relationship Id="rId8" Type="http://schemas.openxmlformats.org/officeDocument/2006/relationships/slideLayout" Target="../slideLayouts/slideLayout49.xml"/><Relationship Id="rId3" Type="http://schemas.openxmlformats.org/officeDocument/2006/relationships/slideLayout" Target="../slideLayouts/slideLayout44.xml"/><Relationship Id="rId12" Type="http://schemas.openxmlformats.org/officeDocument/2006/relationships/slideLayout" Target="../slideLayouts/slideLayout53.xml"/><Relationship Id="rId17" Type="http://schemas.openxmlformats.org/officeDocument/2006/relationships/slideLayout" Target="../slideLayouts/slideLayout58.xml"/><Relationship Id="rId25" Type="http://schemas.openxmlformats.org/officeDocument/2006/relationships/slideLayout" Target="../slideLayouts/slideLayout66.xml"/><Relationship Id="rId33" Type="http://schemas.openxmlformats.org/officeDocument/2006/relationships/slideLayout" Target="../slideLayouts/slideLayout74.xml"/><Relationship Id="rId38" Type="http://schemas.openxmlformats.org/officeDocument/2006/relationships/slideLayout" Target="../slideLayouts/slideLayout7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4">
            <a:extLst>
              <a:ext uri="{FF2B5EF4-FFF2-40B4-BE49-F238E27FC236}">
                <a16:creationId xmlns:a16="http://schemas.microsoft.com/office/drawing/2014/main" id="{7A34CFA7-142D-43B3-A700-BA238A2FAAB3}"/>
              </a:ext>
            </a:extLst>
          </p:cNvPr>
          <p:cNvPicPr>
            <a:picLocks noChangeAspect="1"/>
          </p:cNvPicPr>
          <p:nvPr/>
        </p:nvPicPr>
        <p:blipFill>
          <a:blip>
            <a:extLst>
              <a:ext uri="{96DAC541-7B7A-43D3-8B79-37D633B846F1}">
                <asvg:svgBlip xmlns:asvg="http://schemas.microsoft.com/office/drawing/2016/SVG/main" r:embed="rId43"/>
              </a:ext>
            </a:extLst>
          </a:blip>
          <a:stretch>
            <a:fillRect/>
          </a:stretch>
        </p:blipFill>
        <p:spPr>
          <a:xfrm>
            <a:off x="11066237" y="6269799"/>
            <a:ext cx="576163" cy="253024"/>
          </a:xfrm>
          <a:prstGeom prst="rect">
            <a:avLst/>
          </a:prstGeom>
        </p:spPr>
      </p:pic>
      <p:sp>
        <p:nvSpPr>
          <p:cNvPr id="2" name="Title Placeholder 1">
            <a:extLst>
              <a:ext uri="{FF2B5EF4-FFF2-40B4-BE49-F238E27FC236}">
                <a16:creationId xmlns:a16="http://schemas.microsoft.com/office/drawing/2014/main" id="{A76D3800-A66F-4FA0-9A8E-39B7296C5C59}"/>
              </a:ext>
            </a:extLst>
          </p:cNvPr>
          <p:cNvSpPr>
            <a:spLocks noGrp="1"/>
          </p:cNvSpPr>
          <p:nvPr>
            <p:ph type="title"/>
          </p:nvPr>
        </p:nvSpPr>
        <p:spPr>
          <a:xfrm>
            <a:off x="550800" y="464400"/>
            <a:ext cx="11091600" cy="1051200"/>
          </a:xfrm>
          <a:prstGeom prst="rect">
            <a:avLst/>
          </a:prstGeom>
        </p:spPr>
        <p:txBody>
          <a:bodyPr vert="horz" wrap="square" lIns="0" tIns="0" rIns="0" bIns="0" rtlCol="0" anchor="t">
            <a:noAutofit/>
          </a:bodyPr>
          <a:lstStyle/>
          <a:p>
            <a:r>
              <a:rPr lang="en-US"/>
              <a:t>Your title goes here</a:t>
            </a:r>
            <a:endParaRPr lang="en-GB"/>
          </a:p>
        </p:txBody>
      </p:sp>
      <p:sp>
        <p:nvSpPr>
          <p:cNvPr id="3" name="Text Placeholder 2">
            <a:extLst>
              <a:ext uri="{FF2B5EF4-FFF2-40B4-BE49-F238E27FC236}">
                <a16:creationId xmlns:a16="http://schemas.microsoft.com/office/drawing/2014/main" id="{1463564F-F876-773B-455C-846EA6ED9643}"/>
              </a:ext>
            </a:extLst>
          </p:cNvPr>
          <p:cNvSpPr>
            <a:spLocks noGrp="1"/>
          </p:cNvSpPr>
          <p:nvPr>
            <p:ph type="body" idx="1"/>
          </p:nvPr>
        </p:nvSpPr>
        <p:spPr>
          <a:xfrm>
            <a:off x="550800" y="1921133"/>
            <a:ext cx="11091600" cy="4098492"/>
          </a:xfrm>
          <a:prstGeom prst="rect">
            <a:avLst/>
          </a:prstGeom>
        </p:spPr>
        <p:txBody>
          <a:bodyPr vert="horz" wrap="square" lIns="0" tIns="0" rIns="0" bIns="0" rtlCol="0">
            <a:noAutofit/>
          </a:bodyPr>
          <a:lstStyle/>
          <a:p>
            <a:pPr lvl="0"/>
            <a:r>
              <a:rPr lang="pl-PL"/>
              <a:t>F</a:t>
            </a:r>
            <a:r>
              <a:rPr lang="en-US"/>
              <a:t>irst level</a:t>
            </a:r>
            <a:r>
              <a:rPr lang="pl-PL"/>
              <a:t> (if you would like to turn on the second level of bullets, use the Tab key)</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E6DEFF-E3E0-4799-74BE-69297A61D576}"/>
              </a:ext>
            </a:extLst>
          </p:cNvPr>
          <p:cNvSpPr>
            <a:spLocks noGrp="1"/>
          </p:cNvSpPr>
          <p:nvPr>
            <p:ph type="dt" sz="half" idx="2"/>
          </p:nvPr>
        </p:nvSpPr>
        <p:spPr>
          <a:xfrm>
            <a:off x="744746" y="6393600"/>
            <a:ext cx="490519"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US"/>
              <a:t>20/08/2024</a:t>
            </a:r>
            <a:endParaRPr lang="en-GB"/>
          </a:p>
        </p:txBody>
      </p:sp>
      <p:sp>
        <p:nvSpPr>
          <p:cNvPr id="5" name="Footer Placeholder 4">
            <a:extLst>
              <a:ext uri="{FF2B5EF4-FFF2-40B4-BE49-F238E27FC236}">
                <a16:creationId xmlns:a16="http://schemas.microsoft.com/office/drawing/2014/main" id="{A0126F94-C383-B320-DB4A-31804FA9D62E}"/>
              </a:ext>
            </a:extLst>
          </p:cNvPr>
          <p:cNvSpPr>
            <a:spLocks noGrp="1"/>
          </p:cNvSpPr>
          <p:nvPr>
            <p:ph type="ftr" sz="quarter" idx="3"/>
          </p:nvPr>
        </p:nvSpPr>
        <p:spPr>
          <a:xfrm>
            <a:off x="1313795" y="6393600"/>
            <a:ext cx="2069477"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GB"/>
              <a:t>Name Namesson – Information class: Confidential (C3)</a:t>
            </a:r>
          </a:p>
        </p:txBody>
      </p:sp>
      <p:sp>
        <p:nvSpPr>
          <p:cNvPr id="6" name="Slide Number Placeholder 5">
            <a:extLst>
              <a:ext uri="{FF2B5EF4-FFF2-40B4-BE49-F238E27FC236}">
                <a16:creationId xmlns:a16="http://schemas.microsoft.com/office/drawing/2014/main" id="{BF43CDEA-8F32-BE8F-F4BC-36DCEC48E119}"/>
              </a:ext>
            </a:extLst>
          </p:cNvPr>
          <p:cNvSpPr>
            <a:spLocks noGrp="1"/>
          </p:cNvSpPr>
          <p:nvPr>
            <p:ph type="sldNum" sz="quarter" idx="4"/>
          </p:nvPr>
        </p:nvSpPr>
        <p:spPr>
          <a:xfrm>
            <a:off x="550800" y="6393600"/>
            <a:ext cx="117020" cy="107722"/>
          </a:xfrm>
          <a:prstGeom prst="rect">
            <a:avLst/>
          </a:prstGeom>
        </p:spPr>
        <p:txBody>
          <a:bodyPr vert="horz" wrap="none" lIns="0" tIns="0" rIns="0" bIns="0" rtlCol="0" anchor="b">
            <a:spAutoFit/>
          </a:bodyPr>
          <a:lstStyle>
            <a:lvl1pPr algn="l">
              <a:defRPr sz="700" b="0" i="0">
                <a:solidFill>
                  <a:schemeClr val="tx2"/>
                </a:solidFill>
                <a:latin typeface="SEB SansSerif Book" pitchFamily="2" charset="77"/>
              </a:defRPr>
            </a:lvl1pPr>
          </a:lstStyle>
          <a:p>
            <a:fld id="{1E8D132F-CB07-4565-AFAB-8119C0738F44}" type="slidenum">
              <a:rPr lang="en-GB" smtClean="0"/>
              <a:pPr/>
              <a:t>‹#›</a:t>
            </a:fld>
            <a:endParaRPr lang="en-GB"/>
          </a:p>
        </p:txBody>
      </p:sp>
    </p:spTree>
    <p:extLst>
      <p:ext uri="{BB962C8B-B14F-4D97-AF65-F5344CB8AC3E}">
        <p14:creationId xmlns:p14="http://schemas.microsoft.com/office/powerpoint/2010/main" val="142690469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701" r:id="rId4"/>
    <p:sldLayoutId id="2147483654" r:id="rId5"/>
    <p:sldLayoutId id="2147483650" r:id="rId6"/>
    <p:sldLayoutId id="2147483668" r:id="rId7"/>
    <p:sldLayoutId id="2147483652" r:id="rId8"/>
    <p:sldLayoutId id="2147483669" r:id="rId9"/>
    <p:sldLayoutId id="2147483672" r:id="rId10"/>
    <p:sldLayoutId id="2147483671" r:id="rId11"/>
    <p:sldLayoutId id="2147483670" r:id="rId12"/>
    <p:sldLayoutId id="2147483673" r:id="rId13"/>
    <p:sldLayoutId id="2147483674" r:id="rId14"/>
    <p:sldLayoutId id="2147483675" r:id="rId15"/>
    <p:sldLayoutId id="2147483676" r:id="rId16"/>
    <p:sldLayoutId id="2147483724" r:id="rId17"/>
    <p:sldLayoutId id="2147483725" r:id="rId18"/>
    <p:sldLayoutId id="2147483655" r:id="rId19"/>
    <p:sldLayoutId id="2147483679" r:id="rId20"/>
    <p:sldLayoutId id="2147483680" r:id="rId21"/>
    <p:sldLayoutId id="2147483681" r:id="rId22"/>
    <p:sldLayoutId id="2147483706" r:id="rId23"/>
    <p:sldLayoutId id="2147483707" r:id="rId24"/>
    <p:sldLayoutId id="2147483708" r:id="rId25"/>
    <p:sldLayoutId id="2147483722" r:id="rId26"/>
    <p:sldLayoutId id="2147483689" r:id="rId27"/>
    <p:sldLayoutId id="2147483690" r:id="rId28"/>
    <p:sldLayoutId id="2147483691" r:id="rId29"/>
    <p:sldLayoutId id="2147483693" r:id="rId30"/>
    <p:sldLayoutId id="2147483694" r:id="rId31"/>
    <p:sldLayoutId id="2147483726" r:id="rId32"/>
    <p:sldLayoutId id="2147483718" r:id="rId33"/>
    <p:sldLayoutId id="2147483719" r:id="rId34"/>
    <p:sldLayoutId id="2147483720" r:id="rId35"/>
    <p:sldLayoutId id="2147483721" r:id="rId36"/>
    <p:sldLayoutId id="2147483699" r:id="rId37"/>
    <p:sldLayoutId id="2147483705" r:id="rId38"/>
    <p:sldLayoutId id="2147483702" r:id="rId39"/>
    <p:sldLayoutId id="2147483709" r:id="rId40"/>
    <p:sldLayoutId id="2147483700" r:id="rId41"/>
  </p:sldLayoutIdLst>
  <p:hf hdr="0"/>
  <p:txStyles>
    <p:titleStyle>
      <a:lvl1pPr algn="l" defTabSz="914400" rtl="0" eaLnBrk="1" latinLnBrk="0" hangingPunct="1">
        <a:lnSpc>
          <a:spcPct val="100000"/>
        </a:lnSpc>
        <a:spcBef>
          <a:spcPct val="0"/>
        </a:spcBef>
        <a:buNone/>
        <a:defRPr sz="3200" kern="1200" spc="-5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1pPr>
      <a:lvl2pPr marL="180000" indent="-180000" algn="l" defTabSz="914400" rtl="0" eaLnBrk="1" latinLnBrk="0" hangingPunct="1">
        <a:lnSpc>
          <a:spcPct val="100000"/>
        </a:lnSpc>
        <a:spcBef>
          <a:spcPts val="300"/>
        </a:spcBef>
        <a:buFont typeface="Arial" panose="020B0604020202020204" pitchFamily="34" charset="0"/>
        <a:buChar char="•"/>
        <a:defRPr sz="1200" b="0" i="0" kern="1200">
          <a:solidFill>
            <a:schemeClr val="tx1"/>
          </a:solidFill>
          <a:latin typeface="SEB SansSerif Book" pitchFamily="2" charset="77"/>
          <a:ea typeface="+mn-ea"/>
          <a:cs typeface="+mn-cs"/>
        </a:defRPr>
      </a:lvl2pPr>
      <a:lvl3pPr marL="36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3pPr>
      <a:lvl4pPr marL="54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4pPr>
      <a:lvl5pPr marL="72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0">
          <p15:clr>
            <a:srgbClr val="547EBF"/>
          </p15:clr>
        </p15:guide>
        <p15:guide id="2" pos="346">
          <p15:clr>
            <a:srgbClr val="547EBF"/>
          </p15:clr>
        </p15:guide>
        <p15:guide id="3" orient="horz" pos="3793">
          <p15:clr>
            <a:srgbClr val="547EBF"/>
          </p15:clr>
        </p15:guide>
        <p15:guide id="4" pos="7336">
          <p15:clr>
            <a:srgbClr val="547EBF"/>
          </p15:clr>
        </p15:guide>
        <p15:guide id="6"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4">
            <a:extLst>
              <a:ext uri="{FF2B5EF4-FFF2-40B4-BE49-F238E27FC236}">
                <a16:creationId xmlns:a16="http://schemas.microsoft.com/office/drawing/2014/main" id="{7A34CFA7-142D-43B3-A700-BA238A2FAAB3}"/>
              </a:ext>
            </a:extLst>
          </p:cNvPr>
          <p:cNvPicPr>
            <a:picLocks noChangeAspect="1"/>
          </p:cNvPicPr>
          <p:nvPr/>
        </p:nvPicPr>
        <p:blipFill>
          <a:blip>
            <a:extLst>
              <a:ext uri="{96DAC541-7B7A-43D3-8B79-37D633B846F1}">
                <asvg:svgBlip xmlns:asvg="http://schemas.microsoft.com/office/drawing/2016/SVG/main" r:embed="rId44"/>
              </a:ext>
            </a:extLst>
          </a:blip>
          <a:stretch>
            <a:fillRect/>
          </a:stretch>
        </p:blipFill>
        <p:spPr>
          <a:xfrm>
            <a:off x="11066237" y="6269799"/>
            <a:ext cx="576163" cy="253024"/>
          </a:xfrm>
          <a:prstGeom prst="rect">
            <a:avLst/>
          </a:prstGeom>
        </p:spPr>
      </p:pic>
      <p:sp>
        <p:nvSpPr>
          <p:cNvPr id="2" name="Title Placeholder 1">
            <a:extLst>
              <a:ext uri="{FF2B5EF4-FFF2-40B4-BE49-F238E27FC236}">
                <a16:creationId xmlns:a16="http://schemas.microsoft.com/office/drawing/2014/main" id="{A76D3800-A66F-4FA0-9A8E-39B7296C5C59}"/>
              </a:ext>
            </a:extLst>
          </p:cNvPr>
          <p:cNvSpPr>
            <a:spLocks noGrp="1"/>
          </p:cNvSpPr>
          <p:nvPr>
            <p:ph type="title"/>
          </p:nvPr>
        </p:nvSpPr>
        <p:spPr>
          <a:xfrm>
            <a:off x="550800" y="464400"/>
            <a:ext cx="11091600" cy="1051200"/>
          </a:xfrm>
          <a:prstGeom prst="rect">
            <a:avLst/>
          </a:prstGeom>
        </p:spPr>
        <p:txBody>
          <a:bodyPr vert="horz" wrap="square" lIns="0" tIns="0" rIns="0" bIns="0" rtlCol="0" anchor="t">
            <a:noAutofit/>
          </a:bodyPr>
          <a:lstStyle/>
          <a:p>
            <a:r>
              <a:rPr lang="en-US"/>
              <a:t>Your title goes here</a:t>
            </a:r>
            <a:endParaRPr lang="en-GB"/>
          </a:p>
        </p:txBody>
      </p:sp>
      <p:sp>
        <p:nvSpPr>
          <p:cNvPr id="3" name="Text Placeholder 2">
            <a:extLst>
              <a:ext uri="{FF2B5EF4-FFF2-40B4-BE49-F238E27FC236}">
                <a16:creationId xmlns:a16="http://schemas.microsoft.com/office/drawing/2014/main" id="{1463564F-F876-773B-455C-846EA6ED9643}"/>
              </a:ext>
            </a:extLst>
          </p:cNvPr>
          <p:cNvSpPr>
            <a:spLocks noGrp="1"/>
          </p:cNvSpPr>
          <p:nvPr>
            <p:ph type="body" idx="1"/>
          </p:nvPr>
        </p:nvSpPr>
        <p:spPr>
          <a:xfrm>
            <a:off x="550800" y="1921133"/>
            <a:ext cx="11091600" cy="4098492"/>
          </a:xfrm>
          <a:prstGeom prst="rect">
            <a:avLst/>
          </a:prstGeom>
        </p:spPr>
        <p:txBody>
          <a:bodyPr vert="horz" wrap="square" lIns="0" tIns="0" rIns="0" bIns="0" rtlCol="0">
            <a:noAutofit/>
          </a:bodyPr>
          <a:lstStyle/>
          <a:p>
            <a:pPr lvl="0"/>
            <a:r>
              <a:rPr lang="pl-PL"/>
              <a:t>F</a:t>
            </a:r>
            <a:r>
              <a:rPr lang="en-US"/>
              <a:t>irst level</a:t>
            </a:r>
            <a:r>
              <a:rPr lang="pl-PL"/>
              <a:t> (if you would like to turn on the second level of bullets, use the Tab key)</a:t>
            </a:r>
            <a:endParaRPr lang="en-US"/>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E6DEFF-E3E0-4799-74BE-69297A61D576}"/>
              </a:ext>
            </a:extLst>
          </p:cNvPr>
          <p:cNvSpPr>
            <a:spLocks noGrp="1"/>
          </p:cNvSpPr>
          <p:nvPr>
            <p:ph type="dt" sz="half" idx="2"/>
          </p:nvPr>
        </p:nvSpPr>
        <p:spPr>
          <a:xfrm>
            <a:off x="744746" y="6393600"/>
            <a:ext cx="490519"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US"/>
              <a:t>20/08/2024</a:t>
            </a:r>
            <a:endParaRPr lang="en-GB"/>
          </a:p>
        </p:txBody>
      </p:sp>
      <p:sp>
        <p:nvSpPr>
          <p:cNvPr id="5" name="Footer Placeholder 4">
            <a:extLst>
              <a:ext uri="{FF2B5EF4-FFF2-40B4-BE49-F238E27FC236}">
                <a16:creationId xmlns:a16="http://schemas.microsoft.com/office/drawing/2014/main" id="{A0126F94-C383-B320-DB4A-31804FA9D62E}"/>
              </a:ext>
            </a:extLst>
          </p:cNvPr>
          <p:cNvSpPr>
            <a:spLocks noGrp="1"/>
          </p:cNvSpPr>
          <p:nvPr>
            <p:ph type="ftr" sz="quarter" idx="3"/>
          </p:nvPr>
        </p:nvSpPr>
        <p:spPr>
          <a:xfrm>
            <a:off x="1313795" y="6393600"/>
            <a:ext cx="2069477" cy="107722"/>
          </a:xfrm>
          <a:prstGeom prst="rect">
            <a:avLst/>
          </a:prstGeom>
        </p:spPr>
        <p:txBody>
          <a:bodyPr vert="horz" wrap="none" lIns="0" tIns="0" rIns="0" bIns="0" rtlCol="0" anchor="ctr">
            <a:spAutoFit/>
          </a:bodyPr>
          <a:lstStyle>
            <a:lvl1pPr algn="l">
              <a:defRPr sz="700" b="0" i="0">
                <a:solidFill>
                  <a:schemeClr val="tx2"/>
                </a:solidFill>
                <a:latin typeface="SEB SansSerif Book" pitchFamily="2" charset="77"/>
              </a:defRPr>
            </a:lvl1pPr>
          </a:lstStyle>
          <a:p>
            <a:r>
              <a:rPr lang="en-GB"/>
              <a:t>Name Namesson – Information class: Confidential (C3)</a:t>
            </a:r>
          </a:p>
        </p:txBody>
      </p:sp>
      <p:sp>
        <p:nvSpPr>
          <p:cNvPr id="6" name="Slide Number Placeholder 5">
            <a:extLst>
              <a:ext uri="{FF2B5EF4-FFF2-40B4-BE49-F238E27FC236}">
                <a16:creationId xmlns:a16="http://schemas.microsoft.com/office/drawing/2014/main" id="{BF43CDEA-8F32-BE8F-F4BC-36DCEC48E119}"/>
              </a:ext>
            </a:extLst>
          </p:cNvPr>
          <p:cNvSpPr>
            <a:spLocks noGrp="1"/>
          </p:cNvSpPr>
          <p:nvPr>
            <p:ph type="sldNum" sz="quarter" idx="4"/>
          </p:nvPr>
        </p:nvSpPr>
        <p:spPr>
          <a:xfrm>
            <a:off x="550800" y="6393600"/>
            <a:ext cx="117020" cy="107722"/>
          </a:xfrm>
          <a:prstGeom prst="rect">
            <a:avLst/>
          </a:prstGeom>
        </p:spPr>
        <p:txBody>
          <a:bodyPr vert="horz" wrap="none" lIns="0" tIns="0" rIns="0" bIns="0" rtlCol="0" anchor="b">
            <a:spAutoFit/>
          </a:bodyPr>
          <a:lstStyle>
            <a:lvl1pPr algn="l">
              <a:defRPr sz="700" b="0" i="0">
                <a:solidFill>
                  <a:schemeClr val="tx2"/>
                </a:solidFill>
                <a:latin typeface="SEB SansSerif Book" pitchFamily="2" charset="77"/>
              </a:defRPr>
            </a:lvl1pPr>
          </a:lstStyle>
          <a:p>
            <a:fld id="{1E8D132F-CB07-4565-AFAB-8119C0738F44}" type="slidenum">
              <a:rPr lang="en-GB" smtClean="0"/>
              <a:pPr/>
              <a:t>‹#›</a:t>
            </a:fld>
            <a:endParaRPr lang="en-GB"/>
          </a:p>
        </p:txBody>
      </p:sp>
    </p:spTree>
    <p:extLst>
      <p:ext uri="{BB962C8B-B14F-4D97-AF65-F5344CB8AC3E}">
        <p14:creationId xmlns:p14="http://schemas.microsoft.com/office/powerpoint/2010/main" val="1064182001"/>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61" r:id="rId34"/>
    <p:sldLayoutId id="2147483762" r:id="rId35"/>
    <p:sldLayoutId id="2147483763" r:id="rId36"/>
    <p:sldLayoutId id="2147483764" r:id="rId37"/>
    <p:sldLayoutId id="2147483765" r:id="rId38"/>
    <p:sldLayoutId id="2147483766" r:id="rId39"/>
    <p:sldLayoutId id="2147483767" r:id="rId40"/>
    <p:sldLayoutId id="2147483768" r:id="rId41"/>
    <p:sldLayoutId id="2147483772" r:id="rId42"/>
  </p:sldLayoutIdLst>
  <p:hf hdr="0"/>
  <p:txStyles>
    <p:titleStyle>
      <a:lvl1pPr algn="l" defTabSz="914400" rtl="0" eaLnBrk="1" latinLnBrk="0" hangingPunct="1">
        <a:lnSpc>
          <a:spcPct val="100000"/>
        </a:lnSpc>
        <a:spcBef>
          <a:spcPct val="0"/>
        </a:spcBef>
        <a:buNone/>
        <a:defRPr sz="3200" kern="1200" spc="-5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1pPr>
      <a:lvl2pPr marL="180000" indent="-180000" algn="l" defTabSz="914400" rtl="0" eaLnBrk="1" latinLnBrk="0" hangingPunct="1">
        <a:lnSpc>
          <a:spcPct val="100000"/>
        </a:lnSpc>
        <a:spcBef>
          <a:spcPts val="300"/>
        </a:spcBef>
        <a:buFont typeface="Arial" panose="020B0604020202020204" pitchFamily="34" charset="0"/>
        <a:buChar char="•"/>
        <a:defRPr sz="1200" b="0" i="0" kern="1200">
          <a:solidFill>
            <a:schemeClr val="tx1"/>
          </a:solidFill>
          <a:latin typeface="SEB SansSerif Book" pitchFamily="2" charset="77"/>
          <a:ea typeface="+mn-ea"/>
          <a:cs typeface="+mn-cs"/>
        </a:defRPr>
      </a:lvl2pPr>
      <a:lvl3pPr marL="36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3pPr>
      <a:lvl4pPr marL="54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4pPr>
      <a:lvl5pPr marL="720000" indent="-180000" algn="l" defTabSz="914400" rtl="0" eaLnBrk="1" latinLnBrk="0" hangingPunct="1">
        <a:lnSpc>
          <a:spcPct val="100000"/>
        </a:lnSpc>
        <a:spcBef>
          <a:spcPts val="300"/>
        </a:spcBef>
        <a:buFont typeface="SEB SansSerif" panose="00000500000000000000" pitchFamily="2" charset="-18"/>
        <a:buChar char="–"/>
        <a:defRPr sz="1200" b="0" i="0" kern="1200">
          <a:solidFill>
            <a:schemeClr val="tx1"/>
          </a:solidFill>
          <a:latin typeface="SEB SansSerif Book"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0">
          <p15:clr>
            <a:srgbClr val="547EBF"/>
          </p15:clr>
        </p15:guide>
        <p15:guide id="2" pos="346">
          <p15:clr>
            <a:srgbClr val="547EBF"/>
          </p15:clr>
        </p15:guide>
        <p15:guide id="3" orient="horz" pos="3793">
          <p15:clr>
            <a:srgbClr val="547EBF"/>
          </p15:clr>
        </p15:guide>
        <p15:guide id="4" pos="7336">
          <p15:clr>
            <a:srgbClr val="547EBF"/>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0.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50.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50.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50.xml"/><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53.xml"/><Relationship Id="rId4" Type="http://schemas.openxmlformats.org/officeDocument/2006/relationships/chart" Target="../charts/chart12.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53.xml"/><Relationship Id="rId5" Type="http://schemas.openxmlformats.org/officeDocument/2006/relationships/chart" Target="../charts/chart15.xml"/><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8.xml"/><Relationship Id="rId1" Type="http://schemas.openxmlformats.org/officeDocument/2006/relationships/slideLayout" Target="../slideLayouts/slideLayout5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824"/>
        </a:solidFill>
        <a:effectLst/>
      </p:bgPr>
    </p:bg>
    <p:spTree>
      <p:nvGrpSpPr>
        <p:cNvPr id="1" name="">
          <a:extLst>
            <a:ext uri="{FF2B5EF4-FFF2-40B4-BE49-F238E27FC236}">
              <a16:creationId xmlns:a16="http://schemas.microsoft.com/office/drawing/2014/main" id="{DA5202E7-84E0-8E18-E7B7-298C6CC704C2}"/>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AC0E1687-05A1-EBB4-EAE1-4DD0B7317F51}"/>
              </a:ext>
            </a:extLst>
          </p:cNvPr>
          <p:cNvSpPr>
            <a:spLocks noGrp="1"/>
          </p:cNvSpPr>
          <p:nvPr>
            <p:ph type="ctrTitle"/>
          </p:nvPr>
        </p:nvSpPr>
        <p:spPr>
          <a:xfrm>
            <a:off x="1253999" y="3125989"/>
            <a:ext cx="10132458" cy="997908"/>
          </a:xfrm>
        </p:spPr>
        <p:txBody>
          <a:bodyPr/>
          <a:lstStyle/>
          <a:p>
            <a:r>
              <a:rPr lang="en-US" sz="5400" dirty="0">
                <a:solidFill>
                  <a:schemeClr val="bg1"/>
                </a:solidFill>
              </a:rPr>
              <a:t>Kaip </a:t>
            </a:r>
            <a:r>
              <a:rPr lang="lt-LT" sz="5400" dirty="0">
                <a:solidFill>
                  <a:schemeClr val="bg1"/>
                </a:solidFill>
              </a:rPr>
              <a:t>ekonomikai sekėsi 2025 metais ir ką atneša šių metų pradžia</a:t>
            </a:r>
            <a:endParaRPr lang="en-GB" sz="5400" dirty="0">
              <a:solidFill>
                <a:schemeClr val="bg1"/>
              </a:solidFill>
            </a:endParaRPr>
          </a:p>
        </p:txBody>
      </p:sp>
      <p:sp>
        <p:nvSpPr>
          <p:cNvPr id="6" name="Subtitle 10">
            <a:extLst>
              <a:ext uri="{FF2B5EF4-FFF2-40B4-BE49-F238E27FC236}">
                <a16:creationId xmlns:a16="http://schemas.microsoft.com/office/drawing/2014/main" id="{75C4109B-31C4-1150-6E87-05DD5BB7EFE5}"/>
              </a:ext>
            </a:extLst>
          </p:cNvPr>
          <p:cNvSpPr>
            <a:spLocks noGrp="1"/>
          </p:cNvSpPr>
          <p:nvPr>
            <p:ph type="subTitle" idx="1"/>
          </p:nvPr>
        </p:nvSpPr>
        <p:spPr>
          <a:xfrm>
            <a:off x="4238770" y="5475732"/>
            <a:ext cx="3714460" cy="741600"/>
          </a:xfrm>
        </p:spPr>
        <p:txBody>
          <a:bodyPr/>
          <a:lstStyle/>
          <a:p>
            <a:pPr hangingPunct="0">
              <a:spcBef>
                <a:spcPts val="0"/>
              </a:spcBef>
            </a:pPr>
            <a:br>
              <a:rPr lang="lt-LT" sz="2000" b="1" dirty="0">
                <a:solidFill>
                  <a:schemeClr val="bg1"/>
                </a:solidFill>
                <a:latin typeface="SEB SansSerif" pitchFamily="2" charset="77"/>
                <a:sym typeface="SEB SansSerif Regular"/>
              </a:rPr>
            </a:br>
            <a:r>
              <a:rPr lang="lt-LT" sz="2000" b="1" dirty="0">
                <a:solidFill>
                  <a:schemeClr val="bg1"/>
                </a:solidFill>
                <a:latin typeface="SEB SansSerif" pitchFamily="2" charset="77"/>
                <a:sym typeface="SEB SansSerif Regular"/>
              </a:rPr>
              <a:t>Tadas Povilauskas,</a:t>
            </a:r>
          </a:p>
          <a:p>
            <a:pPr hangingPunct="0">
              <a:spcBef>
                <a:spcPts val="0"/>
              </a:spcBef>
            </a:pPr>
            <a:r>
              <a:rPr lang="lt-LT" sz="2000" dirty="0">
                <a:solidFill>
                  <a:schemeClr val="bg1"/>
                </a:solidFill>
              </a:rPr>
              <a:t>SEB banko ekonomistas</a:t>
            </a:r>
          </a:p>
          <a:p>
            <a:pPr hangingPunct="0">
              <a:spcBef>
                <a:spcPts val="0"/>
              </a:spcBef>
            </a:pPr>
            <a:r>
              <a:rPr lang="lt-LT" sz="2000" dirty="0">
                <a:solidFill>
                  <a:schemeClr val="bg1"/>
                </a:solidFill>
              </a:rPr>
              <a:t>2026 m. balandžio 14 d.</a:t>
            </a:r>
          </a:p>
        </p:txBody>
      </p:sp>
      <p:sp>
        <p:nvSpPr>
          <p:cNvPr id="7" name="Text Placeholder 13">
            <a:extLst>
              <a:ext uri="{FF2B5EF4-FFF2-40B4-BE49-F238E27FC236}">
                <a16:creationId xmlns:a16="http://schemas.microsoft.com/office/drawing/2014/main" id="{464B1D70-C1B3-248A-FBFB-2B8A318C08E7}"/>
              </a:ext>
            </a:extLst>
          </p:cNvPr>
          <p:cNvSpPr>
            <a:spLocks noGrp="1"/>
          </p:cNvSpPr>
          <p:nvPr>
            <p:ph type="body" sz="quarter" idx="14"/>
          </p:nvPr>
        </p:nvSpPr>
        <p:spPr>
          <a:xfrm>
            <a:off x="5671721" y="368953"/>
            <a:ext cx="848558" cy="372647"/>
          </a:xfrm>
        </p:spPr>
        <p:txBody>
          <a:bodyPr/>
          <a:lstStyle/>
          <a:p>
            <a:endParaRPr lang="en-GB" dirty="0"/>
          </a:p>
        </p:txBody>
      </p:sp>
    </p:spTree>
    <p:extLst>
      <p:ext uri="{BB962C8B-B14F-4D97-AF65-F5344CB8AC3E}">
        <p14:creationId xmlns:p14="http://schemas.microsoft.com/office/powerpoint/2010/main" val="268166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3824"/>
        </a:solidFill>
        <a:effectLst/>
      </p:bgPr>
    </p:bg>
    <p:spTree>
      <p:nvGrpSpPr>
        <p:cNvPr id="1" name="">
          <a:extLst>
            <a:ext uri="{FF2B5EF4-FFF2-40B4-BE49-F238E27FC236}">
              <a16:creationId xmlns:a16="http://schemas.microsoft.com/office/drawing/2014/main" id="{433D5D58-2DA3-DC3D-5DC0-1F2CA8DEAB15}"/>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6DE3ADB9-6884-08A7-9208-F7311EEAB003}"/>
              </a:ext>
            </a:extLst>
          </p:cNvPr>
          <p:cNvSpPr>
            <a:spLocks noGrp="1"/>
          </p:cNvSpPr>
          <p:nvPr>
            <p:ph type="ctrTitle"/>
          </p:nvPr>
        </p:nvSpPr>
        <p:spPr>
          <a:xfrm>
            <a:off x="1252800" y="2930046"/>
            <a:ext cx="9684000" cy="997908"/>
          </a:xfrm>
        </p:spPr>
        <p:txBody>
          <a:bodyPr/>
          <a:lstStyle/>
          <a:p>
            <a:r>
              <a:rPr lang="lt-LT" dirty="0">
                <a:solidFill>
                  <a:schemeClr val="bg1"/>
                </a:solidFill>
              </a:rPr>
              <a:t>Ačiū</a:t>
            </a:r>
            <a:endParaRPr lang="en-GB" dirty="0">
              <a:solidFill>
                <a:schemeClr val="bg1"/>
              </a:solidFill>
            </a:endParaRPr>
          </a:p>
        </p:txBody>
      </p:sp>
      <p:sp>
        <p:nvSpPr>
          <p:cNvPr id="6" name="Subtitle 10">
            <a:extLst>
              <a:ext uri="{FF2B5EF4-FFF2-40B4-BE49-F238E27FC236}">
                <a16:creationId xmlns:a16="http://schemas.microsoft.com/office/drawing/2014/main" id="{94329C91-B758-0DCF-1620-945B785A2FE6}"/>
              </a:ext>
            </a:extLst>
          </p:cNvPr>
          <p:cNvSpPr>
            <a:spLocks noGrp="1"/>
          </p:cNvSpPr>
          <p:nvPr>
            <p:ph type="subTitle" idx="1"/>
          </p:nvPr>
        </p:nvSpPr>
        <p:spPr>
          <a:xfrm>
            <a:off x="4238770" y="5606361"/>
            <a:ext cx="3714460" cy="741600"/>
          </a:xfrm>
        </p:spPr>
        <p:txBody>
          <a:bodyPr/>
          <a:lstStyle/>
          <a:p>
            <a:pPr hangingPunct="0">
              <a:spcBef>
                <a:spcPts val="0"/>
              </a:spcBef>
            </a:pPr>
            <a:br>
              <a:rPr lang="lt-LT" sz="2000" b="1" dirty="0">
                <a:solidFill>
                  <a:schemeClr val="bg1"/>
                </a:solidFill>
                <a:latin typeface="SEB SansSerif" pitchFamily="2" charset="77"/>
                <a:sym typeface="SEB SansSerif Regular"/>
              </a:rPr>
            </a:br>
            <a:r>
              <a:rPr lang="lt-LT" sz="2000" b="1" dirty="0">
                <a:solidFill>
                  <a:schemeClr val="bg1"/>
                </a:solidFill>
                <a:latin typeface="SEB SansSerif" pitchFamily="2" charset="77"/>
                <a:sym typeface="SEB SansSerif Regular"/>
              </a:rPr>
              <a:t>Tadas Povilauskas,</a:t>
            </a:r>
          </a:p>
          <a:p>
            <a:pPr hangingPunct="0">
              <a:spcBef>
                <a:spcPts val="0"/>
              </a:spcBef>
            </a:pPr>
            <a:r>
              <a:rPr lang="lt-LT" sz="2000" dirty="0">
                <a:solidFill>
                  <a:schemeClr val="bg1"/>
                </a:solidFill>
              </a:rPr>
              <a:t>SEB banko ekonomistas</a:t>
            </a:r>
          </a:p>
        </p:txBody>
      </p:sp>
      <p:sp>
        <p:nvSpPr>
          <p:cNvPr id="7" name="Text Placeholder 13">
            <a:extLst>
              <a:ext uri="{FF2B5EF4-FFF2-40B4-BE49-F238E27FC236}">
                <a16:creationId xmlns:a16="http://schemas.microsoft.com/office/drawing/2014/main" id="{E5D8F604-D57B-2602-957C-70A6DD7423C7}"/>
              </a:ext>
            </a:extLst>
          </p:cNvPr>
          <p:cNvSpPr>
            <a:spLocks noGrp="1"/>
          </p:cNvSpPr>
          <p:nvPr>
            <p:ph type="body" sz="quarter" idx="14"/>
          </p:nvPr>
        </p:nvSpPr>
        <p:spPr>
          <a:xfrm>
            <a:off x="5671721" y="368953"/>
            <a:ext cx="848558" cy="372647"/>
          </a:xfrm>
        </p:spPr>
        <p:txBody>
          <a:bodyPr/>
          <a:lstStyle/>
          <a:p>
            <a:endParaRPr lang="en-GB" dirty="0"/>
          </a:p>
        </p:txBody>
      </p:sp>
    </p:spTree>
    <p:extLst>
      <p:ext uri="{BB962C8B-B14F-4D97-AF65-F5344CB8AC3E}">
        <p14:creationId xmlns:p14="http://schemas.microsoft.com/office/powerpoint/2010/main" val="3125861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118C7-7937-2E90-B6BE-BA28A3831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8B5CE1-2A8C-942A-6D03-E271D36111D3}"/>
              </a:ext>
            </a:extLst>
          </p:cNvPr>
          <p:cNvSpPr>
            <a:spLocks noGrp="1"/>
          </p:cNvSpPr>
          <p:nvPr>
            <p:ph type="title"/>
          </p:nvPr>
        </p:nvSpPr>
        <p:spPr>
          <a:xfrm>
            <a:off x="550800" y="464400"/>
            <a:ext cx="11091600" cy="641017"/>
          </a:xfrm>
        </p:spPr>
        <p:txBody>
          <a:bodyPr/>
          <a:lstStyle/>
          <a:p>
            <a:r>
              <a:rPr lang="lt-LT" dirty="0"/>
              <a:t>2025 m. Lietuvai buvo dar vieni sėkmingi metai</a:t>
            </a:r>
            <a:endParaRPr lang="en-US" dirty="0"/>
          </a:p>
        </p:txBody>
      </p:sp>
      <p:sp>
        <p:nvSpPr>
          <p:cNvPr id="5" name="Date Placeholder 4">
            <a:extLst>
              <a:ext uri="{FF2B5EF4-FFF2-40B4-BE49-F238E27FC236}">
                <a16:creationId xmlns:a16="http://schemas.microsoft.com/office/drawing/2014/main" id="{291C0011-EE9D-F986-0225-87A5AB44AA19}"/>
              </a:ext>
            </a:extLst>
          </p:cNvPr>
          <p:cNvSpPr>
            <a:spLocks noGrp="1"/>
          </p:cNvSpPr>
          <p:nvPr>
            <p:ph type="dt" sz="half" idx="10"/>
          </p:nvPr>
        </p:nvSpPr>
        <p:spPr>
          <a:xfrm>
            <a:off x="744746" y="6536530"/>
            <a:ext cx="2869375" cy="153504"/>
          </a:xfrm>
        </p:spPr>
        <p:txBody>
          <a:bodyPr vert="horz" wrap="none" lIns="0" tIns="0" rIns="0" bIns="0" rtlCol="0" anchor="ctr">
            <a:spAutoFit/>
          </a:bodyPr>
          <a:lstStyle/>
          <a:p>
            <a:pPr marL="0" marR="0" lvl="0" indent="0" algn="l" defTabSz="914400" rtl="0" eaLnBrk="1" fontAlgn="auto" latinLnBrk="0" hangingPunct="1">
              <a:lnSpc>
                <a:spcPct val="120000"/>
              </a:lnSpc>
              <a:spcBef>
                <a:spcPts val="60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 Valstybės duomenų agentūra, SEB ekonomistų prognozė.</a:t>
            </a:r>
          </a:p>
        </p:txBody>
      </p:sp>
      <p:sp>
        <p:nvSpPr>
          <p:cNvPr id="7" name="Slide Number Placeholder 6">
            <a:extLst>
              <a:ext uri="{FF2B5EF4-FFF2-40B4-BE49-F238E27FC236}">
                <a16:creationId xmlns:a16="http://schemas.microsoft.com/office/drawing/2014/main" id="{57C18F4B-B9F8-C37E-67D4-F2347BCAC988}"/>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8" name="Text Placeholder 7">
            <a:extLst>
              <a:ext uri="{FF2B5EF4-FFF2-40B4-BE49-F238E27FC236}">
                <a16:creationId xmlns:a16="http://schemas.microsoft.com/office/drawing/2014/main" id="{7E636CDF-6730-9D55-BE96-1AD6D4825AC1}"/>
              </a:ext>
            </a:extLst>
          </p:cNvPr>
          <p:cNvSpPr>
            <a:spLocks noGrp="1"/>
          </p:cNvSpPr>
          <p:nvPr>
            <p:ph type="body" sz="quarter" idx="13"/>
          </p:nvPr>
        </p:nvSpPr>
        <p:spPr>
          <a:xfrm>
            <a:off x="550800" y="1398024"/>
            <a:ext cx="5637058" cy="354802"/>
          </a:xfrm>
        </p:spPr>
        <p:txBody>
          <a:bodyPr/>
          <a:lstStyle/>
          <a:p>
            <a:r>
              <a:rPr lang="lt-LT" sz="1800" dirty="0">
                <a:solidFill>
                  <a:schemeClr val="accent3"/>
                </a:solidFill>
              </a:rPr>
              <a:t>BVP pokytis 2025 metais (proc.)</a:t>
            </a:r>
          </a:p>
        </p:txBody>
      </p:sp>
      <p:graphicFrame>
        <p:nvGraphicFramePr>
          <p:cNvPr id="13" name="Chart 12">
            <a:extLst>
              <a:ext uri="{FF2B5EF4-FFF2-40B4-BE49-F238E27FC236}">
                <a16:creationId xmlns:a16="http://schemas.microsoft.com/office/drawing/2014/main" id="{1CDC8E2C-A398-6AA5-C8F8-88944C496280}"/>
              </a:ext>
            </a:extLst>
          </p:cNvPr>
          <p:cNvGraphicFramePr/>
          <p:nvPr>
            <p:extLst>
              <p:ext uri="{D42A27DB-BD31-4B8C-83A1-F6EECF244321}">
                <p14:modId xmlns:p14="http://schemas.microsoft.com/office/powerpoint/2010/main" val="1025007650"/>
              </p:ext>
            </p:extLst>
          </p:nvPr>
        </p:nvGraphicFramePr>
        <p:xfrm>
          <a:off x="550800" y="1894796"/>
          <a:ext cx="5469000" cy="4179433"/>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8">
            <a:extLst>
              <a:ext uri="{FF2B5EF4-FFF2-40B4-BE49-F238E27FC236}">
                <a16:creationId xmlns:a16="http://schemas.microsoft.com/office/drawing/2014/main" id="{8B0577DD-42EF-5B8C-9CBA-80D431D5D39F}"/>
              </a:ext>
            </a:extLst>
          </p:cNvPr>
          <p:cNvSpPr>
            <a:spLocks noGrp="1"/>
          </p:cNvSpPr>
          <p:nvPr>
            <p:ph type="body" sz="quarter" idx="14"/>
          </p:nvPr>
        </p:nvSpPr>
        <p:spPr>
          <a:xfrm>
            <a:off x="6577180" y="1311160"/>
            <a:ext cx="5360124" cy="183600"/>
          </a:xfrm>
        </p:spPr>
        <p:txBody>
          <a:bodyPr/>
          <a:lstStyle/>
          <a:p>
            <a:r>
              <a:rPr lang="lt-LT" sz="1800" dirty="0">
                <a:solidFill>
                  <a:srgbClr val="4561A7"/>
                </a:solidFill>
                <a:latin typeface="+mn-lt"/>
              </a:rPr>
              <a:t>Metinis BVP išlaidų komponentų lyginamosiomis kainomis pokytis</a:t>
            </a:r>
            <a:r>
              <a:rPr lang="en-US" sz="1800" dirty="0">
                <a:solidFill>
                  <a:srgbClr val="4561A7"/>
                </a:solidFill>
                <a:latin typeface="+mn-lt"/>
              </a:rPr>
              <a:t> </a:t>
            </a:r>
            <a:r>
              <a:rPr lang="lt-LT" sz="1800" dirty="0">
                <a:solidFill>
                  <a:srgbClr val="4561A7"/>
                </a:solidFill>
                <a:latin typeface="+mn-lt"/>
              </a:rPr>
              <a:t>2025 m. </a:t>
            </a:r>
            <a:r>
              <a:rPr lang="lt-LT" sz="1800" dirty="0">
                <a:solidFill>
                  <a:schemeClr val="accent3"/>
                </a:solidFill>
                <a:latin typeface="+mn-lt"/>
              </a:rPr>
              <a:t>(proc.)</a:t>
            </a:r>
          </a:p>
        </p:txBody>
      </p:sp>
      <p:graphicFrame>
        <p:nvGraphicFramePr>
          <p:cNvPr id="15" name="Content Placeholder 16">
            <a:extLst>
              <a:ext uri="{FF2B5EF4-FFF2-40B4-BE49-F238E27FC236}">
                <a16:creationId xmlns:a16="http://schemas.microsoft.com/office/drawing/2014/main" id="{2C7B631B-72DD-B347-578D-8C05CE190F2C}"/>
              </a:ext>
            </a:extLst>
          </p:cNvPr>
          <p:cNvGraphicFramePr>
            <a:graphicFrameLocks/>
          </p:cNvGraphicFramePr>
          <p:nvPr>
            <p:extLst>
              <p:ext uri="{D42A27DB-BD31-4B8C-83A1-F6EECF244321}">
                <p14:modId xmlns:p14="http://schemas.microsoft.com/office/powerpoint/2010/main" val="118994253"/>
              </p:ext>
            </p:extLst>
          </p:nvPr>
        </p:nvGraphicFramePr>
        <p:xfrm>
          <a:off x="6488542" y="1894796"/>
          <a:ext cx="5360124" cy="4179433"/>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15">
            <a:extLst>
              <a:ext uri="{FF2B5EF4-FFF2-40B4-BE49-F238E27FC236}">
                <a16:creationId xmlns:a16="http://schemas.microsoft.com/office/drawing/2014/main" id="{F072A082-7F70-36F7-C5AD-018BC9904F45}"/>
              </a:ext>
            </a:extLst>
          </p:cNvPr>
          <p:cNvSpPr/>
          <p:nvPr/>
        </p:nvSpPr>
        <p:spPr>
          <a:xfrm>
            <a:off x="1926771" y="2045432"/>
            <a:ext cx="870858" cy="365868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lt-LT" sz="1200" dirty="0" err="1">
              <a:solidFill>
                <a:schemeClr val="tx1"/>
              </a:solidFill>
            </a:endParaRPr>
          </a:p>
        </p:txBody>
      </p:sp>
    </p:spTree>
    <p:extLst>
      <p:ext uri="{BB962C8B-B14F-4D97-AF65-F5344CB8AC3E}">
        <p14:creationId xmlns:p14="http://schemas.microsoft.com/office/powerpoint/2010/main" val="397085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17D3-78FB-2D8B-0E95-2C98EF972858}"/>
              </a:ext>
            </a:extLst>
          </p:cNvPr>
          <p:cNvSpPr>
            <a:spLocks noGrp="1"/>
          </p:cNvSpPr>
          <p:nvPr>
            <p:ph type="title"/>
          </p:nvPr>
        </p:nvSpPr>
        <p:spPr>
          <a:xfrm>
            <a:off x="550800" y="354355"/>
            <a:ext cx="11091600" cy="667714"/>
          </a:xfrm>
        </p:spPr>
        <p:txBody>
          <a:bodyPr/>
          <a:lstStyle/>
          <a:p>
            <a:r>
              <a:rPr lang="lt-LT" dirty="0"/>
              <a:t>Pernai gyventojų išlaidos paslaugoms augo kur kas sparčiau negu prekėms </a:t>
            </a:r>
          </a:p>
        </p:txBody>
      </p:sp>
      <p:sp>
        <p:nvSpPr>
          <p:cNvPr id="3" name="Content Placeholder 2">
            <a:extLst>
              <a:ext uri="{FF2B5EF4-FFF2-40B4-BE49-F238E27FC236}">
                <a16:creationId xmlns:a16="http://schemas.microsoft.com/office/drawing/2014/main" id="{B50CEA4B-A8F3-ED06-281F-43D730250BA6}"/>
              </a:ext>
            </a:extLst>
          </p:cNvPr>
          <p:cNvSpPr>
            <a:spLocks noGrp="1"/>
          </p:cNvSpPr>
          <p:nvPr>
            <p:ph sz="half" idx="1"/>
          </p:nvPr>
        </p:nvSpPr>
        <p:spPr>
          <a:xfrm>
            <a:off x="609308" y="1574520"/>
            <a:ext cx="9155177" cy="433909"/>
          </a:xfrm>
        </p:spPr>
        <p:txBody>
          <a:bodyPr vert="horz" wrap="square" lIns="0" tIns="0" rIns="0" bIns="0" rtlCol="0">
            <a:noAutofit/>
          </a:bodyPr>
          <a:lstStyle/>
          <a:p>
            <a:pPr>
              <a:spcBef>
                <a:spcPts val="0"/>
              </a:spcBef>
              <a:buNone/>
            </a:pPr>
            <a:r>
              <a:rPr lang="lt-LT" sz="1800" dirty="0">
                <a:solidFill>
                  <a:schemeClr val="accent3"/>
                </a:solidFill>
              </a:rPr>
              <a:t>Vartojimo išlaidų, apyvartų ir pajamų pokyčiai Lietuvoje 2025 m. to meto kainomis, proc.</a:t>
            </a:r>
          </a:p>
        </p:txBody>
      </p:sp>
      <p:graphicFrame>
        <p:nvGraphicFramePr>
          <p:cNvPr id="12" name="Content Placeholder 11">
            <a:extLst>
              <a:ext uri="{FF2B5EF4-FFF2-40B4-BE49-F238E27FC236}">
                <a16:creationId xmlns:a16="http://schemas.microsoft.com/office/drawing/2014/main" id="{5563CC20-69EC-6808-AEDA-A18D13A40FE7}"/>
              </a:ext>
            </a:extLst>
          </p:cNvPr>
          <p:cNvGraphicFramePr>
            <a:graphicFrameLocks noGrp="1"/>
          </p:cNvGraphicFramePr>
          <p:nvPr>
            <p:ph sz="half" idx="2"/>
            <p:extLst>
              <p:ext uri="{D42A27DB-BD31-4B8C-83A1-F6EECF244321}">
                <p14:modId xmlns:p14="http://schemas.microsoft.com/office/powerpoint/2010/main" val="198088264"/>
              </p:ext>
            </p:extLst>
          </p:nvPr>
        </p:nvGraphicFramePr>
        <p:xfrm>
          <a:off x="427263" y="2050479"/>
          <a:ext cx="6009365" cy="430107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a:extLst>
              <a:ext uri="{FF2B5EF4-FFF2-40B4-BE49-F238E27FC236}">
                <a16:creationId xmlns:a16="http://schemas.microsoft.com/office/drawing/2014/main" id="{1A29AC08-3478-ED48-C1D1-6A80966637AB}"/>
              </a:ext>
            </a:extLst>
          </p:cNvPr>
          <p:cNvSpPr>
            <a:spLocks noGrp="1"/>
          </p:cNvSpPr>
          <p:nvPr>
            <p:ph type="sldNum" sz="quarter" idx="12"/>
          </p:nvPr>
        </p:nvSpPr>
        <p:spPr/>
        <p:txBody>
          <a:bodyPr/>
          <a:lstStyle/>
          <a:p>
            <a:fld id="{1E8D132F-CB07-4565-AFAB-8119C0738F44}" type="slidenum">
              <a:rPr lang="en-GB" smtClean="0"/>
              <a:t>3</a:t>
            </a:fld>
            <a:endParaRPr lang="en-GB"/>
          </a:p>
        </p:txBody>
      </p:sp>
      <p:sp>
        <p:nvSpPr>
          <p:cNvPr id="16" name="TextBox 15">
            <a:extLst>
              <a:ext uri="{FF2B5EF4-FFF2-40B4-BE49-F238E27FC236}">
                <a16:creationId xmlns:a16="http://schemas.microsoft.com/office/drawing/2014/main" id="{0C91DC85-B8A2-5454-4FE5-6D3CA367AA05}"/>
              </a:ext>
            </a:extLst>
          </p:cNvPr>
          <p:cNvSpPr txBox="1"/>
          <p:nvPr/>
        </p:nvSpPr>
        <p:spPr>
          <a:xfrm>
            <a:off x="7435561" y="2682136"/>
            <a:ext cx="3512916" cy="492443"/>
          </a:xfrm>
          <a:prstGeom prst="rect">
            <a:avLst/>
          </a:prstGeom>
          <a:noFill/>
        </p:spPr>
        <p:txBody>
          <a:bodyPr wrap="square" lIns="0" tIns="0" rIns="0" bIns="0" rtlCol="0">
            <a:spAutoFit/>
          </a:bodyPr>
          <a:lstStyle/>
          <a:p>
            <a:pPr algn="l"/>
            <a:r>
              <a:rPr lang="lt-LT" sz="1600" dirty="0">
                <a:solidFill>
                  <a:schemeClr val="accent3"/>
                </a:solidFill>
                <a:latin typeface="SEB SansSerif Book" pitchFamily="2" charset="77"/>
              </a:rPr>
              <a:t>Metinis nakvynių pokytis apgyvendinimo įstaigose 2025 m., proc.</a:t>
            </a:r>
          </a:p>
        </p:txBody>
      </p:sp>
      <p:graphicFrame>
        <p:nvGraphicFramePr>
          <p:cNvPr id="17" name="Content Placeholder 11">
            <a:extLst>
              <a:ext uri="{FF2B5EF4-FFF2-40B4-BE49-F238E27FC236}">
                <a16:creationId xmlns:a16="http://schemas.microsoft.com/office/drawing/2014/main" id="{384FB976-9D9F-F54F-EDC3-7DEAE873E7E0}"/>
              </a:ext>
            </a:extLst>
          </p:cNvPr>
          <p:cNvGraphicFramePr>
            <a:graphicFrameLocks/>
          </p:cNvGraphicFramePr>
          <p:nvPr>
            <p:extLst>
              <p:ext uri="{D42A27DB-BD31-4B8C-83A1-F6EECF244321}">
                <p14:modId xmlns:p14="http://schemas.microsoft.com/office/powerpoint/2010/main" val="2484272015"/>
              </p:ext>
            </p:extLst>
          </p:nvPr>
        </p:nvGraphicFramePr>
        <p:xfrm>
          <a:off x="7335040" y="3200400"/>
          <a:ext cx="3713959" cy="2332300"/>
        </p:xfrm>
        <a:graphic>
          <a:graphicData uri="http://schemas.openxmlformats.org/drawingml/2006/chart">
            <c:chart xmlns:c="http://schemas.openxmlformats.org/drawingml/2006/chart" xmlns:r="http://schemas.openxmlformats.org/officeDocument/2006/relationships" r:id="rId3"/>
          </a:graphicData>
        </a:graphic>
      </p:graphicFrame>
      <p:sp>
        <p:nvSpPr>
          <p:cNvPr id="18" name="Date Placeholder 4">
            <a:extLst>
              <a:ext uri="{FF2B5EF4-FFF2-40B4-BE49-F238E27FC236}">
                <a16:creationId xmlns:a16="http://schemas.microsoft.com/office/drawing/2014/main" id="{D2FCEC05-B012-98E2-AFEB-C4FC94E7E5D8}"/>
              </a:ext>
            </a:extLst>
          </p:cNvPr>
          <p:cNvSpPr>
            <a:spLocks noGrp="1"/>
          </p:cNvSpPr>
          <p:nvPr>
            <p:ph type="dt" sz="half" idx="10"/>
          </p:nvPr>
        </p:nvSpPr>
        <p:spPr>
          <a:xfrm>
            <a:off x="744746" y="6518926"/>
            <a:ext cx="5351254" cy="153504"/>
          </a:xfrm>
        </p:spPr>
        <p:txBody>
          <a:bodyPr vert="horz" wrap="square" lIns="0" tIns="0" rIns="0" bIns="0" rtlCol="0" anchor="ctr">
            <a:spAutoFit/>
          </a:bodyPr>
          <a:lstStyle/>
          <a:p>
            <a:pPr marL="0" marR="0" lvl="0" indent="0" algn="l" defTabSz="914400" rtl="0" eaLnBrk="1" fontAlgn="auto" latinLnBrk="0" hangingPunct="1">
              <a:lnSpc>
                <a:spcPct val="120000"/>
              </a:lnSpc>
              <a:spcBef>
                <a:spcPts val="60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 Valstybės duomenų agentūra, Lietuvos bankas, VMI</a:t>
            </a:r>
          </a:p>
        </p:txBody>
      </p:sp>
      <p:cxnSp>
        <p:nvCxnSpPr>
          <p:cNvPr id="20" name="Straight Arrow Connector 19">
            <a:extLst>
              <a:ext uri="{FF2B5EF4-FFF2-40B4-BE49-F238E27FC236}">
                <a16:creationId xmlns:a16="http://schemas.microsoft.com/office/drawing/2014/main" id="{5D4F31EB-BD26-5239-A92A-3EDF0FC6EB20}"/>
              </a:ext>
            </a:extLst>
          </p:cNvPr>
          <p:cNvCxnSpPr>
            <a:cxnSpLocks/>
            <a:endCxn id="17" idx="1"/>
          </p:cNvCxnSpPr>
          <p:nvPr/>
        </p:nvCxnSpPr>
        <p:spPr>
          <a:xfrm flipV="1">
            <a:off x="6096000" y="4366550"/>
            <a:ext cx="1239040" cy="248993"/>
          </a:xfrm>
          <a:prstGeom prst="straightConnector1">
            <a:avLst/>
          </a:prstGeom>
          <a:ln w="6350">
            <a:solidFill>
              <a:schemeClr val="accent6"/>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8827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D61AE-3F3D-1AFD-6E9A-B20C9ECE3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CF3BF-0F1C-4C6E-FC05-22790EF6A0C2}"/>
              </a:ext>
            </a:extLst>
          </p:cNvPr>
          <p:cNvSpPr>
            <a:spLocks noGrp="1"/>
          </p:cNvSpPr>
          <p:nvPr>
            <p:ph type="title"/>
          </p:nvPr>
        </p:nvSpPr>
        <p:spPr>
          <a:xfrm>
            <a:off x="549600" y="307342"/>
            <a:ext cx="11403307" cy="769500"/>
          </a:xfrm>
        </p:spPr>
        <p:txBody>
          <a:bodyPr/>
          <a:lstStyle/>
          <a:p>
            <a:r>
              <a:rPr lang="lt-LT" dirty="0"/>
              <a:t>Auga baimės, kad ECB didins palūkanų normas</a:t>
            </a:r>
          </a:p>
        </p:txBody>
      </p:sp>
      <p:sp>
        <p:nvSpPr>
          <p:cNvPr id="6" name="Slide Number Placeholder 5">
            <a:extLst>
              <a:ext uri="{FF2B5EF4-FFF2-40B4-BE49-F238E27FC236}">
                <a16:creationId xmlns:a16="http://schemas.microsoft.com/office/drawing/2014/main" id="{A429A47B-4F2D-FF2C-A3D3-98DEF141FCF4}"/>
              </a:ext>
            </a:extLst>
          </p:cNvPr>
          <p:cNvSpPr>
            <a:spLocks noGrp="1"/>
          </p:cNvSpPr>
          <p:nvPr>
            <p:ph type="sldNum" sz="quarter" idx="12"/>
          </p:nvPr>
        </p:nvSpPr>
        <p:spPr/>
        <p:txBody>
          <a:bodyPr/>
          <a:lstStyle/>
          <a:p>
            <a:fld id="{1E8D132F-CB07-4565-AFAB-8119C0738F44}" type="slidenum">
              <a:rPr lang="en-GB" smtClean="0"/>
              <a:t>4</a:t>
            </a:fld>
            <a:endParaRPr lang="en-GB"/>
          </a:p>
        </p:txBody>
      </p:sp>
      <p:graphicFrame>
        <p:nvGraphicFramePr>
          <p:cNvPr id="3" name="Content Placeholder 6">
            <a:extLst>
              <a:ext uri="{FF2B5EF4-FFF2-40B4-BE49-F238E27FC236}">
                <a16:creationId xmlns:a16="http://schemas.microsoft.com/office/drawing/2014/main" id="{61F29299-0E9E-78DA-97D9-C22E3DA2B241}"/>
              </a:ext>
            </a:extLst>
          </p:cNvPr>
          <p:cNvGraphicFramePr>
            <a:graphicFrameLocks/>
          </p:cNvGraphicFramePr>
          <p:nvPr>
            <p:extLst>
              <p:ext uri="{D42A27DB-BD31-4B8C-83A1-F6EECF244321}">
                <p14:modId xmlns:p14="http://schemas.microsoft.com/office/powerpoint/2010/main" val="4153988819"/>
              </p:ext>
            </p:extLst>
          </p:nvPr>
        </p:nvGraphicFramePr>
        <p:xfrm>
          <a:off x="667820" y="1601668"/>
          <a:ext cx="5183187" cy="479193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7">
            <a:extLst>
              <a:ext uri="{FF2B5EF4-FFF2-40B4-BE49-F238E27FC236}">
                <a16:creationId xmlns:a16="http://schemas.microsoft.com/office/drawing/2014/main" id="{4227343B-3B6E-2E7B-8CAC-98D0D483A2EB}"/>
              </a:ext>
            </a:extLst>
          </p:cNvPr>
          <p:cNvSpPr txBox="1">
            <a:spLocks/>
          </p:cNvSpPr>
          <p:nvPr/>
        </p:nvSpPr>
        <p:spPr>
          <a:xfrm>
            <a:off x="667820" y="1334827"/>
            <a:ext cx="3509561" cy="266841"/>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t-LT" dirty="0">
                <a:solidFill>
                  <a:schemeClr val="accent3"/>
                </a:solidFill>
                <a:latin typeface="SEB SansSerif Medium" panose="00000600000000000000" pitchFamily="2" charset="0"/>
              </a:rPr>
              <a:t>Palūkanų normos euro zonoje (proc.)</a:t>
            </a:r>
          </a:p>
        </p:txBody>
      </p:sp>
      <p:sp>
        <p:nvSpPr>
          <p:cNvPr id="5" name="Date Placeholder 4">
            <a:extLst>
              <a:ext uri="{FF2B5EF4-FFF2-40B4-BE49-F238E27FC236}">
                <a16:creationId xmlns:a16="http://schemas.microsoft.com/office/drawing/2014/main" id="{B90878ED-113C-3D77-F2AA-9F9555BC8B0E}"/>
              </a:ext>
            </a:extLst>
          </p:cNvPr>
          <p:cNvSpPr txBox="1">
            <a:spLocks/>
          </p:cNvSpPr>
          <p:nvPr/>
        </p:nvSpPr>
        <p:spPr>
          <a:xfrm>
            <a:off x="831831" y="6501322"/>
            <a:ext cx="3456194" cy="138499"/>
          </a:xfrm>
          <a:prstGeom prst="rect">
            <a:avLst/>
          </a:prstGeom>
        </p:spPr>
        <p:txBody>
          <a:bodyPr vert="horz" wrap="square" lIns="0" tIns="0" rIns="0" bIns="0" rtlCol="0" anchor="ctr">
            <a:spAutoFit/>
          </a:bodyPr>
          <a:lstStyle>
            <a:defPPr>
              <a:defRPr lang="en-US"/>
            </a:defPPr>
            <a:lvl1pPr marL="0" algn="l" defTabSz="914400" rtl="0" eaLnBrk="1" latinLnBrk="0" hangingPunct="1">
              <a:defRPr sz="700" b="0" i="0" kern="1200">
                <a:solidFill>
                  <a:schemeClr val="tx2"/>
                </a:solidFill>
                <a:latin typeface="SEB SansSerif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sym typeface="SEB SansSerif Regular"/>
              </a:rPr>
              <a:t>Šaltinis: </a:t>
            </a:r>
            <a:r>
              <a:rPr kumimoji="0" lang="lt-LT" sz="900" b="0" i="1" u="none" strike="noStrike" kern="1200" cap="none" spc="0" normalizeH="0" baseline="0" noProof="0" dirty="0">
                <a:ln>
                  <a:noFill/>
                </a:ln>
                <a:solidFill>
                  <a:srgbClr val="000000"/>
                </a:solidFill>
                <a:effectLst/>
                <a:uLnTx/>
                <a:uFillTx/>
                <a:latin typeface="SEB SansSerif"/>
                <a:ea typeface="+mn-ea"/>
                <a:cs typeface="+mn-cs"/>
                <a:sym typeface="SEB SansSerif Regular"/>
              </a:rPr>
              <a:t>Macrobond.</a:t>
            </a:r>
            <a:endParaRPr kumimoji="0" lang="lt-LT" sz="900" b="0" i="1" u="none" strike="noStrike" kern="1200" cap="none" spc="0" normalizeH="0" baseline="0" noProof="0" dirty="0">
              <a:ln>
                <a:noFill/>
              </a:ln>
              <a:solidFill>
                <a:srgbClr val="000000"/>
              </a:solidFill>
              <a:effectLst/>
              <a:uLnTx/>
              <a:uFillTx/>
              <a:latin typeface="SEB SansSerif"/>
              <a:ea typeface="+mn-ea"/>
              <a:cs typeface="+mn-cs"/>
            </a:endParaRPr>
          </a:p>
        </p:txBody>
      </p:sp>
      <p:graphicFrame>
        <p:nvGraphicFramePr>
          <p:cNvPr id="9" name="Chart 8">
            <a:extLst>
              <a:ext uri="{FF2B5EF4-FFF2-40B4-BE49-F238E27FC236}">
                <a16:creationId xmlns:a16="http://schemas.microsoft.com/office/drawing/2014/main" id="{3439C60B-2923-91F9-7502-BB3DC644E261}"/>
              </a:ext>
            </a:extLst>
          </p:cNvPr>
          <p:cNvGraphicFramePr/>
          <p:nvPr>
            <p:extLst>
              <p:ext uri="{D42A27DB-BD31-4B8C-83A1-F6EECF244321}">
                <p14:modId xmlns:p14="http://schemas.microsoft.com/office/powerpoint/2010/main" val="320919092"/>
              </p:ext>
            </p:extLst>
          </p:nvPr>
        </p:nvGraphicFramePr>
        <p:xfrm>
          <a:off x="6455229" y="1741714"/>
          <a:ext cx="4844142" cy="4640157"/>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 Placeholder 7">
            <a:extLst>
              <a:ext uri="{FF2B5EF4-FFF2-40B4-BE49-F238E27FC236}">
                <a16:creationId xmlns:a16="http://schemas.microsoft.com/office/drawing/2014/main" id="{2F08BC98-A86D-6B6A-B275-1E5AFFA78DEC}"/>
              </a:ext>
            </a:extLst>
          </p:cNvPr>
          <p:cNvSpPr txBox="1">
            <a:spLocks/>
          </p:cNvSpPr>
          <p:nvPr/>
        </p:nvSpPr>
        <p:spPr>
          <a:xfrm>
            <a:off x="6600535" y="1334826"/>
            <a:ext cx="4844142" cy="266841"/>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t-LT" dirty="0">
                <a:solidFill>
                  <a:schemeClr val="accent3"/>
                </a:solidFill>
                <a:latin typeface="SEB SansSerif Medium" panose="00000600000000000000" pitchFamily="2" charset="0"/>
              </a:rPr>
              <a:t>Žaliavų kainų pokytis biržose nuo metų pradžios (proc.)</a:t>
            </a:r>
          </a:p>
        </p:txBody>
      </p:sp>
    </p:spTree>
    <p:extLst>
      <p:ext uri="{BB962C8B-B14F-4D97-AF65-F5344CB8AC3E}">
        <p14:creationId xmlns:p14="http://schemas.microsoft.com/office/powerpoint/2010/main" val="206265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3F4E0-C320-0F43-6FFE-30B483EBA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DE36A8-C5F5-41BF-DC10-7AC59ED315B4}"/>
              </a:ext>
            </a:extLst>
          </p:cNvPr>
          <p:cNvSpPr>
            <a:spLocks noGrp="1"/>
          </p:cNvSpPr>
          <p:nvPr>
            <p:ph type="title"/>
          </p:nvPr>
        </p:nvSpPr>
        <p:spPr>
          <a:xfrm>
            <a:off x="439288" y="272169"/>
            <a:ext cx="11091600" cy="641017"/>
          </a:xfrm>
        </p:spPr>
        <p:txBody>
          <a:bodyPr/>
          <a:lstStyle/>
          <a:p>
            <a:r>
              <a:rPr lang="lt-LT" dirty="0"/>
              <a:t>Infliacija dėl energetikos produktų brangimo šiemet vėl šoktels</a:t>
            </a:r>
            <a:endParaRPr lang="en-US" dirty="0"/>
          </a:p>
        </p:txBody>
      </p:sp>
      <p:sp>
        <p:nvSpPr>
          <p:cNvPr id="7" name="Slide Number Placeholder 6">
            <a:extLst>
              <a:ext uri="{FF2B5EF4-FFF2-40B4-BE49-F238E27FC236}">
                <a16:creationId xmlns:a16="http://schemas.microsoft.com/office/drawing/2014/main" id="{F32DCDE8-8B87-B4EC-2136-87AD2560D350}"/>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3" name="Date Placeholder 4">
            <a:extLst>
              <a:ext uri="{FF2B5EF4-FFF2-40B4-BE49-F238E27FC236}">
                <a16:creationId xmlns:a16="http://schemas.microsoft.com/office/drawing/2014/main" id="{03932063-057A-6E40-E201-A2CE5185CDE2}"/>
              </a:ext>
            </a:extLst>
          </p:cNvPr>
          <p:cNvSpPr txBox="1">
            <a:spLocks/>
          </p:cNvSpPr>
          <p:nvPr/>
        </p:nvSpPr>
        <p:spPr>
          <a:xfrm>
            <a:off x="744746" y="6378212"/>
            <a:ext cx="2343590" cy="138499"/>
          </a:xfrm>
          <a:prstGeom prst="rect">
            <a:avLst/>
          </a:prstGeom>
        </p:spPr>
        <p:txBody>
          <a:bodyPr vert="horz" wrap="none" lIns="0" tIns="0" rIns="0" bIns="0" rtlCol="0" anchor="ctr">
            <a:spAutoFit/>
          </a:bodyPr>
          <a:lstStyle>
            <a:defPPr>
              <a:defRPr lang="en-US"/>
            </a:defPPr>
            <a:lvl1pPr marL="0" algn="l" defTabSz="914400" rtl="0" eaLnBrk="1" latinLnBrk="0" hangingPunct="1">
              <a:defRPr sz="700" b="0" i="0" kern="1200">
                <a:solidFill>
                  <a:schemeClr val="tx2"/>
                </a:solidFill>
                <a:latin typeface="SEB SansSerif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 </a:t>
            </a:r>
            <a:r>
              <a:rPr kumimoji="0" lang="lt-LT" sz="900" b="0" i="1" u="none" strike="noStrike" kern="1200" cap="none" spc="0" normalizeH="0" baseline="0" noProof="0" dirty="0">
                <a:ln>
                  <a:noFill/>
                </a:ln>
                <a:solidFill>
                  <a:srgbClr val="000000"/>
                </a:solidFill>
                <a:effectLst/>
                <a:uLnTx/>
                <a:uFillTx/>
                <a:latin typeface="SEB SansSerif"/>
                <a:ea typeface="+mn-ea"/>
                <a:cs typeface="+mn-cs"/>
              </a:rPr>
              <a:t>Eurostatas</a:t>
            </a:r>
            <a:r>
              <a:rPr kumimoji="0" lang="lt-LT" sz="900" b="0" i="0" u="none" strike="noStrike" kern="1200" cap="none" spc="0" normalizeH="0" baseline="0" noProof="0" dirty="0">
                <a:ln>
                  <a:noFill/>
                </a:ln>
                <a:solidFill>
                  <a:srgbClr val="000000"/>
                </a:solidFill>
                <a:effectLst/>
                <a:uLnTx/>
                <a:uFillTx/>
                <a:latin typeface="SEB SansSerif"/>
                <a:ea typeface="+mn-ea"/>
                <a:cs typeface="+mn-cs"/>
              </a:rPr>
              <a:t>, SEB banko prognozė.</a:t>
            </a:r>
          </a:p>
        </p:txBody>
      </p:sp>
      <p:graphicFrame>
        <p:nvGraphicFramePr>
          <p:cNvPr id="4" name="Content Placeholder 13">
            <a:extLst>
              <a:ext uri="{FF2B5EF4-FFF2-40B4-BE49-F238E27FC236}">
                <a16:creationId xmlns:a16="http://schemas.microsoft.com/office/drawing/2014/main" id="{5883F6F6-E6D0-9065-2AE8-1B95642ADAC2}"/>
              </a:ext>
            </a:extLst>
          </p:cNvPr>
          <p:cNvGraphicFramePr>
            <a:graphicFrameLocks noGrp="1"/>
          </p:cNvGraphicFramePr>
          <p:nvPr>
            <p:ph sz="half" idx="1"/>
            <p:extLst>
              <p:ext uri="{D42A27DB-BD31-4B8C-83A1-F6EECF244321}">
                <p14:modId xmlns:p14="http://schemas.microsoft.com/office/powerpoint/2010/main" val="3489661105"/>
              </p:ext>
            </p:extLst>
          </p:nvPr>
        </p:nvGraphicFramePr>
        <p:xfrm>
          <a:off x="6679457" y="1705578"/>
          <a:ext cx="5236193" cy="4519841"/>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7">
            <a:extLst>
              <a:ext uri="{FF2B5EF4-FFF2-40B4-BE49-F238E27FC236}">
                <a16:creationId xmlns:a16="http://schemas.microsoft.com/office/drawing/2014/main" id="{882EAE10-4784-EF0D-714F-4673D8FAF833}"/>
              </a:ext>
            </a:extLst>
          </p:cNvPr>
          <p:cNvSpPr txBox="1">
            <a:spLocks/>
          </p:cNvSpPr>
          <p:nvPr/>
        </p:nvSpPr>
        <p:spPr>
          <a:xfrm>
            <a:off x="6796477" y="1350776"/>
            <a:ext cx="5637058" cy="354802"/>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t-LT" sz="1800" dirty="0">
                <a:solidFill>
                  <a:schemeClr val="accent3"/>
                </a:solidFill>
              </a:rPr>
              <a:t>Metinė infliacija Lietuvoje pagal SVKI (proc.)</a:t>
            </a:r>
          </a:p>
        </p:txBody>
      </p:sp>
      <p:sp>
        <p:nvSpPr>
          <p:cNvPr id="12" name="Text Placeholder 7">
            <a:extLst>
              <a:ext uri="{FF2B5EF4-FFF2-40B4-BE49-F238E27FC236}">
                <a16:creationId xmlns:a16="http://schemas.microsoft.com/office/drawing/2014/main" id="{B500FF5C-BE9C-A955-6A0F-C1F0E1A5CB63}"/>
              </a:ext>
            </a:extLst>
          </p:cNvPr>
          <p:cNvSpPr txBox="1">
            <a:spLocks/>
          </p:cNvSpPr>
          <p:nvPr/>
        </p:nvSpPr>
        <p:spPr>
          <a:xfrm>
            <a:off x="550800" y="1360448"/>
            <a:ext cx="5637058" cy="354802"/>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t-LT" sz="1800" dirty="0">
                <a:solidFill>
                  <a:schemeClr val="accent3"/>
                </a:solidFill>
              </a:rPr>
              <a:t>Apgyvendinimo ir maitinimo paslaugų infliacija pagal SVKI Lietuvoje, proc.</a:t>
            </a:r>
          </a:p>
        </p:txBody>
      </p:sp>
      <p:graphicFrame>
        <p:nvGraphicFramePr>
          <p:cNvPr id="15" name="Chart 14">
            <a:extLst>
              <a:ext uri="{FF2B5EF4-FFF2-40B4-BE49-F238E27FC236}">
                <a16:creationId xmlns:a16="http://schemas.microsoft.com/office/drawing/2014/main" id="{570E1628-BC92-CB6F-30C8-1B207FD14BFE}"/>
              </a:ext>
            </a:extLst>
          </p:cNvPr>
          <p:cNvGraphicFramePr/>
          <p:nvPr>
            <p:extLst>
              <p:ext uri="{D42A27DB-BD31-4B8C-83A1-F6EECF244321}">
                <p14:modId xmlns:p14="http://schemas.microsoft.com/office/powerpoint/2010/main" val="4018994434"/>
              </p:ext>
            </p:extLst>
          </p:nvPr>
        </p:nvGraphicFramePr>
        <p:xfrm>
          <a:off x="621559" y="1986260"/>
          <a:ext cx="4996143" cy="431997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10320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04B09-6E47-4535-ACB7-7223D2503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31762-07C3-AB50-F565-EE4FFEA98FE5}"/>
              </a:ext>
            </a:extLst>
          </p:cNvPr>
          <p:cNvSpPr>
            <a:spLocks noGrp="1"/>
          </p:cNvSpPr>
          <p:nvPr>
            <p:ph type="title"/>
          </p:nvPr>
        </p:nvSpPr>
        <p:spPr>
          <a:xfrm>
            <a:off x="368765" y="458201"/>
            <a:ext cx="11311606" cy="641017"/>
          </a:xfrm>
        </p:spPr>
        <p:txBody>
          <a:bodyPr/>
          <a:lstStyle/>
          <a:p>
            <a:r>
              <a:rPr lang="lt-LT" dirty="0"/>
              <a:t>Vartotojų lūkesčiai turėtų prastėti nepaisant II pakopos pensijų pinigų</a:t>
            </a:r>
            <a:endParaRPr lang="en-US" dirty="0"/>
          </a:p>
        </p:txBody>
      </p:sp>
      <p:sp>
        <p:nvSpPr>
          <p:cNvPr id="7" name="Slide Number Placeholder 6">
            <a:extLst>
              <a:ext uri="{FF2B5EF4-FFF2-40B4-BE49-F238E27FC236}">
                <a16:creationId xmlns:a16="http://schemas.microsoft.com/office/drawing/2014/main" id="{208C9CD4-4DF5-F53A-B57E-85F7D9EEC356}"/>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8" name="Text Placeholder 7">
            <a:extLst>
              <a:ext uri="{FF2B5EF4-FFF2-40B4-BE49-F238E27FC236}">
                <a16:creationId xmlns:a16="http://schemas.microsoft.com/office/drawing/2014/main" id="{87C7A71F-B250-3463-AB96-7945DA2D7023}"/>
              </a:ext>
            </a:extLst>
          </p:cNvPr>
          <p:cNvSpPr>
            <a:spLocks noGrp="1"/>
          </p:cNvSpPr>
          <p:nvPr>
            <p:ph type="body" sz="quarter" idx="13"/>
          </p:nvPr>
        </p:nvSpPr>
        <p:spPr>
          <a:xfrm>
            <a:off x="373000" y="1445865"/>
            <a:ext cx="4199000" cy="354802"/>
          </a:xfrm>
        </p:spPr>
        <p:txBody>
          <a:bodyPr/>
          <a:lstStyle/>
          <a:p>
            <a:pPr>
              <a:spcBef>
                <a:spcPts val="600"/>
              </a:spcBef>
            </a:pPr>
            <a:r>
              <a:rPr lang="lt-LT" sz="1800" dirty="0">
                <a:solidFill>
                  <a:schemeClr val="accent3"/>
                </a:solidFill>
                <a:latin typeface="+mn-lt"/>
              </a:rPr>
              <a:t>Vartotojų pasitikėjimo rodiklis (punktais)</a:t>
            </a:r>
          </a:p>
        </p:txBody>
      </p:sp>
      <p:sp>
        <p:nvSpPr>
          <p:cNvPr id="4" name="Date Placeholder 4">
            <a:extLst>
              <a:ext uri="{FF2B5EF4-FFF2-40B4-BE49-F238E27FC236}">
                <a16:creationId xmlns:a16="http://schemas.microsoft.com/office/drawing/2014/main" id="{347C631C-A8D2-EE77-2BA7-90C87A89470F}"/>
              </a:ext>
            </a:extLst>
          </p:cNvPr>
          <p:cNvSpPr txBox="1">
            <a:spLocks/>
          </p:cNvSpPr>
          <p:nvPr/>
        </p:nvSpPr>
        <p:spPr>
          <a:xfrm>
            <a:off x="744746" y="6370709"/>
            <a:ext cx="1812997" cy="153504"/>
          </a:xfrm>
          <a:prstGeom prst="rect">
            <a:avLst/>
          </a:prstGeom>
        </p:spPr>
        <p:txBody>
          <a:bodyPr vert="horz" wrap="none" lIns="0" tIns="0" rIns="0" bIns="0" rtlCol="0" anchor="ctr">
            <a:spAutoFit/>
          </a:bodyPr>
          <a:lstStyle>
            <a:defPPr>
              <a:defRPr lang="en-US"/>
            </a:defPPr>
            <a:lvl1pPr marL="0" algn="l" defTabSz="914400" rtl="0" eaLnBrk="1" latinLnBrk="0" hangingPunct="1">
              <a:defRPr sz="700" b="0" i="0" kern="1200">
                <a:solidFill>
                  <a:schemeClr val="tx2"/>
                </a:solidFill>
                <a:latin typeface="SEB SansSerif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60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a:t>
            </a:r>
            <a:r>
              <a:rPr kumimoji="0" lang="lt-LT" sz="900" b="0" u="none" strike="noStrike" kern="1200" cap="none" spc="0" normalizeH="0" baseline="0" noProof="0" dirty="0">
                <a:ln>
                  <a:noFill/>
                </a:ln>
                <a:solidFill>
                  <a:srgbClr val="000000"/>
                </a:solidFill>
                <a:effectLst/>
                <a:uLnTx/>
                <a:uFillTx/>
                <a:latin typeface="SEB SansSerif"/>
                <a:ea typeface="+mn-ea"/>
                <a:cs typeface="+mn-cs"/>
              </a:rPr>
              <a:t>: Lietuvos bankas, Eurostatas.</a:t>
            </a:r>
          </a:p>
        </p:txBody>
      </p:sp>
      <p:graphicFrame>
        <p:nvGraphicFramePr>
          <p:cNvPr id="5" name="Content Placeholder 9">
            <a:extLst>
              <a:ext uri="{FF2B5EF4-FFF2-40B4-BE49-F238E27FC236}">
                <a16:creationId xmlns:a16="http://schemas.microsoft.com/office/drawing/2014/main" id="{4F0A7B35-1BC8-5A3B-4CB4-01F4F684F832}"/>
              </a:ext>
            </a:extLst>
          </p:cNvPr>
          <p:cNvGraphicFramePr>
            <a:graphicFrameLocks/>
          </p:cNvGraphicFramePr>
          <p:nvPr>
            <p:extLst>
              <p:ext uri="{D42A27DB-BD31-4B8C-83A1-F6EECF244321}">
                <p14:modId xmlns:p14="http://schemas.microsoft.com/office/powerpoint/2010/main" val="3205506709"/>
              </p:ext>
            </p:extLst>
          </p:nvPr>
        </p:nvGraphicFramePr>
        <p:xfrm>
          <a:off x="368764" y="1948870"/>
          <a:ext cx="4408714" cy="419629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8">
            <a:extLst>
              <a:ext uri="{FF2B5EF4-FFF2-40B4-BE49-F238E27FC236}">
                <a16:creationId xmlns:a16="http://schemas.microsoft.com/office/drawing/2014/main" id="{70292633-1136-3C82-4AAA-2FFA824EF7DA}"/>
              </a:ext>
            </a:extLst>
          </p:cNvPr>
          <p:cNvSpPr txBox="1">
            <a:spLocks/>
          </p:cNvSpPr>
          <p:nvPr/>
        </p:nvSpPr>
        <p:spPr>
          <a:xfrm>
            <a:off x="5720446" y="1439992"/>
            <a:ext cx="4332514" cy="508877"/>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SEB SansSerif" panose="00000500000000000000" pitchFamily="2" charset="-18"/>
              <a:buNone/>
              <a:tabLst/>
              <a:defRPr/>
            </a:pPr>
            <a:r>
              <a:rPr kumimoji="0" lang="lt-LT" sz="1800" b="0" i="0" u="none" strike="noStrike" kern="1200" cap="none" spc="0" normalizeH="0" baseline="0" noProof="0" dirty="0">
                <a:ln>
                  <a:noFill/>
                </a:ln>
                <a:solidFill>
                  <a:srgbClr val="4561A7"/>
                </a:solidFill>
                <a:effectLst/>
                <a:uLnTx/>
                <a:uFillTx/>
                <a:latin typeface="SEB SansSerif Book"/>
                <a:ea typeface="+mn-ea"/>
                <a:cs typeface="+mn-cs"/>
              </a:rPr>
              <a:t>Metinis namų ūkių lėšų bankuose Lietuvoje pokytis (proc.)</a:t>
            </a:r>
          </a:p>
        </p:txBody>
      </p:sp>
      <p:graphicFrame>
        <p:nvGraphicFramePr>
          <p:cNvPr id="6" name="Chart 5">
            <a:extLst>
              <a:ext uri="{FF2B5EF4-FFF2-40B4-BE49-F238E27FC236}">
                <a16:creationId xmlns:a16="http://schemas.microsoft.com/office/drawing/2014/main" id="{3B0074CC-FDE9-12B0-827F-DBE3069578F9}"/>
              </a:ext>
            </a:extLst>
          </p:cNvPr>
          <p:cNvGraphicFramePr/>
          <p:nvPr>
            <p:extLst>
              <p:ext uri="{D42A27DB-BD31-4B8C-83A1-F6EECF244321}">
                <p14:modId xmlns:p14="http://schemas.microsoft.com/office/powerpoint/2010/main" val="2086629742"/>
              </p:ext>
            </p:extLst>
          </p:nvPr>
        </p:nvGraphicFramePr>
        <p:xfrm>
          <a:off x="5720446" y="2083314"/>
          <a:ext cx="4408714" cy="4292090"/>
        </p:xfrm>
        <a:graphic>
          <a:graphicData uri="http://schemas.openxmlformats.org/drawingml/2006/chart">
            <c:chart xmlns:c="http://schemas.openxmlformats.org/drawingml/2006/chart" xmlns:r="http://schemas.openxmlformats.org/officeDocument/2006/relationships" r:id="rId4"/>
          </a:graphicData>
        </a:graphic>
      </p:graphicFrame>
      <p:cxnSp>
        <p:nvCxnSpPr>
          <p:cNvPr id="10" name="Straight Arrow Connector 9">
            <a:extLst>
              <a:ext uri="{FF2B5EF4-FFF2-40B4-BE49-F238E27FC236}">
                <a16:creationId xmlns:a16="http://schemas.microsoft.com/office/drawing/2014/main" id="{E66381FE-4757-A016-514F-F9CA766F9524}"/>
              </a:ext>
            </a:extLst>
          </p:cNvPr>
          <p:cNvCxnSpPr>
            <a:cxnSpLocks/>
          </p:cNvCxnSpPr>
          <p:nvPr/>
        </p:nvCxnSpPr>
        <p:spPr>
          <a:xfrm>
            <a:off x="4441371" y="3320143"/>
            <a:ext cx="261257" cy="163286"/>
          </a:xfrm>
          <a:prstGeom prst="straightConnector1">
            <a:avLst/>
          </a:prstGeom>
          <a:ln w="25400">
            <a:solidFill>
              <a:schemeClr val="accent4"/>
            </a:solidFill>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63405746-52E8-AD89-028B-76E76A3D490F}"/>
              </a:ext>
            </a:extLst>
          </p:cNvPr>
          <p:cNvCxnSpPr>
            <a:cxnSpLocks/>
          </p:cNvCxnSpPr>
          <p:nvPr/>
        </p:nvCxnSpPr>
        <p:spPr>
          <a:xfrm flipV="1">
            <a:off x="9568543" y="3820883"/>
            <a:ext cx="293915" cy="267823"/>
          </a:xfrm>
          <a:prstGeom prst="straightConnector1">
            <a:avLst/>
          </a:prstGeom>
          <a:ln w="25400">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98929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E3D4C0C-6EFE-3937-4AE2-1F7FBA688634}"/>
              </a:ext>
            </a:extLst>
          </p:cNvPr>
          <p:cNvGraphicFramePr>
            <a:graphicFrameLocks noGrp="1"/>
          </p:cNvGraphicFramePr>
          <p:nvPr>
            <p:extLst>
              <p:ext uri="{D42A27DB-BD31-4B8C-83A1-F6EECF244321}">
                <p14:modId xmlns:p14="http://schemas.microsoft.com/office/powerpoint/2010/main" val="2710519634"/>
              </p:ext>
            </p:extLst>
          </p:nvPr>
        </p:nvGraphicFramePr>
        <p:xfrm>
          <a:off x="4478977" y="2095322"/>
          <a:ext cx="3892092" cy="4221711"/>
        </p:xfrm>
        <a:graphic>
          <a:graphicData uri="http://schemas.openxmlformats.org/drawingml/2006/table">
            <a:tbl>
              <a:tblPr firstRow="1">
                <a:tableStyleId>{C083E6E3-FA7D-4D7B-A595-EF9225AFEA82}</a:tableStyleId>
              </a:tblPr>
              <a:tblGrid>
                <a:gridCol w="1896147">
                  <a:extLst>
                    <a:ext uri="{9D8B030D-6E8A-4147-A177-3AD203B41FA5}">
                      <a16:colId xmlns:a16="http://schemas.microsoft.com/office/drawing/2014/main" val="1096164049"/>
                    </a:ext>
                  </a:extLst>
                </a:gridCol>
                <a:gridCol w="898176">
                  <a:extLst>
                    <a:ext uri="{9D8B030D-6E8A-4147-A177-3AD203B41FA5}">
                      <a16:colId xmlns:a16="http://schemas.microsoft.com/office/drawing/2014/main" val="1419448671"/>
                    </a:ext>
                  </a:extLst>
                </a:gridCol>
                <a:gridCol w="1097769">
                  <a:extLst>
                    <a:ext uri="{9D8B030D-6E8A-4147-A177-3AD203B41FA5}">
                      <a16:colId xmlns:a16="http://schemas.microsoft.com/office/drawing/2014/main" val="1524358091"/>
                    </a:ext>
                  </a:extLst>
                </a:gridCol>
              </a:tblGrid>
              <a:tr h="579058">
                <a:tc>
                  <a:txBody>
                    <a:bodyPr/>
                    <a:lstStyle/>
                    <a:p>
                      <a:pPr algn="l" fontAlgn="b"/>
                      <a:endParaRPr lang="en-US" sz="1150" b="0" i="0" u="none" strike="noStrike" noProof="0" dirty="0">
                        <a:solidFill>
                          <a:schemeClr val="bg2"/>
                        </a:solidFill>
                        <a:effectLst/>
                        <a:latin typeface="+mj-lt"/>
                      </a:endParaRPr>
                    </a:p>
                  </a:txBody>
                  <a:tcPr marL="6594" marR="6594" marT="6594" marB="0" anchor="b">
                    <a:lnL>
                      <a:noFill/>
                    </a:lnL>
                    <a:lnR>
                      <a:noFill/>
                    </a:lnR>
                    <a:lnT w="12700" cmpd="sng">
                      <a:noFill/>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lt-LT" sz="1400" b="0" i="0" u="none" strike="noStrike" noProof="0" dirty="0">
                          <a:solidFill>
                            <a:schemeClr val="bg2"/>
                          </a:solidFill>
                          <a:effectLst/>
                          <a:latin typeface="+mj-lt"/>
                        </a:rPr>
                        <a:t>Eurai per mėnesį</a:t>
                      </a:r>
                      <a:endParaRPr lang="en-US" sz="1400" b="0" i="0" u="none" strike="noStrike" noProof="0" dirty="0">
                        <a:solidFill>
                          <a:schemeClr val="bg2"/>
                        </a:solidFill>
                        <a:effectLst/>
                        <a:latin typeface="+mj-lt"/>
                      </a:endParaRPr>
                    </a:p>
                  </a:txBody>
                  <a:tcPr marL="6594" marR="6594" marT="6594" marB="0" anchor="ctr">
                    <a:lnL>
                      <a:noFill/>
                    </a:lnL>
                    <a:lnR>
                      <a:noFill/>
                    </a:lnR>
                    <a:lnT w="12700" cmpd="sng">
                      <a:noFill/>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lt-LT" sz="1400" b="0" i="0" u="none" strike="noStrike" noProof="0" dirty="0">
                          <a:solidFill>
                            <a:schemeClr val="bg2"/>
                          </a:solidFill>
                          <a:effectLst/>
                          <a:latin typeface="+mj-lt"/>
                        </a:rPr>
                        <a:t>Metinis pokytis (proc.)</a:t>
                      </a:r>
                      <a:endParaRPr lang="en-US" sz="1400" b="0" i="0" u="none" strike="noStrike" noProof="0" dirty="0">
                        <a:solidFill>
                          <a:schemeClr val="bg2"/>
                        </a:solidFill>
                        <a:effectLst/>
                        <a:latin typeface="+mj-lt"/>
                      </a:endParaRPr>
                    </a:p>
                  </a:txBody>
                  <a:tcPr marL="6594" marR="6594" marT="6594" marB="0" anchor="ctr">
                    <a:lnL>
                      <a:noFill/>
                    </a:lnL>
                    <a:lnR>
                      <a:noFill/>
                    </a:lnR>
                    <a:lnT w="12700" cmpd="sng">
                      <a:noFill/>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812517045"/>
                  </a:ext>
                </a:extLst>
              </a:tr>
              <a:tr h="253008">
                <a:tc>
                  <a:txBody>
                    <a:bodyPr/>
                    <a:lstStyle/>
                    <a:p>
                      <a:pPr algn="l" fontAlgn="b"/>
                      <a:r>
                        <a:rPr lang="lt-LT" sz="1150" b="0" i="0" u="none" strike="noStrike" dirty="0">
                          <a:effectLst/>
                          <a:latin typeface="+mj-lt"/>
                        </a:rPr>
                        <a:t>IT ir telekomunikacijos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4 137</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3,9</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78069"/>
                  </a:ext>
                </a:extLst>
              </a:tr>
              <a:tr h="253008">
                <a:tc>
                  <a:txBody>
                    <a:bodyPr/>
                    <a:lstStyle/>
                    <a:p>
                      <a:pPr algn="l" fontAlgn="b"/>
                      <a:r>
                        <a:rPr lang="lt-LT" sz="1150" b="0" i="0" u="none" strike="noStrike" dirty="0">
                          <a:effectLst/>
                          <a:latin typeface="+mj-lt"/>
                        </a:rPr>
                        <a:t>Finansų ir draudimo paslaugos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3 918</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8,3</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94807185"/>
                  </a:ext>
                </a:extLst>
              </a:tr>
              <a:tr h="290005">
                <a:tc>
                  <a:txBody>
                    <a:bodyPr/>
                    <a:lstStyle/>
                    <a:p>
                      <a:pPr algn="l" fontAlgn="b"/>
                      <a:r>
                        <a:rPr lang="lt-LT" sz="1150" b="0" i="0" u="none" strike="noStrike" dirty="0">
                          <a:effectLst/>
                          <a:latin typeface="+mj-lt"/>
                        </a:rPr>
                        <a:t>Profesinė, mokslinė, techninė veikla</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3 087</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+7,</a:t>
                      </a:r>
                      <a:r>
                        <a:rPr lang="lt-LT" sz="1150" b="0" i="1" u="none" strike="noStrike" dirty="0">
                          <a:effectLst/>
                          <a:latin typeface="+mj-lt"/>
                        </a:rPr>
                        <a:t>6</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39521099"/>
                  </a:ext>
                </a:extLst>
              </a:tr>
              <a:tr h="253008">
                <a:tc>
                  <a:txBody>
                    <a:bodyPr/>
                    <a:lstStyle/>
                    <a:p>
                      <a:pPr algn="l" fontAlgn="b"/>
                      <a:r>
                        <a:rPr lang="lt-LT" sz="1150" b="0" i="0" u="none" strike="noStrike" dirty="0">
                          <a:effectLst/>
                          <a:latin typeface="+mj-lt"/>
                        </a:rPr>
                        <a:t>Sveikatos sektorius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2 793</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7,9</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6094906"/>
                  </a:ext>
                </a:extLst>
              </a:tr>
              <a:tr h="253008">
                <a:tc>
                  <a:txBody>
                    <a:bodyPr/>
                    <a:lstStyle/>
                    <a:p>
                      <a:pPr algn="l" fontAlgn="b"/>
                      <a:r>
                        <a:rPr lang="lt-LT" sz="1150" b="0" i="0" u="none" strike="noStrike" dirty="0">
                          <a:effectLst/>
                          <a:latin typeface="+mj-lt"/>
                        </a:rPr>
                        <a:t>Viešasis administravimas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2 694</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7,4</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104329"/>
                  </a:ext>
                </a:extLst>
              </a:tr>
              <a:tr h="253008">
                <a:tc>
                  <a:txBody>
                    <a:bodyPr/>
                    <a:lstStyle/>
                    <a:p>
                      <a:pPr algn="l" fontAlgn="b"/>
                      <a:r>
                        <a:rPr lang="lt-LT" sz="1150" b="0" i="0" u="none" strike="noStrike" dirty="0">
                          <a:effectLst/>
                          <a:latin typeface="+mj-lt"/>
                        </a:rPr>
                        <a:t>Švietimas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2 457</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8,1</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81713891"/>
                  </a:ext>
                </a:extLst>
              </a:tr>
              <a:tr h="253008">
                <a:tc>
                  <a:txBody>
                    <a:bodyPr/>
                    <a:lstStyle/>
                    <a:p>
                      <a:pPr algn="l" fontAlgn="b"/>
                      <a:r>
                        <a:rPr lang="lt-LT" sz="1150" b="1" i="0" u="none" strike="noStrike" dirty="0">
                          <a:effectLst/>
                          <a:latin typeface="+mj-lt"/>
                        </a:rPr>
                        <a:t>Iš viso</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1" i="0" u="none" strike="noStrike" dirty="0">
                          <a:effectLst/>
                          <a:latin typeface="+mj-lt"/>
                        </a:rPr>
                        <a:t>2 419</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1" i="1" u="none" strike="noStrike" dirty="0">
                          <a:effectLst/>
                          <a:latin typeface="+mj-lt"/>
                        </a:rPr>
                        <a:t>+8,4</a:t>
                      </a:r>
                      <a:r>
                        <a:rPr lang="en-US" sz="1150" b="1" i="1" u="none" strike="noStrike" dirty="0">
                          <a:effectLst/>
                          <a:latin typeface="+mj-lt"/>
                        </a:rPr>
                        <a:t>%</a:t>
                      </a:r>
                      <a:endParaRPr lang="lt-LT" sz="1150" b="1"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97994635"/>
                  </a:ext>
                </a:extLst>
              </a:tr>
              <a:tr h="253008">
                <a:tc>
                  <a:txBody>
                    <a:bodyPr/>
                    <a:lstStyle/>
                    <a:p>
                      <a:pPr algn="l" fontAlgn="b"/>
                      <a:r>
                        <a:rPr lang="lt-LT" sz="1150" b="0" i="0" u="none" strike="noStrike" dirty="0">
                          <a:effectLst/>
                          <a:latin typeface="+mj-lt"/>
                        </a:rPr>
                        <a:t>Apdirbamoji gamyba</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2 292</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8,0</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26626865"/>
                  </a:ext>
                </a:extLst>
              </a:tr>
              <a:tr h="253008">
                <a:tc>
                  <a:txBody>
                    <a:bodyPr/>
                    <a:lstStyle/>
                    <a:p>
                      <a:pPr algn="l" fontAlgn="b"/>
                      <a:r>
                        <a:rPr lang="lt-LT" sz="1150" b="0" i="0" u="none" strike="noStrike" dirty="0">
                          <a:effectLst/>
                          <a:latin typeface="+mj-lt"/>
                        </a:rPr>
                        <a:t>Prekyba</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2 185</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8,3</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21044372"/>
                  </a:ext>
                </a:extLst>
              </a:tr>
              <a:tr h="253008">
                <a:tc>
                  <a:txBody>
                    <a:bodyPr/>
                    <a:lstStyle/>
                    <a:p>
                      <a:pPr algn="l" fontAlgn="b"/>
                      <a:r>
                        <a:rPr lang="lt-LT" sz="1150" b="0" i="0" u="none" strike="noStrike" dirty="0">
                          <a:effectLst/>
                          <a:latin typeface="+mj-lt"/>
                        </a:rPr>
                        <a:t>Transportas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2 156</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9,3</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3214633"/>
                  </a:ext>
                </a:extLst>
              </a:tr>
              <a:tr h="253008">
                <a:tc>
                  <a:txBody>
                    <a:bodyPr/>
                    <a:lstStyle/>
                    <a:p>
                      <a:pPr algn="l" fontAlgn="b"/>
                      <a:r>
                        <a:rPr lang="lt-LT" sz="1150" b="0" i="0" u="none" strike="noStrike" dirty="0">
                          <a:effectLst/>
                          <a:latin typeface="+mj-lt"/>
                        </a:rPr>
                        <a:t>Statyba</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2 152</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9,7</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8550123"/>
                  </a:ext>
                </a:extLst>
              </a:tr>
              <a:tr h="253008">
                <a:tc>
                  <a:txBody>
                    <a:bodyPr/>
                    <a:lstStyle/>
                    <a:p>
                      <a:pPr algn="l" fontAlgn="b"/>
                      <a:r>
                        <a:rPr lang="lt-LT" sz="1150" b="0" i="0" u="none" strike="noStrike" dirty="0">
                          <a:effectLst/>
                          <a:latin typeface="+mj-lt"/>
                        </a:rPr>
                        <a:t>Administracinės paslaugos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1 966</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10,3</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3360730"/>
                  </a:ext>
                </a:extLst>
              </a:tr>
              <a:tr h="253008">
                <a:tc>
                  <a:txBody>
                    <a:bodyPr/>
                    <a:lstStyle/>
                    <a:p>
                      <a:pPr algn="l" fontAlgn="b"/>
                      <a:r>
                        <a:rPr lang="lt-LT" sz="1150" b="0" i="0" u="none" strike="noStrike" dirty="0">
                          <a:effectLst/>
                          <a:latin typeface="+mj-lt"/>
                        </a:rPr>
                        <a:t>NT operacijos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lt-LT" sz="1150" b="0" i="0" u="none" strike="noStrike" dirty="0">
                          <a:effectLst/>
                          <a:latin typeface="+mj-lt"/>
                        </a:rPr>
                        <a:t>1 957</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50" b="0" i="1" u="none" strike="noStrike" dirty="0">
                          <a:effectLst/>
                          <a:latin typeface="+mj-lt"/>
                        </a:rPr>
                        <a:t>+</a:t>
                      </a:r>
                      <a:r>
                        <a:rPr lang="lt-LT" sz="1150" b="0" i="1" u="none" strike="noStrike" dirty="0">
                          <a:effectLst/>
                          <a:latin typeface="+mj-lt"/>
                        </a:rPr>
                        <a:t>12,3</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4839221"/>
                  </a:ext>
                </a:extLst>
              </a:tr>
              <a:tr h="246512">
                <a:tc>
                  <a:txBody>
                    <a:bodyPr/>
                    <a:lstStyle/>
                    <a:p>
                      <a:pPr algn="l" fontAlgn="b"/>
                      <a:r>
                        <a:rPr lang="lt-LT" sz="1150" b="0" i="0" u="none" strike="noStrike" dirty="0">
                          <a:effectLst/>
                          <a:latin typeface="+mj-lt"/>
                        </a:rPr>
                        <a:t>Apgyvendinimas ir maitinimas</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c>
                  <a:txBody>
                    <a:bodyPr/>
                    <a:lstStyle/>
                    <a:p>
                      <a:pPr algn="ctr" fontAlgn="b"/>
                      <a:r>
                        <a:rPr lang="lt-LT" sz="1150" b="0" i="0" u="none" strike="noStrike" dirty="0">
                          <a:effectLst/>
                          <a:latin typeface="+mj-lt"/>
                        </a:rPr>
                        <a:t>1 612</a:t>
                      </a: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c>
                  <a:txBody>
                    <a:bodyPr/>
                    <a:lstStyle/>
                    <a:p>
                      <a:pPr algn="ctr" fontAlgn="b"/>
                      <a:r>
                        <a:rPr lang="en-US" sz="1150" b="0" i="1" u="none" strike="noStrike" dirty="0">
                          <a:effectLst/>
                          <a:latin typeface="+mj-lt"/>
                        </a:rPr>
                        <a:t>+</a:t>
                      </a:r>
                      <a:r>
                        <a:rPr lang="lt-LT" sz="1150" b="0" i="1" u="none" strike="noStrike" dirty="0">
                          <a:effectLst/>
                          <a:latin typeface="+mj-lt"/>
                        </a:rPr>
                        <a:t>9,6</a:t>
                      </a:r>
                      <a:r>
                        <a:rPr lang="en-US" sz="1150" b="0" i="1" u="none" strike="noStrike" dirty="0">
                          <a:effectLst/>
                          <a:latin typeface="+mj-lt"/>
                        </a:rPr>
                        <a:t>%</a:t>
                      </a:r>
                      <a:endParaRPr lang="lt-LT" sz="1150" b="0" i="1" u="none" strike="noStrike" dirty="0">
                        <a:effectLst/>
                        <a:latin typeface="+mj-lt"/>
                      </a:endParaRPr>
                    </a:p>
                  </a:txBody>
                  <a:tcPr marL="9525" marR="9525" marT="9525" marB="0" anchor="ctr">
                    <a:lnL>
                      <a:noFill/>
                    </a:lnL>
                    <a:lnR>
                      <a:noFill/>
                    </a:lnR>
                    <a:lnT w="12700" cap="flat" cmpd="sng" algn="ctr">
                      <a:solidFill>
                        <a:schemeClr val="accent3"/>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967337484"/>
                  </a:ext>
                </a:extLst>
              </a:tr>
            </a:tbl>
          </a:graphicData>
        </a:graphic>
      </p:graphicFrame>
      <p:sp>
        <p:nvSpPr>
          <p:cNvPr id="2" name="Title 1">
            <a:extLst>
              <a:ext uri="{FF2B5EF4-FFF2-40B4-BE49-F238E27FC236}">
                <a16:creationId xmlns:a16="http://schemas.microsoft.com/office/drawing/2014/main" id="{4ACCE9B4-566D-58BC-E7E6-E74BB92166B0}"/>
              </a:ext>
            </a:extLst>
          </p:cNvPr>
          <p:cNvSpPr>
            <a:spLocks noGrp="1"/>
          </p:cNvSpPr>
          <p:nvPr>
            <p:ph type="title"/>
          </p:nvPr>
        </p:nvSpPr>
        <p:spPr>
          <a:xfrm>
            <a:off x="550800" y="389790"/>
            <a:ext cx="11091600" cy="1051200"/>
          </a:xfrm>
        </p:spPr>
        <p:txBody>
          <a:bodyPr/>
          <a:lstStyle/>
          <a:p>
            <a:r>
              <a:rPr lang="lt-LT" dirty="0"/>
              <a:t>Darbo užmokestis</a:t>
            </a:r>
            <a:r>
              <a:rPr lang="en-US" dirty="0"/>
              <a:t> </a:t>
            </a:r>
            <a:r>
              <a:rPr lang="lt-LT" dirty="0"/>
              <a:t>Lietuvoje šiemet augs lėčiau</a:t>
            </a:r>
            <a:endParaRPr lang="en-US" dirty="0"/>
          </a:p>
        </p:txBody>
      </p:sp>
      <p:sp>
        <p:nvSpPr>
          <p:cNvPr id="5" name="Slide Number Placeholder 4">
            <a:extLst>
              <a:ext uri="{FF2B5EF4-FFF2-40B4-BE49-F238E27FC236}">
                <a16:creationId xmlns:a16="http://schemas.microsoft.com/office/drawing/2014/main" id="{44645A0D-E5DD-73FC-655C-3603D7E116D0}"/>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9" name="Text Placeholder 8">
            <a:extLst>
              <a:ext uri="{FF2B5EF4-FFF2-40B4-BE49-F238E27FC236}">
                <a16:creationId xmlns:a16="http://schemas.microsoft.com/office/drawing/2014/main" id="{AE2E5490-7352-E900-5DDA-29781F848619}"/>
              </a:ext>
            </a:extLst>
          </p:cNvPr>
          <p:cNvSpPr>
            <a:spLocks noGrp="1"/>
          </p:cNvSpPr>
          <p:nvPr>
            <p:ph type="body" sz="quarter" idx="16"/>
          </p:nvPr>
        </p:nvSpPr>
        <p:spPr>
          <a:xfrm>
            <a:off x="173185" y="1349302"/>
            <a:ext cx="4269768" cy="316212"/>
          </a:xfrm>
        </p:spPr>
        <p:txBody>
          <a:bodyPr/>
          <a:lstStyle/>
          <a:p>
            <a:pPr lvl="0">
              <a:defRPr/>
            </a:pPr>
            <a:r>
              <a:rPr lang="lt-LT" dirty="0">
                <a:solidFill>
                  <a:schemeClr val="accent3"/>
                </a:solidFill>
              </a:rPr>
              <a:t>Vidutinio darbo užmokesčio prieš mokesčius Baltijos šalyse pokyčio prognozė </a:t>
            </a:r>
            <a:r>
              <a:rPr lang="lt-LT" dirty="0">
                <a:solidFill>
                  <a:schemeClr val="accent3"/>
                </a:solidFill>
                <a:sym typeface="SEB SansSerif Regular"/>
              </a:rPr>
              <a:t>(</a:t>
            </a:r>
            <a:r>
              <a:rPr lang="lt-LT" dirty="0">
                <a:solidFill>
                  <a:schemeClr val="accent3"/>
                </a:solidFill>
              </a:rPr>
              <a:t>proc.)</a:t>
            </a:r>
          </a:p>
        </p:txBody>
      </p:sp>
      <p:sp>
        <p:nvSpPr>
          <p:cNvPr id="10" name="Text Placeholder 9">
            <a:extLst>
              <a:ext uri="{FF2B5EF4-FFF2-40B4-BE49-F238E27FC236}">
                <a16:creationId xmlns:a16="http://schemas.microsoft.com/office/drawing/2014/main" id="{92B1D617-3942-F60D-2CBE-9EE817865140}"/>
              </a:ext>
            </a:extLst>
          </p:cNvPr>
          <p:cNvSpPr>
            <a:spLocks noGrp="1"/>
          </p:cNvSpPr>
          <p:nvPr>
            <p:ph type="body" sz="quarter" idx="17"/>
          </p:nvPr>
        </p:nvSpPr>
        <p:spPr>
          <a:xfrm>
            <a:off x="4478977" y="1372881"/>
            <a:ext cx="4106074" cy="269053"/>
          </a:xfrm>
        </p:spPr>
        <p:txBody>
          <a:bodyPr/>
          <a:lstStyle/>
          <a:p>
            <a:r>
              <a:rPr lang="lt-LT" dirty="0">
                <a:solidFill>
                  <a:schemeClr val="accent3"/>
                </a:solidFill>
              </a:rPr>
              <a:t>Vidutinio </a:t>
            </a:r>
            <a:r>
              <a:rPr lang="lt-LT" noProof="0" dirty="0">
                <a:solidFill>
                  <a:schemeClr val="accent3"/>
                </a:solidFill>
              </a:rPr>
              <a:t>darbo užmokesčio prieš mokesčius metinis pokytis pagal sektorius </a:t>
            </a:r>
            <a:r>
              <a:rPr lang="lt-LT" dirty="0">
                <a:solidFill>
                  <a:schemeClr val="accent3"/>
                </a:solidFill>
              </a:rPr>
              <a:t>20</a:t>
            </a:r>
            <a:r>
              <a:rPr lang="lt-LT" noProof="0" dirty="0">
                <a:solidFill>
                  <a:schemeClr val="accent3"/>
                </a:solidFill>
              </a:rPr>
              <a:t>25 m.</a:t>
            </a:r>
            <a:endParaRPr lang="lt-LT" dirty="0">
              <a:solidFill>
                <a:schemeClr val="accent3"/>
              </a:solidFill>
            </a:endParaRPr>
          </a:p>
        </p:txBody>
      </p:sp>
      <p:sp>
        <p:nvSpPr>
          <p:cNvPr id="14" name="Date Placeholder 4">
            <a:extLst>
              <a:ext uri="{FF2B5EF4-FFF2-40B4-BE49-F238E27FC236}">
                <a16:creationId xmlns:a16="http://schemas.microsoft.com/office/drawing/2014/main" id="{232A1D6F-F728-8A74-FDE6-F5CF06B8AF38}"/>
              </a:ext>
            </a:extLst>
          </p:cNvPr>
          <p:cNvSpPr txBox="1">
            <a:spLocks/>
          </p:cNvSpPr>
          <p:nvPr/>
        </p:nvSpPr>
        <p:spPr>
          <a:xfrm>
            <a:off x="550800" y="6628584"/>
            <a:ext cx="3892091" cy="138499"/>
          </a:xfrm>
          <a:prstGeom prst="rect">
            <a:avLst/>
          </a:prstGeom>
        </p:spPr>
        <p:txBody>
          <a:bodyPr vert="horz" wrap="none" lIns="0" tIns="0" rIns="0" bIns="0" rtlCol="0" anchor="ctr">
            <a:spAutoFit/>
          </a:bodyPr>
          <a:lstStyle>
            <a:defPPr>
              <a:defRPr lang="en-US"/>
            </a:defPPr>
            <a:lvl1pPr marL="0" algn="l" defTabSz="914400" rtl="0" eaLnBrk="1" latinLnBrk="0" hangingPunct="1">
              <a:defRPr sz="700" b="0" i="0" kern="1200">
                <a:solidFill>
                  <a:schemeClr val="tx2"/>
                </a:solidFill>
                <a:latin typeface="SEB SansSerif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 SEB grupės ekonomistų prognozė, Baltijos šalių statistikos departamentai.</a:t>
            </a:r>
          </a:p>
        </p:txBody>
      </p:sp>
      <p:graphicFrame>
        <p:nvGraphicFramePr>
          <p:cNvPr id="3" name="Content Placeholder 17">
            <a:extLst>
              <a:ext uri="{FF2B5EF4-FFF2-40B4-BE49-F238E27FC236}">
                <a16:creationId xmlns:a16="http://schemas.microsoft.com/office/drawing/2014/main" id="{DC71145E-4AAE-B3D2-13FF-2E8C0866531B}"/>
              </a:ext>
            </a:extLst>
          </p:cNvPr>
          <p:cNvGraphicFramePr>
            <a:graphicFrameLocks noGrp="1"/>
          </p:cNvGraphicFramePr>
          <p:nvPr>
            <p:ph sz="quarter" idx="13"/>
            <p:extLst>
              <p:ext uri="{D42A27DB-BD31-4B8C-83A1-F6EECF244321}">
                <p14:modId xmlns:p14="http://schemas.microsoft.com/office/powerpoint/2010/main" val="961706338"/>
              </p:ext>
            </p:extLst>
          </p:nvPr>
        </p:nvGraphicFramePr>
        <p:xfrm>
          <a:off x="173185" y="1833765"/>
          <a:ext cx="3892091" cy="41516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5AB46839-9D32-5565-FE6A-3B93B6B6463F}"/>
              </a:ext>
            </a:extLst>
          </p:cNvPr>
          <p:cNvGraphicFramePr/>
          <p:nvPr>
            <p:extLst>
              <p:ext uri="{D42A27DB-BD31-4B8C-83A1-F6EECF244321}">
                <p14:modId xmlns:p14="http://schemas.microsoft.com/office/powerpoint/2010/main" val="3100478455"/>
              </p:ext>
            </p:extLst>
          </p:nvPr>
        </p:nvGraphicFramePr>
        <p:xfrm>
          <a:off x="8585051" y="2095322"/>
          <a:ext cx="3433764" cy="417485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8">
            <a:extLst>
              <a:ext uri="{FF2B5EF4-FFF2-40B4-BE49-F238E27FC236}">
                <a16:creationId xmlns:a16="http://schemas.microsoft.com/office/drawing/2014/main" id="{0A0B3CB4-4A8D-54D8-27EA-70D3E4F60875}"/>
              </a:ext>
            </a:extLst>
          </p:cNvPr>
          <p:cNvSpPr txBox="1">
            <a:spLocks/>
          </p:cNvSpPr>
          <p:nvPr/>
        </p:nvSpPr>
        <p:spPr>
          <a:xfrm>
            <a:off x="8784771" y="1384426"/>
            <a:ext cx="3407229" cy="388205"/>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0"/>
              </a:spcBef>
              <a:buFont typeface="SEB SansSerif" panose="00000500000000000000" pitchFamily="2" charset="-18"/>
              <a:buNone/>
              <a:defRPr sz="1600" b="0" i="0" kern="1200">
                <a:solidFill>
                  <a:schemeClr val="tx1"/>
                </a:solidFill>
                <a:latin typeface="SEB SansSerif Book" pitchFamily="2" charset="77"/>
                <a:ea typeface="+mn-ea"/>
                <a:cs typeface="+mn-cs"/>
              </a:defRPr>
            </a:lvl1pPr>
            <a:lvl2pPr marL="0" indent="0" algn="l" defTabSz="914400" rtl="0" eaLnBrk="1" latinLnBrk="0" hangingPunct="1">
              <a:lnSpc>
                <a:spcPct val="100000"/>
              </a:lnSpc>
              <a:spcBef>
                <a:spcPts val="300"/>
              </a:spcBef>
              <a:buFont typeface="Arial" panose="020B0604020202020204" pitchFamily="34" charset="0"/>
              <a:buNone/>
              <a:defRPr sz="1200" b="0" i="0" kern="1200">
                <a:solidFill>
                  <a:schemeClr val="tx1"/>
                </a:solidFill>
                <a:latin typeface="SEB SansSerif Medium" panose="00000600000000000000" pitchFamily="2" charset="-18"/>
                <a:ea typeface="+mn-ea"/>
                <a:cs typeface="+mn-cs"/>
              </a:defRPr>
            </a:lvl2pPr>
            <a:lvl3pPr marL="18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3pPr>
            <a:lvl4pPr marL="36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4pPr>
            <a:lvl5pPr marL="540000" indent="0" algn="l" defTabSz="914400" rtl="0" eaLnBrk="1" latinLnBrk="0" hangingPunct="1">
              <a:lnSpc>
                <a:spcPct val="100000"/>
              </a:lnSpc>
              <a:spcBef>
                <a:spcPts val="300"/>
              </a:spcBef>
              <a:buFont typeface="SEB SansSerif" panose="00000500000000000000" pitchFamily="2" charset="-18"/>
              <a:buNone/>
              <a:defRPr sz="1200" b="0" i="0" kern="1200">
                <a:solidFill>
                  <a:schemeClr val="tx1"/>
                </a:solidFill>
                <a:latin typeface="SEB SansSerif Medium" panose="00000600000000000000" pitchFamily="2"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lt-LT" dirty="0">
                <a:solidFill>
                  <a:schemeClr val="accent3"/>
                </a:solidFill>
                <a:latin typeface="SEB SansSerif Medium" panose="00000600000000000000" pitchFamily="2" charset="0"/>
                <a:sym typeface="SEB SansSerif Regular"/>
              </a:rPr>
              <a:t>MMA) gaunančio asmens darbo jėgos sąnaudos iš darbdavio pusės 2026 m. (EUR/mėn.)</a:t>
            </a:r>
            <a:endParaRPr lang="lt-LT" dirty="0">
              <a:solidFill>
                <a:schemeClr val="accent3"/>
              </a:solidFill>
              <a:latin typeface="SEB SansSerif Medium" panose="00000600000000000000" pitchFamily="2" charset="0"/>
            </a:endParaRPr>
          </a:p>
        </p:txBody>
      </p:sp>
    </p:spTree>
    <p:extLst>
      <p:ext uri="{BB962C8B-B14F-4D97-AF65-F5344CB8AC3E}">
        <p14:creationId xmlns:p14="http://schemas.microsoft.com/office/powerpoint/2010/main" val="368886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CF881-B832-53B4-1444-851D8EFE7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1E253-1AF8-1228-A714-BA2C01598FC3}"/>
              </a:ext>
            </a:extLst>
          </p:cNvPr>
          <p:cNvSpPr>
            <a:spLocks noGrp="1"/>
          </p:cNvSpPr>
          <p:nvPr>
            <p:ph type="title"/>
          </p:nvPr>
        </p:nvSpPr>
        <p:spPr>
          <a:xfrm>
            <a:off x="550200" y="439561"/>
            <a:ext cx="11091600" cy="466986"/>
          </a:xfrm>
        </p:spPr>
        <p:txBody>
          <a:bodyPr/>
          <a:lstStyle/>
          <a:p>
            <a:r>
              <a:rPr lang="lt-LT" dirty="0"/>
              <a:t>Darbuotojų skaičius lieka stabilus</a:t>
            </a:r>
            <a:endParaRPr lang="en-US" dirty="0"/>
          </a:p>
        </p:txBody>
      </p:sp>
      <p:sp>
        <p:nvSpPr>
          <p:cNvPr id="5" name="Slide Number Placeholder 4">
            <a:extLst>
              <a:ext uri="{FF2B5EF4-FFF2-40B4-BE49-F238E27FC236}">
                <a16:creationId xmlns:a16="http://schemas.microsoft.com/office/drawing/2014/main" id="{FDFEFA7B-2916-B786-9AB1-B7A0AEA1F1A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14" name="Date Placeholder 4">
            <a:extLst>
              <a:ext uri="{FF2B5EF4-FFF2-40B4-BE49-F238E27FC236}">
                <a16:creationId xmlns:a16="http://schemas.microsoft.com/office/drawing/2014/main" id="{EE139CEB-19D9-9C1B-CC01-AE1D08CC7A8E}"/>
              </a:ext>
            </a:extLst>
          </p:cNvPr>
          <p:cNvSpPr txBox="1">
            <a:spLocks/>
          </p:cNvSpPr>
          <p:nvPr/>
        </p:nvSpPr>
        <p:spPr>
          <a:xfrm>
            <a:off x="831831" y="6537665"/>
            <a:ext cx="3456194" cy="138499"/>
          </a:xfrm>
          <a:prstGeom prst="rect">
            <a:avLst/>
          </a:prstGeom>
        </p:spPr>
        <p:txBody>
          <a:bodyPr vert="horz" wrap="square" lIns="0" tIns="0" rIns="0" bIns="0" rtlCol="0" anchor="ctr">
            <a:spAutoFit/>
          </a:bodyPr>
          <a:lstStyle>
            <a:defPPr>
              <a:defRPr lang="en-US"/>
            </a:defPPr>
            <a:lvl1pPr marL="0" algn="l" defTabSz="914400" rtl="0" eaLnBrk="1" latinLnBrk="0" hangingPunct="1">
              <a:defRPr sz="700" b="0" i="0" kern="1200">
                <a:solidFill>
                  <a:schemeClr val="tx2"/>
                </a:solidFill>
                <a:latin typeface="SEB SansSerif Book"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sym typeface="SEB SansSerif Regular"/>
              </a:rPr>
              <a:t>Šaltiniai: Valstybės duomenų agentūra, Užimtumo tarnyba, „Sodra“.</a:t>
            </a:r>
            <a:endParaRPr kumimoji="0" lang="lt-LT" sz="900" b="0" i="0" u="none" strike="noStrike" kern="1200" cap="none" spc="0" normalizeH="0" baseline="0" noProof="0" dirty="0">
              <a:ln>
                <a:noFill/>
              </a:ln>
              <a:solidFill>
                <a:srgbClr val="000000"/>
              </a:solidFill>
              <a:effectLst/>
              <a:uLnTx/>
              <a:uFillTx/>
              <a:latin typeface="SEB SansSerif"/>
              <a:ea typeface="+mn-ea"/>
              <a:cs typeface="+mn-cs"/>
            </a:endParaRPr>
          </a:p>
        </p:txBody>
      </p:sp>
      <p:sp>
        <p:nvSpPr>
          <p:cNvPr id="11" name="Text Placeholder 10">
            <a:extLst>
              <a:ext uri="{FF2B5EF4-FFF2-40B4-BE49-F238E27FC236}">
                <a16:creationId xmlns:a16="http://schemas.microsoft.com/office/drawing/2014/main" id="{A660C9DA-6A32-1883-5789-ED63850C5CCB}"/>
              </a:ext>
            </a:extLst>
          </p:cNvPr>
          <p:cNvSpPr>
            <a:spLocks noGrp="1"/>
          </p:cNvSpPr>
          <p:nvPr>
            <p:ph type="body" sz="quarter" idx="18"/>
          </p:nvPr>
        </p:nvSpPr>
        <p:spPr>
          <a:xfrm>
            <a:off x="7893457" y="1452788"/>
            <a:ext cx="3467100" cy="183600"/>
          </a:xfrm>
        </p:spPr>
        <p:txBody>
          <a:bodyPr/>
          <a:lstStyle/>
          <a:p>
            <a:r>
              <a:rPr lang="lt-LT" sz="1800" dirty="0">
                <a:solidFill>
                  <a:schemeClr val="accent3"/>
                </a:solidFill>
              </a:rPr>
              <a:t>Gyventojų skaičius Lietuvoje (tūkst.)</a:t>
            </a:r>
            <a:endParaRPr lang="en-US" sz="1800" dirty="0">
              <a:solidFill>
                <a:schemeClr val="accent3"/>
              </a:solidFill>
            </a:endParaRPr>
          </a:p>
        </p:txBody>
      </p:sp>
      <p:graphicFrame>
        <p:nvGraphicFramePr>
          <p:cNvPr id="7" name="Content Placeholder 19">
            <a:extLst>
              <a:ext uri="{FF2B5EF4-FFF2-40B4-BE49-F238E27FC236}">
                <a16:creationId xmlns:a16="http://schemas.microsoft.com/office/drawing/2014/main" id="{C73FC6CD-C84B-45F6-9AAF-281C57856C89}"/>
              </a:ext>
            </a:extLst>
          </p:cNvPr>
          <p:cNvGraphicFramePr>
            <a:graphicFrameLocks/>
          </p:cNvGraphicFramePr>
          <p:nvPr>
            <p:extLst>
              <p:ext uri="{D42A27DB-BD31-4B8C-83A1-F6EECF244321}">
                <p14:modId xmlns:p14="http://schemas.microsoft.com/office/powerpoint/2010/main" val="2262762724"/>
              </p:ext>
            </p:extLst>
          </p:nvPr>
        </p:nvGraphicFramePr>
        <p:xfrm>
          <a:off x="7751942" y="2169630"/>
          <a:ext cx="4004629" cy="43559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19">
            <a:extLst>
              <a:ext uri="{FF2B5EF4-FFF2-40B4-BE49-F238E27FC236}">
                <a16:creationId xmlns:a16="http://schemas.microsoft.com/office/drawing/2014/main" id="{B9A5DC5D-33A7-B795-7C47-1743255F2E0F}"/>
              </a:ext>
            </a:extLst>
          </p:cNvPr>
          <p:cNvGraphicFramePr>
            <a:graphicFrameLocks noGrp="1"/>
          </p:cNvGraphicFramePr>
          <p:nvPr>
            <p:ph sz="quarter" idx="13"/>
            <p:extLst>
              <p:ext uri="{D42A27DB-BD31-4B8C-83A1-F6EECF244321}">
                <p14:modId xmlns:p14="http://schemas.microsoft.com/office/powerpoint/2010/main" val="2009800008"/>
              </p:ext>
            </p:extLst>
          </p:nvPr>
        </p:nvGraphicFramePr>
        <p:xfrm>
          <a:off x="3623412" y="2313673"/>
          <a:ext cx="3746217" cy="4035307"/>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 Placeholder 8">
            <a:extLst>
              <a:ext uri="{FF2B5EF4-FFF2-40B4-BE49-F238E27FC236}">
                <a16:creationId xmlns:a16="http://schemas.microsoft.com/office/drawing/2014/main" id="{7A99AAFA-24C4-6916-D196-DE88D04B58A5}"/>
              </a:ext>
            </a:extLst>
          </p:cNvPr>
          <p:cNvSpPr>
            <a:spLocks noGrp="1"/>
          </p:cNvSpPr>
          <p:nvPr>
            <p:ph type="body" sz="quarter" idx="16"/>
          </p:nvPr>
        </p:nvSpPr>
        <p:spPr>
          <a:xfrm>
            <a:off x="347676" y="1452788"/>
            <a:ext cx="7229762" cy="466986"/>
          </a:xfrm>
        </p:spPr>
        <p:txBody>
          <a:bodyPr/>
          <a:lstStyle/>
          <a:p>
            <a:r>
              <a:rPr lang="lt-LT" dirty="0">
                <a:solidFill>
                  <a:schemeClr val="accent3"/>
                </a:solidFill>
              </a:rPr>
              <a:t>Apdraustų visų rūšių socialiniu draudimu darbuotojų skaičius Lietuvoje (tūkst.)</a:t>
            </a:r>
            <a:endParaRPr lang="en-US" dirty="0">
              <a:solidFill>
                <a:schemeClr val="accent3"/>
              </a:solidFill>
            </a:endParaRPr>
          </a:p>
        </p:txBody>
      </p:sp>
      <p:graphicFrame>
        <p:nvGraphicFramePr>
          <p:cNvPr id="10" name="Content Placeholder 19">
            <a:extLst>
              <a:ext uri="{FF2B5EF4-FFF2-40B4-BE49-F238E27FC236}">
                <a16:creationId xmlns:a16="http://schemas.microsoft.com/office/drawing/2014/main" id="{CEB61AE1-C9B9-735E-DBE9-534FE3297408}"/>
              </a:ext>
            </a:extLst>
          </p:cNvPr>
          <p:cNvGraphicFramePr>
            <a:graphicFrameLocks/>
          </p:cNvGraphicFramePr>
          <p:nvPr>
            <p:extLst>
              <p:ext uri="{D42A27DB-BD31-4B8C-83A1-F6EECF244321}">
                <p14:modId xmlns:p14="http://schemas.microsoft.com/office/powerpoint/2010/main" val="3297439594"/>
              </p:ext>
            </p:extLst>
          </p:nvPr>
        </p:nvGraphicFramePr>
        <p:xfrm>
          <a:off x="140848" y="2383132"/>
          <a:ext cx="3222155" cy="4035307"/>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a:extLst>
              <a:ext uri="{FF2B5EF4-FFF2-40B4-BE49-F238E27FC236}">
                <a16:creationId xmlns:a16="http://schemas.microsoft.com/office/drawing/2014/main" id="{F3172E00-1FDB-AB74-417C-563F0B1E4ABB}"/>
              </a:ext>
            </a:extLst>
          </p:cNvPr>
          <p:cNvSpPr txBox="1"/>
          <p:nvPr/>
        </p:nvSpPr>
        <p:spPr>
          <a:xfrm>
            <a:off x="1354344" y="2046520"/>
            <a:ext cx="1454169" cy="246221"/>
          </a:xfrm>
          <a:prstGeom prst="rect">
            <a:avLst/>
          </a:prstGeom>
          <a:noFill/>
        </p:spPr>
        <p:txBody>
          <a:bodyPr wrap="square" lIns="0" tIns="0" rIns="0" bIns="0" rtlCol="0">
            <a:spAutoFit/>
          </a:bodyPr>
          <a:lstStyle/>
          <a:p>
            <a:pPr algn="l"/>
            <a:r>
              <a:rPr lang="lt-LT" sz="1600" b="1" dirty="0">
                <a:solidFill>
                  <a:schemeClr val="accent3"/>
                </a:solidFill>
              </a:rPr>
              <a:t>Viso</a:t>
            </a:r>
          </a:p>
        </p:txBody>
      </p:sp>
      <p:sp>
        <p:nvSpPr>
          <p:cNvPr id="15" name="TextBox 14">
            <a:extLst>
              <a:ext uri="{FF2B5EF4-FFF2-40B4-BE49-F238E27FC236}">
                <a16:creationId xmlns:a16="http://schemas.microsoft.com/office/drawing/2014/main" id="{396DA001-6549-381C-7A24-D968554ABAEE}"/>
              </a:ext>
            </a:extLst>
          </p:cNvPr>
          <p:cNvSpPr txBox="1"/>
          <p:nvPr/>
        </p:nvSpPr>
        <p:spPr>
          <a:xfrm>
            <a:off x="3815442" y="2001877"/>
            <a:ext cx="3223285" cy="246221"/>
          </a:xfrm>
          <a:prstGeom prst="rect">
            <a:avLst/>
          </a:prstGeom>
          <a:noFill/>
        </p:spPr>
        <p:txBody>
          <a:bodyPr wrap="square" lIns="0" tIns="0" rIns="0" bIns="0" rtlCol="0">
            <a:spAutoFit/>
          </a:bodyPr>
          <a:lstStyle/>
          <a:p>
            <a:pPr algn="l"/>
            <a:r>
              <a:rPr lang="lt-LT" sz="1600" b="1" dirty="0">
                <a:solidFill>
                  <a:schemeClr val="accent3"/>
                </a:solidFill>
              </a:rPr>
              <a:t>Apgyvendinimo ir maitinimo sektoriuje</a:t>
            </a:r>
          </a:p>
        </p:txBody>
      </p:sp>
    </p:spTree>
    <p:extLst>
      <p:ext uri="{BB962C8B-B14F-4D97-AF65-F5344CB8AC3E}">
        <p14:creationId xmlns:p14="http://schemas.microsoft.com/office/powerpoint/2010/main" val="296196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06EDE-3B46-CB1B-A5E7-94D0330F7EF3}"/>
              </a:ext>
            </a:extLst>
          </p:cNvPr>
          <p:cNvSpPr>
            <a:spLocks noGrp="1"/>
          </p:cNvSpPr>
          <p:nvPr>
            <p:ph type="title"/>
          </p:nvPr>
        </p:nvSpPr>
        <p:spPr>
          <a:xfrm>
            <a:off x="550800" y="464400"/>
            <a:ext cx="11091600" cy="641017"/>
          </a:xfrm>
        </p:spPr>
        <p:txBody>
          <a:bodyPr/>
          <a:lstStyle/>
          <a:p>
            <a:r>
              <a:rPr lang="lt-LT" dirty="0"/>
              <a:t>Šių metų prognozes sujaukia prasidėjęs karas Irane</a:t>
            </a:r>
            <a:endParaRPr lang="en-US" dirty="0"/>
          </a:p>
        </p:txBody>
      </p:sp>
      <p:sp>
        <p:nvSpPr>
          <p:cNvPr id="5" name="Date Placeholder 4">
            <a:extLst>
              <a:ext uri="{FF2B5EF4-FFF2-40B4-BE49-F238E27FC236}">
                <a16:creationId xmlns:a16="http://schemas.microsoft.com/office/drawing/2014/main" id="{72CA738D-363F-D067-E81B-7DC94CCE50BB}"/>
              </a:ext>
            </a:extLst>
          </p:cNvPr>
          <p:cNvSpPr>
            <a:spLocks noGrp="1"/>
          </p:cNvSpPr>
          <p:nvPr>
            <p:ph type="dt" sz="half" idx="10"/>
          </p:nvPr>
        </p:nvSpPr>
        <p:spPr>
          <a:xfrm>
            <a:off x="744746" y="6370710"/>
            <a:ext cx="2869375" cy="153504"/>
          </a:xfrm>
        </p:spPr>
        <p:txBody>
          <a:bodyPr vert="horz" wrap="none" lIns="0" tIns="0" rIns="0" bIns="0" rtlCol="0" anchor="ctr">
            <a:spAutoFit/>
          </a:bodyPr>
          <a:lstStyle/>
          <a:p>
            <a:pPr marL="0" marR="0" lvl="0" indent="0" algn="l" defTabSz="914400" rtl="0" eaLnBrk="1" fontAlgn="auto" latinLnBrk="0" hangingPunct="1">
              <a:lnSpc>
                <a:spcPct val="120000"/>
              </a:lnSpc>
              <a:spcBef>
                <a:spcPts val="600"/>
              </a:spcBef>
              <a:spcAft>
                <a:spcPts val="0"/>
              </a:spcAft>
              <a:buClrTx/>
              <a:buSzTx/>
              <a:buFontTx/>
              <a:buNone/>
              <a:tabLst/>
              <a:defRPr/>
            </a:pPr>
            <a:r>
              <a:rPr kumimoji="0" lang="lt-LT" sz="900" b="0" i="0" u="none" strike="noStrike" kern="1200" cap="none" spc="0" normalizeH="0" baseline="0" noProof="0" dirty="0">
                <a:ln>
                  <a:noFill/>
                </a:ln>
                <a:solidFill>
                  <a:srgbClr val="000000"/>
                </a:solidFill>
                <a:effectLst/>
                <a:uLnTx/>
                <a:uFillTx/>
                <a:latin typeface="SEB SansSerif"/>
                <a:ea typeface="+mn-ea"/>
                <a:cs typeface="+mn-cs"/>
              </a:rPr>
              <a:t>Šaltiniai: Valstybės duomenų agentūra, SEB ekonomistų prognozė.</a:t>
            </a:r>
          </a:p>
        </p:txBody>
      </p:sp>
      <p:sp>
        <p:nvSpPr>
          <p:cNvPr id="7" name="Slide Number Placeholder 6">
            <a:extLst>
              <a:ext uri="{FF2B5EF4-FFF2-40B4-BE49-F238E27FC236}">
                <a16:creationId xmlns:a16="http://schemas.microsoft.com/office/drawing/2014/main" id="{123D4043-11FC-92B7-B988-B8A5DF36E653}"/>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E8D132F-CB07-4565-AFAB-8119C0738F44}" type="slidenum">
              <a:rPr kumimoji="0" lang="en-GB" sz="700" b="0" i="0" u="none" strike="noStrike" kern="1200" cap="none" spc="0" normalizeH="0" baseline="0" noProof="0" smtClean="0">
                <a:ln>
                  <a:noFill/>
                </a:ln>
                <a:solidFill>
                  <a:srgbClr val="AFAFAF"/>
                </a:solidFill>
                <a:effectLst/>
                <a:uLnTx/>
                <a:uFillTx/>
                <a:latin typeface="SEB SansSerif Book"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GB" sz="700" b="0" i="0" u="none" strike="noStrike" kern="1200" cap="none" spc="0" normalizeH="0" baseline="0" noProof="0">
              <a:ln>
                <a:noFill/>
              </a:ln>
              <a:solidFill>
                <a:srgbClr val="AFAFAF"/>
              </a:solidFill>
              <a:effectLst/>
              <a:uLnTx/>
              <a:uFillTx/>
              <a:latin typeface="SEB SansSerif Book" pitchFamily="2" charset="77"/>
              <a:ea typeface="+mn-ea"/>
              <a:cs typeface="+mn-cs"/>
            </a:endParaRPr>
          </a:p>
        </p:txBody>
      </p:sp>
      <p:sp>
        <p:nvSpPr>
          <p:cNvPr id="8" name="Text Placeholder 7">
            <a:extLst>
              <a:ext uri="{FF2B5EF4-FFF2-40B4-BE49-F238E27FC236}">
                <a16:creationId xmlns:a16="http://schemas.microsoft.com/office/drawing/2014/main" id="{37860BE8-0709-A728-E54E-81A053CFEFFA}"/>
              </a:ext>
            </a:extLst>
          </p:cNvPr>
          <p:cNvSpPr>
            <a:spLocks noGrp="1"/>
          </p:cNvSpPr>
          <p:nvPr>
            <p:ph type="body" sz="quarter" idx="13"/>
          </p:nvPr>
        </p:nvSpPr>
        <p:spPr>
          <a:xfrm>
            <a:off x="550800" y="1311160"/>
            <a:ext cx="5637058" cy="354802"/>
          </a:xfrm>
        </p:spPr>
        <p:txBody>
          <a:bodyPr/>
          <a:lstStyle/>
          <a:p>
            <a:r>
              <a:rPr lang="lt-LT" sz="1800" dirty="0">
                <a:solidFill>
                  <a:schemeClr val="accent3"/>
                </a:solidFill>
              </a:rPr>
              <a:t>Lietuvos BVP pokyčio prognozė (proc.)</a:t>
            </a:r>
          </a:p>
        </p:txBody>
      </p:sp>
      <p:graphicFrame>
        <p:nvGraphicFramePr>
          <p:cNvPr id="10" name="Content Placeholder 19">
            <a:extLst>
              <a:ext uri="{FF2B5EF4-FFF2-40B4-BE49-F238E27FC236}">
                <a16:creationId xmlns:a16="http://schemas.microsoft.com/office/drawing/2014/main" id="{123FEF58-FC46-781F-FCC1-E2AD41389D01}"/>
              </a:ext>
            </a:extLst>
          </p:cNvPr>
          <p:cNvGraphicFramePr>
            <a:graphicFrameLocks noGrp="1"/>
          </p:cNvGraphicFramePr>
          <p:nvPr>
            <p:ph sz="half" idx="1"/>
            <p:extLst>
              <p:ext uri="{D42A27DB-BD31-4B8C-83A1-F6EECF244321}">
                <p14:modId xmlns:p14="http://schemas.microsoft.com/office/powerpoint/2010/main" val="227244175"/>
              </p:ext>
            </p:extLst>
          </p:nvPr>
        </p:nvGraphicFramePr>
        <p:xfrm>
          <a:off x="550046" y="1665962"/>
          <a:ext cx="5430623" cy="4475913"/>
        </p:xfrm>
        <a:graphic>
          <a:graphicData uri="http://schemas.openxmlformats.org/drawingml/2006/chart">
            <c:chart xmlns:c="http://schemas.openxmlformats.org/drawingml/2006/chart" xmlns:r="http://schemas.openxmlformats.org/officeDocument/2006/relationships" r:id="rId3"/>
          </a:graphicData>
        </a:graphic>
      </p:graphicFrame>
      <p:sp>
        <p:nvSpPr>
          <p:cNvPr id="24" name="TextBox 23">
            <a:extLst>
              <a:ext uri="{FF2B5EF4-FFF2-40B4-BE49-F238E27FC236}">
                <a16:creationId xmlns:a16="http://schemas.microsoft.com/office/drawing/2014/main" id="{622CEED9-B4F2-287F-F966-0DB3DFC1B095}"/>
              </a:ext>
            </a:extLst>
          </p:cNvPr>
          <p:cNvSpPr txBox="1"/>
          <p:nvPr/>
        </p:nvSpPr>
        <p:spPr>
          <a:xfrm>
            <a:off x="744746" y="6003377"/>
            <a:ext cx="4479600" cy="138499"/>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srgbClr val="000000"/>
                </a:solidFill>
                <a:effectLst/>
                <a:uLnTx/>
                <a:uFillTx/>
                <a:latin typeface="SEB SansSerif Book"/>
                <a:ea typeface="+mn-ea"/>
                <a:cs typeface="+mn-cs"/>
              </a:rPr>
              <a:t>*</a:t>
            </a:r>
            <a:r>
              <a:rPr kumimoji="0" lang="lt-LT" sz="900" b="0" i="1" u="none" strike="noStrike" kern="1200" cap="none" spc="0" normalizeH="0" baseline="0" noProof="0" dirty="0">
                <a:ln>
                  <a:noFill/>
                </a:ln>
                <a:solidFill>
                  <a:srgbClr val="000000"/>
                </a:solidFill>
                <a:effectLst/>
                <a:uLnTx/>
                <a:uFillTx/>
                <a:latin typeface="SEB SansSerif Book"/>
                <a:ea typeface="+mn-ea"/>
                <a:cs typeface="+mn-cs"/>
              </a:rPr>
              <a:t>Prognozė</a:t>
            </a:r>
          </a:p>
        </p:txBody>
      </p:sp>
      <p:sp>
        <p:nvSpPr>
          <p:cNvPr id="3" name="TextBox 2">
            <a:extLst>
              <a:ext uri="{FF2B5EF4-FFF2-40B4-BE49-F238E27FC236}">
                <a16:creationId xmlns:a16="http://schemas.microsoft.com/office/drawing/2014/main" id="{0237F0B2-18FB-FB32-DC4A-3CC88B9AF0CF}"/>
              </a:ext>
            </a:extLst>
          </p:cNvPr>
          <p:cNvSpPr txBox="1"/>
          <p:nvPr/>
        </p:nvSpPr>
        <p:spPr>
          <a:xfrm>
            <a:off x="6517645" y="1665962"/>
            <a:ext cx="4727298" cy="4247317"/>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b="0" i="0" u="none" strike="noStrike" kern="1200" cap="none" spc="0" normalizeH="0" baseline="0" noProof="0" dirty="0">
                <a:ln>
                  <a:noFill/>
                </a:ln>
                <a:solidFill>
                  <a:srgbClr val="000000"/>
                </a:solidFill>
                <a:effectLst/>
                <a:uLnTx/>
                <a:uFillTx/>
                <a:latin typeface="SEB SansSerif Book"/>
                <a:ea typeface="+mn-ea"/>
                <a:cs typeface="+mn-cs"/>
              </a:rPr>
              <a:t>Pirmą ketvirtį atsiėmimai iš II pakopos pensijų fondų viršijo 40 proc., t.y., gyventojų sąskaitas šiomis dienomis pasiekė ~ 2,5 mlrd. eurų.</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t-LT" dirty="0">
              <a:solidFill>
                <a:srgbClr val="000000"/>
              </a:solidFill>
              <a:latin typeface="SEB SansSerif Book"/>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b="0" i="0" u="none" strike="noStrike" kern="1200" cap="none" spc="0" normalizeH="0" baseline="0" noProof="0" dirty="0">
                <a:ln>
                  <a:noFill/>
                </a:ln>
                <a:solidFill>
                  <a:srgbClr val="000000"/>
                </a:solidFill>
                <a:effectLst/>
                <a:uLnTx/>
                <a:uFillTx/>
                <a:latin typeface="SEB SansSerif Book"/>
                <a:ea typeface="+mn-ea"/>
                <a:cs typeface="+mn-cs"/>
              </a:rPr>
              <a:t>Tikėtina, kad iki metų pabaigos pasitrauks dar bent 10 proc. kaupiančiųjų.</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lt-LT" dirty="0">
              <a:solidFill>
                <a:srgbClr val="000000"/>
              </a:solidFill>
              <a:latin typeface="SEB SansSerif Book"/>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solidFill>
                  <a:srgbClr val="000000"/>
                </a:solidFill>
                <a:latin typeface="SEB SansSerif Book"/>
              </a:rPr>
              <a:t>Šiemet turėtų toliau augti investicijos (ES parama, gynybos infrastruktūra, būsto statyba)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lt-LT" b="0" i="0" u="none" strike="noStrike" kern="1200" cap="none" spc="0" normalizeH="0" baseline="0" noProof="0" dirty="0">
              <a:ln>
                <a:noFill/>
              </a:ln>
              <a:solidFill>
                <a:srgbClr val="000000"/>
              </a:solidFill>
              <a:effectLst/>
              <a:uLnTx/>
              <a:uFillTx/>
              <a:latin typeface="SEB SansSerif Book"/>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solidFill>
                  <a:srgbClr val="000000"/>
                </a:solidFill>
                <a:latin typeface="SEB SansSerif Book"/>
              </a:rPr>
              <a:t>Prasčiausiai seksis žemės ūkio, komercinio NT atstovams. </a:t>
            </a:r>
            <a:endParaRPr kumimoji="0" lang="lt-LT" b="0" i="0" u="none" strike="noStrike" kern="1200" cap="none" spc="0" normalizeH="0" baseline="0" noProof="0" dirty="0">
              <a:ln>
                <a:noFill/>
              </a:ln>
              <a:solidFill>
                <a:srgbClr val="000000"/>
              </a:solidFill>
              <a:effectLst/>
              <a:uLnTx/>
              <a:uFillTx/>
              <a:latin typeface="SEB SansSerif Book"/>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lt-LT" b="0" i="0" u="none" strike="noStrike" kern="1200" cap="none" spc="0" normalizeH="0" baseline="0" noProof="0" dirty="0">
              <a:ln>
                <a:noFill/>
              </a:ln>
              <a:solidFill>
                <a:srgbClr val="000000"/>
              </a:solidFill>
              <a:effectLst/>
              <a:uLnTx/>
              <a:uFillTx/>
              <a:latin typeface="SEB SansSerif Book"/>
              <a:ea typeface="+mn-ea"/>
              <a:cs typeface="+mn-cs"/>
            </a:endParaRPr>
          </a:p>
        </p:txBody>
      </p:sp>
    </p:spTree>
    <p:extLst>
      <p:ext uri="{BB962C8B-B14F-4D97-AF65-F5344CB8AC3E}">
        <p14:creationId xmlns:p14="http://schemas.microsoft.com/office/powerpoint/2010/main" val="1665434095"/>
      </p:ext>
    </p:extLst>
  </p:cSld>
  <p:clrMapOvr>
    <a:masterClrMapping/>
  </p:clrMapOvr>
</p:sld>
</file>

<file path=ppt/theme/theme1.xml><?xml version="1.0" encoding="utf-8"?>
<a:theme xmlns:a="http://schemas.openxmlformats.org/drawingml/2006/main" name="SEB General template 2024">
  <a:themeElements>
    <a:clrScheme name="SEB">
      <a:dk1>
        <a:srgbClr val="000000"/>
      </a:dk1>
      <a:lt1>
        <a:srgbClr val="FFFFFF"/>
      </a:lt1>
      <a:dk2>
        <a:srgbClr val="AFAFAF"/>
      </a:dk2>
      <a:lt2>
        <a:srgbClr val="FFFFFF"/>
      </a:lt2>
      <a:accent1>
        <a:srgbClr val="87C081"/>
      </a:accent1>
      <a:accent2>
        <a:srgbClr val="DCB241"/>
      </a:accent2>
      <a:accent3>
        <a:srgbClr val="4561A7"/>
      </a:accent3>
      <a:accent4>
        <a:srgbClr val="D86D64"/>
      </a:accent4>
      <a:accent5>
        <a:srgbClr val="AFAFAF"/>
      </a:accent5>
      <a:accent6>
        <a:srgbClr val="3E3E3E"/>
      </a:accent6>
      <a:hlink>
        <a:srgbClr val="000000"/>
      </a:hlink>
      <a:folHlink>
        <a:srgbClr val="000000"/>
      </a:folHlink>
    </a:clrScheme>
    <a:fontScheme name="SEB default">
      <a:majorFont>
        <a:latin typeface="SEB SansSerif Book"/>
        <a:ea typeface=""/>
        <a:cs typeface=""/>
      </a:majorFont>
      <a:minorFont>
        <a:latin typeface="SEB SansSerif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a:noFill/>
        </a:ln>
      </a:spPr>
      <a:bodyPr lIns="0" tIns="0" rIns="0" bIns="0" rtlCol="0" anchor="ctr"/>
      <a:lstStyle>
        <a:defPPr algn="ctr">
          <a:defRPr sz="1200" dirty="0" err="1"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accent6"/>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lgn="l">
          <a:defRPr sz="1200" dirty="0" smtClean="0"/>
        </a:defPPr>
      </a:lstStyle>
    </a:txDef>
  </a:objectDefaults>
  <a:extraClrSchemeLst/>
  <a:extLst>
    <a:ext uri="{05A4C25C-085E-4340-85A3-A5531E510DB2}">
      <thm15:themeFamily xmlns:thm15="http://schemas.microsoft.com/office/thememl/2012/main" name="SEB General template 2024" id="{5FCA5489-E05A-4E40-AB07-DF9D210B2592}" vid="{53DF5A01-1CA5-184F-9F67-07A619926355}"/>
    </a:ext>
  </a:extLst>
</a:theme>
</file>

<file path=ppt/theme/theme2.xml><?xml version="1.0" encoding="utf-8"?>
<a:theme xmlns:a="http://schemas.openxmlformats.org/drawingml/2006/main" name="1_SEB General template 2024">
  <a:themeElements>
    <a:clrScheme name="SEB">
      <a:dk1>
        <a:srgbClr val="000000"/>
      </a:dk1>
      <a:lt1>
        <a:srgbClr val="FFFFFF"/>
      </a:lt1>
      <a:dk2>
        <a:srgbClr val="AFAFAF"/>
      </a:dk2>
      <a:lt2>
        <a:srgbClr val="FFFFFF"/>
      </a:lt2>
      <a:accent1>
        <a:srgbClr val="87C081"/>
      </a:accent1>
      <a:accent2>
        <a:srgbClr val="DCB241"/>
      </a:accent2>
      <a:accent3>
        <a:srgbClr val="4561A7"/>
      </a:accent3>
      <a:accent4>
        <a:srgbClr val="D86D64"/>
      </a:accent4>
      <a:accent5>
        <a:srgbClr val="AFAFAF"/>
      </a:accent5>
      <a:accent6>
        <a:srgbClr val="3E3E3E"/>
      </a:accent6>
      <a:hlink>
        <a:srgbClr val="000000"/>
      </a:hlink>
      <a:folHlink>
        <a:srgbClr val="000000"/>
      </a:folHlink>
    </a:clrScheme>
    <a:fontScheme name="SEB default">
      <a:majorFont>
        <a:latin typeface="SEB SansSerif Book"/>
        <a:ea typeface=""/>
        <a:cs typeface=""/>
      </a:majorFont>
      <a:minorFont>
        <a:latin typeface="SEB SansSerif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a:noFill/>
        </a:ln>
      </a:spPr>
      <a:bodyPr lIns="0" tIns="0" rIns="0" bIns="0" rtlCol="0" anchor="ctr"/>
      <a:lstStyle>
        <a:defPPr algn="ctr">
          <a:defRPr sz="1200" dirty="0" err="1"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accent6"/>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lgn="l">
          <a:defRPr sz="1200" dirty="0" smtClean="0"/>
        </a:defPPr>
      </a:lstStyle>
    </a:txDef>
  </a:objectDefaults>
  <a:extraClrSchemeLst/>
  <a:extLst>
    <a:ext uri="{05A4C25C-085E-4340-85A3-A5531E510DB2}">
      <thm15:themeFamily xmlns:thm15="http://schemas.microsoft.com/office/thememl/2012/main" name="SEB General template 2024" id="{5FCA5489-E05A-4E40-AB07-DF9D210B2592}" vid="{53DF5A01-1CA5-184F-9F67-07A61992635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99a02a4-1fd8-448c-9b02-939e6825dd65}" enabled="1" method="Privileged" siteId="{e06b362b-4101-487e-ac7c-ade9d4cc404e}" contentBits="0" removed="0"/>
  <clbl:label id="{64522a4d-f12f-4888-8028-d80fdde3b7d9}" enabled="1" method="Privileged" siteId="{9a8ff9e3-0e35-4620-a724-e9834dc50b51}" contentBits="0" removed="0"/>
</clbl:labelList>
</file>

<file path=docProps/app.xml><?xml version="1.0" encoding="utf-8"?>
<Properties xmlns="http://schemas.openxmlformats.org/officeDocument/2006/extended-properties" xmlns:vt="http://schemas.openxmlformats.org/officeDocument/2006/docPropsVTypes">
  <Template>SEB General template 2024</Template>
  <TotalTime>6056</TotalTime>
  <Words>626</Words>
  <Application>Microsoft Office PowerPoint</Application>
  <PresentationFormat>Widescreen</PresentationFormat>
  <Paragraphs>122</Paragraphs>
  <Slides>10</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Aptos</vt:lpstr>
      <vt:lpstr>Arial</vt:lpstr>
      <vt:lpstr>SEB SansSerif</vt:lpstr>
      <vt:lpstr>SEB SansSerif Book</vt:lpstr>
      <vt:lpstr>SEB SansSerif Medium</vt:lpstr>
      <vt:lpstr>SEB SansSerif Regular</vt:lpstr>
      <vt:lpstr>SEB General template 2024</vt:lpstr>
      <vt:lpstr>1_SEB General template 2024</vt:lpstr>
      <vt:lpstr>Kaip ekonomikai sekėsi 2025 metais ir ką atneša šių metų pradžia</vt:lpstr>
      <vt:lpstr>2025 m. Lietuvai buvo dar vieni sėkmingi metai</vt:lpstr>
      <vt:lpstr>Pernai gyventojų išlaidos paslaugoms augo kur kas sparčiau negu prekėms </vt:lpstr>
      <vt:lpstr>Auga baimės, kad ECB didins palūkanų normas</vt:lpstr>
      <vt:lpstr>Infliacija dėl energetikos produktų brangimo šiemet vėl šoktels</vt:lpstr>
      <vt:lpstr>Vartotojų lūkesčiai turėtų prastėti nepaisant II pakopos pensijų pinigų</vt:lpstr>
      <vt:lpstr>Darbo užmokestis Lietuvoje šiemet augs lėčiau</vt:lpstr>
      <vt:lpstr>Darbuotojų skaičius lieka stabilus</vt:lpstr>
      <vt:lpstr>Šių metų prognozes sujaukia prasidėjęs karas Irane</vt:lpstr>
      <vt:lpstr>Ačiū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creator>Maria Moreno</dc:creator>
  <cp:lastModifiedBy>LVRA Info</cp:lastModifiedBy>
  <cp:revision>247</cp:revision>
  <dcterms:created xsi:type="dcterms:W3CDTF">2024-08-30T08:29:13Z</dcterms:created>
  <dcterms:modified xsi:type="dcterms:W3CDTF">2026-04-13T15:23:40Z</dcterms:modified>
</cp:coreProperties>
</file>