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6">
  <p:sldMasterIdLst>
    <p:sldMasterId id="2147483648" r:id="rId1"/>
    <p:sldMasterId id="2147483660" r:id="rId2"/>
  </p:sldMasterIdLst>
  <p:sldIdLst>
    <p:sldId id="256" r:id="rId3"/>
    <p:sldId id="261" r:id="rId4"/>
    <p:sldId id="307" r:id="rId5"/>
    <p:sldId id="259" r:id="rId6"/>
    <p:sldId id="260" r:id="rId7"/>
    <p:sldId id="309" r:id="rId8"/>
    <p:sldId id="263" r:id="rId9"/>
    <p:sldId id="264" r:id="rId10"/>
    <p:sldId id="266" r:id="rId11"/>
    <p:sldId id="275" r:id="rId12"/>
    <p:sldId id="276" r:id="rId13"/>
    <p:sldId id="277" r:id="rId14"/>
    <p:sldId id="278" r:id="rId15"/>
    <p:sldId id="269" r:id="rId16"/>
    <p:sldId id="270" r:id="rId17"/>
    <p:sldId id="271"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311" r:id="rId37"/>
    <p:sldId id="297" r:id="rId38"/>
    <p:sldId id="298" r:id="rId39"/>
    <p:sldId id="299" r:id="rId40"/>
    <p:sldId id="300" r:id="rId41"/>
    <p:sldId id="305" r:id="rId42"/>
    <p:sldId id="310" r:id="rId43"/>
  </p:sldIdLst>
  <p:sldSz cx="18288000" cy="10287000"/>
  <p:notesSz cx="6858000" cy="9144000"/>
  <p:embeddedFontLst>
    <p:embeddedFont>
      <p:font typeface="Now" panose="020B0604020202020204" charset="0"/>
      <p:regular r:id="rId44"/>
    </p:embeddedFont>
    <p:embeddedFont>
      <p:font typeface="Playfair Display" panose="00000500000000000000" pitchFamily="2" charset="0"/>
      <p:regular r:id="rId45"/>
      <p:bold r:id="rId46"/>
      <p:italic r:id="rId47"/>
      <p:boldItalic r:id="rId48"/>
    </p:embeddedFont>
    <p:embeddedFont>
      <p:font typeface="Playfair Display Bold" panose="00000800000000000000" charset="0"/>
      <p:regular r:id="rId49"/>
      <p:bold r:id="rId50"/>
    </p:embeddedFont>
    <p:embeddedFont>
      <p:font typeface="Public Sans Bold" panose="020B060402020202020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1212"/>
    <a:srgbClr val="351C1B"/>
    <a:srgbClr val="9E4F4E"/>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6" d="100"/>
          <a:sy n="36" d="100"/>
        </p:scale>
        <p:origin x="114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5.fntdata"/><Relationship Id="rId56"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VRA Info" userId="92e4237d-c4b2-4aa9-9bae-c1f7d3f6e5b8" providerId="ADAL" clId="{BF1D6E06-3132-4D4A-AC53-66D37F91BB17}"/>
    <pc:docChg chg="undo custSel addSld delSld modSld sldOrd">
      <pc:chgData name="LVRA Info" userId="92e4237d-c4b2-4aa9-9bae-c1f7d3f6e5b8" providerId="ADAL" clId="{BF1D6E06-3132-4D4A-AC53-66D37F91BB17}" dt="2026-04-16T12:27:10.561" v="852" actId="2696"/>
      <pc:docMkLst>
        <pc:docMk/>
      </pc:docMkLst>
      <pc:sldChg chg="addSp modSp del mod">
        <pc:chgData name="LVRA Info" userId="92e4237d-c4b2-4aa9-9bae-c1f7d3f6e5b8" providerId="ADAL" clId="{BF1D6E06-3132-4D4A-AC53-66D37F91BB17}" dt="2026-04-16T12:26:19.177" v="845" actId="2696"/>
        <pc:sldMkLst>
          <pc:docMk/>
          <pc:sldMk cId="0" sldId="257"/>
        </pc:sldMkLst>
      </pc:sldChg>
      <pc:sldChg chg="addSp delSp modSp del mod">
        <pc:chgData name="LVRA Info" userId="92e4237d-c4b2-4aa9-9bae-c1f7d3f6e5b8" providerId="ADAL" clId="{BF1D6E06-3132-4D4A-AC53-66D37F91BB17}" dt="2026-04-16T12:26:20.993" v="846" actId="2696"/>
        <pc:sldMkLst>
          <pc:docMk/>
          <pc:sldMk cId="0" sldId="258"/>
        </pc:sldMkLst>
      </pc:sldChg>
      <pc:sldChg chg="modSp mod">
        <pc:chgData name="LVRA Info" userId="92e4237d-c4b2-4aa9-9bae-c1f7d3f6e5b8" providerId="ADAL" clId="{BF1D6E06-3132-4D4A-AC53-66D37F91BB17}" dt="2026-04-13T10:11:57.137" v="582" actId="20577"/>
        <pc:sldMkLst>
          <pc:docMk/>
          <pc:sldMk cId="0" sldId="259"/>
        </pc:sldMkLst>
        <pc:spChg chg="mod">
          <ac:chgData name="LVRA Info" userId="92e4237d-c4b2-4aa9-9bae-c1f7d3f6e5b8" providerId="ADAL" clId="{BF1D6E06-3132-4D4A-AC53-66D37F91BB17}" dt="2026-04-13T10:11:57.137" v="582" actId="20577"/>
          <ac:spMkLst>
            <pc:docMk/>
            <pc:sldMk cId="0" sldId="259"/>
            <ac:spMk id="4" creationId="{00000000-0000-0000-0000-000000000000}"/>
          </ac:spMkLst>
        </pc:spChg>
      </pc:sldChg>
      <pc:sldChg chg="modSp mod ord">
        <pc:chgData name="LVRA Info" userId="92e4237d-c4b2-4aa9-9bae-c1f7d3f6e5b8" providerId="ADAL" clId="{BF1D6E06-3132-4D4A-AC53-66D37F91BB17}" dt="2026-04-14T07:13:49.820" v="735" actId="20577"/>
        <pc:sldMkLst>
          <pc:docMk/>
          <pc:sldMk cId="0" sldId="261"/>
        </pc:sldMkLst>
        <pc:spChg chg="mod">
          <ac:chgData name="LVRA Info" userId="92e4237d-c4b2-4aa9-9bae-c1f7d3f6e5b8" providerId="ADAL" clId="{BF1D6E06-3132-4D4A-AC53-66D37F91BB17}" dt="2026-04-14T07:13:49.820" v="735" actId="20577"/>
          <ac:spMkLst>
            <pc:docMk/>
            <pc:sldMk cId="0" sldId="261"/>
            <ac:spMk id="4" creationId="{00000000-0000-0000-0000-000000000000}"/>
          </ac:spMkLst>
        </pc:spChg>
      </pc:sldChg>
      <pc:sldChg chg="add del setBg">
        <pc:chgData name="LVRA Info" userId="92e4237d-c4b2-4aa9-9bae-c1f7d3f6e5b8" providerId="ADAL" clId="{BF1D6E06-3132-4D4A-AC53-66D37F91BB17}" dt="2026-03-30T08:02:02.838" v="5"/>
        <pc:sldMkLst>
          <pc:docMk/>
          <pc:sldMk cId="0" sldId="269"/>
        </pc:sldMkLst>
      </pc:sldChg>
      <pc:sldChg chg="add del setBg">
        <pc:chgData name="LVRA Info" userId="92e4237d-c4b2-4aa9-9bae-c1f7d3f6e5b8" providerId="ADAL" clId="{BF1D6E06-3132-4D4A-AC53-66D37F91BB17}" dt="2026-03-30T08:02:02.838" v="5"/>
        <pc:sldMkLst>
          <pc:docMk/>
          <pc:sldMk cId="0" sldId="270"/>
        </pc:sldMkLst>
      </pc:sldChg>
      <pc:sldChg chg="addSp delSp modSp add del mod setBg">
        <pc:chgData name="LVRA Info" userId="92e4237d-c4b2-4aa9-9bae-c1f7d3f6e5b8" providerId="ADAL" clId="{BF1D6E06-3132-4D4A-AC53-66D37F91BB17}" dt="2026-03-30T08:12:19.372" v="27" actId="14100"/>
        <pc:sldMkLst>
          <pc:docMk/>
          <pc:sldMk cId="0" sldId="271"/>
        </pc:sldMkLst>
        <pc:picChg chg="add mod">
          <ac:chgData name="LVRA Info" userId="92e4237d-c4b2-4aa9-9bae-c1f7d3f6e5b8" providerId="ADAL" clId="{BF1D6E06-3132-4D4A-AC53-66D37F91BB17}" dt="2026-03-30T08:12:19.372" v="27" actId="14100"/>
          <ac:picMkLst>
            <pc:docMk/>
            <pc:sldMk cId="0" sldId="271"/>
            <ac:picMk id="10" creationId="{E64EF764-F58C-5FE3-33FA-DF946E15607F}"/>
          </ac:picMkLst>
        </pc:picChg>
      </pc:sldChg>
      <pc:sldChg chg="addSp delSp mod">
        <pc:chgData name="LVRA Info" userId="92e4237d-c4b2-4aa9-9bae-c1f7d3f6e5b8" providerId="ADAL" clId="{BF1D6E06-3132-4D4A-AC53-66D37F91BB17}" dt="2026-03-30T08:01:58.820" v="4" actId="22"/>
        <pc:sldMkLst>
          <pc:docMk/>
          <pc:sldMk cId="0" sldId="278"/>
        </pc:sldMkLst>
      </pc:sldChg>
      <pc:sldChg chg="addSp modSp mod">
        <pc:chgData name="LVRA Info" userId="92e4237d-c4b2-4aa9-9bae-c1f7d3f6e5b8" providerId="ADAL" clId="{BF1D6E06-3132-4D4A-AC53-66D37F91BB17}" dt="2026-04-14T07:44:02.666" v="741" actId="14100"/>
        <pc:sldMkLst>
          <pc:docMk/>
          <pc:sldMk cId="0" sldId="291"/>
        </pc:sldMkLst>
        <pc:spChg chg="mod">
          <ac:chgData name="LVRA Info" userId="92e4237d-c4b2-4aa9-9bae-c1f7d3f6e5b8" providerId="ADAL" clId="{BF1D6E06-3132-4D4A-AC53-66D37F91BB17}" dt="2026-04-13T09:53:24.426" v="555" actId="1076"/>
          <ac:spMkLst>
            <pc:docMk/>
            <pc:sldMk cId="0" sldId="291"/>
            <ac:spMk id="5" creationId="{00000000-0000-0000-0000-000000000000}"/>
          </ac:spMkLst>
        </pc:spChg>
        <pc:spChg chg="mod">
          <ac:chgData name="LVRA Info" userId="92e4237d-c4b2-4aa9-9bae-c1f7d3f6e5b8" providerId="ADAL" clId="{BF1D6E06-3132-4D4A-AC53-66D37F91BB17}" dt="2026-04-13T09:52:01.231" v="549" actId="14100"/>
          <ac:spMkLst>
            <pc:docMk/>
            <pc:sldMk cId="0" sldId="291"/>
            <ac:spMk id="6" creationId="{00000000-0000-0000-0000-000000000000}"/>
          </ac:spMkLst>
        </pc:spChg>
        <pc:spChg chg="add mod">
          <ac:chgData name="LVRA Info" userId="92e4237d-c4b2-4aa9-9bae-c1f7d3f6e5b8" providerId="ADAL" clId="{BF1D6E06-3132-4D4A-AC53-66D37F91BB17}" dt="2026-04-14T07:44:02.666" v="741" actId="14100"/>
          <ac:spMkLst>
            <pc:docMk/>
            <pc:sldMk cId="0" sldId="291"/>
            <ac:spMk id="8" creationId="{A9740EB5-EFE8-C555-C313-F26EC58EE290}"/>
          </ac:spMkLst>
        </pc:spChg>
      </pc:sldChg>
      <pc:sldChg chg="modSp mod">
        <pc:chgData name="LVRA Info" userId="92e4237d-c4b2-4aa9-9bae-c1f7d3f6e5b8" providerId="ADAL" clId="{BF1D6E06-3132-4D4A-AC53-66D37F91BB17}" dt="2026-04-14T08:39:58.997" v="844" actId="20577"/>
        <pc:sldMkLst>
          <pc:docMk/>
          <pc:sldMk cId="0" sldId="293"/>
        </pc:sldMkLst>
        <pc:spChg chg="mod">
          <ac:chgData name="LVRA Info" userId="92e4237d-c4b2-4aa9-9bae-c1f7d3f6e5b8" providerId="ADAL" clId="{BF1D6E06-3132-4D4A-AC53-66D37F91BB17}" dt="2026-04-14T08:39:58.997" v="844" actId="20577"/>
          <ac:spMkLst>
            <pc:docMk/>
            <pc:sldMk cId="0" sldId="293"/>
            <ac:spMk id="6" creationId="{00000000-0000-0000-0000-000000000000}"/>
          </ac:spMkLst>
        </pc:spChg>
      </pc:sldChg>
      <pc:sldChg chg="addSp modSp mod">
        <pc:chgData name="LVRA Info" userId="92e4237d-c4b2-4aa9-9bae-c1f7d3f6e5b8" providerId="ADAL" clId="{BF1D6E06-3132-4D4A-AC53-66D37F91BB17}" dt="2026-03-30T08:18:22.173" v="118" actId="20577"/>
        <pc:sldMkLst>
          <pc:docMk/>
          <pc:sldMk cId="0" sldId="295"/>
        </pc:sldMkLst>
        <pc:spChg chg="mod">
          <ac:chgData name="LVRA Info" userId="92e4237d-c4b2-4aa9-9bae-c1f7d3f6e5b8" providerId="ADAL" clId="{BF1D6E06-3132-4D4A-AC53-66D37F91BB17}" dt="2026-03-30T08:18:22.173" v="118" actId="20577"/>
          <ac:spMkLst>
            <pc:docMk/>
            <pc:sldMk cId="0" sldId="295"/>
            <ac:spMk id="5" creationId="{00000000-0000-0000-0000-000000000000}"/>
          </ac:spMkLst>
        </pc:spChg>
      </pc:sldChg>
      <pc:sldChg chg="modSp mod">
        <pc:chgData name="LVRA Info" userId="92e4237d-c4b2-4aa9-9bae-c1f7d3f6e5b8" providerId="ADAL" clId="{BF1D6E06-3132-4D4A-AC53-66D37F91BB17}" dt="2026-03-30T08:47:10.312" v="167" actId="207"/>
        <pc:sldMkLst>
          <pc:docMk/>
          <pc:sldMk cId="0" sldId="296"/>
        </pc:sldMkLst>
        <pc:spChg chg="mod">
          <ac:chgData name="LVRA Info" userId="92e4237d-c4b2-4aa9-9bae-c1f7d3f6e5b8" providerId="ADAL" clId="{BF1D6E06-3132-4D4A-AC53-66D37F91BB17}" dt="2026-03-30T08:47:10.312" v="167" actId="207"/>
          <ac:spMkLst>
            <pc:docMk/>
            <pc:sldMk cId="0" sldId="296"/>
            <ac:spMk id="5" creationId="{00000000-0000-0000-0000-000000000000}"/>
          </ac:spMkLst>
        </pc:spChg>
      </pc:sldChg>
      <pc:sldChg chg="addSp modSp mod">
        <pc:chgData name="LVRA Info" userId="92e4237d-c4b2-4aa9-9bae-c1f7d3f6e5b8" providerId="ADAL" clId="{BF1D6E06-3132-4D4A-AC53-66D37F91BB17}" dt="2026-04-13T18:52:47.056" v="711" actId="113"/>
        <pc:sldMkLst>
          <pc:docMk/>
          <pc:sldMk cId="0" sldId="297"/>
        </pc:sldMkLst>
        <pc:spChg chg="mod">
          <ac:chgData name="LVRA Info" userId="92e4237d-c4b2-4aa9-9bae-c1f7d3f6e5b8" providerId="ADAL" clId="{BF1D6E06-3132-4D4A-AC53-66D37F91BB17}" dt="2026-03-30T08:49:21.597" v="189" actId="1076"/>
          <ac:spMkLst>
            <pc:docMk/>
            <pc:sldMk cId="0" sldId="297"/>
            <ac:spMk id="5" creationId="{00000000-0000-0000-0000-000000000000}"/>
          </ac:spMkLst>
        </pc:spChg>
        <pc:spChg chg="add mod">
          <ac:chgData name="LVRA Info" userId="92e4237d-c4b2-4aa9-9bae-c1f7d3f6e5b8" providerId="ADAL" clId="{BF1D6E06-3132-4D4A-AC53-66D37F91BB17}" dt="2026-04-13T18:52:47.056" v="711" actId="113"/>
          <ac:spMkLst>
            <pc:docMk/>
            <pc:sldMk cId="0" sldId="297"/>
            <ac:spMk id="7" creationId="{1769644B-E02E-4273-C939-396A8463039A}"/>
          </ac:spMkLst>
        </pc:spChg>
      </pc:sldChg>
      <pc:sldChg chg="modSp mod">
        <pc:chgData name="LVRA Info" userId="92e4237d-c4b2-4aa9-9bae-c1f7d3f6e5b8" providerId="ADAL" clId="{BF1D6E06-3132-4D4A-AC53-66D37F91BB17}" dt="2026-03-30T08:47:56.907" v="174" actId="207"/>
        <pc:sldMkLst>
          <pc:docMk/>
          <pc:sldMk cId="0" sldId="298"/>
        </pc:sldMkLst>
        <pc:spChg chg="mod">
          <ac:chgData name="LVRA Info" userId="92e4237d-c4b2-4aa9-9bae-c1f7d3f6e5b8" providerId="ADAL" clId="{BF1D6E06-3132-4D4A-AC53-66D37F91BB17}" dt="2026-03-30T08:47:56.907" v="174" actId="207"/>
          <ac:spMkLst>
            <pc:docMk/>
            <pc:sldMk cId="0" sldId="298"/>
            <ac:spMk id="5" creationId="{00000000-0000-0000-0000-000000000000}"/>
          </ac:spMkLst>
        </pc:spChg>
      </pc:sldChg>
      <pc:sldChg chg="modSp mod">
        <pc:chgData name="LVRA Info" userId="92e4237d-c4b2-4aa9-9bae-c1f7d3f6e5b8" providerId="ADAL" clId="{BF1D6E06-3132-4D4A-AC53-66D37F91BB17}" dt="2026-03-30T08:50:28.543" v="194" actId="20577"/>
        <pc:sldMkLst>
          <pc:docMk/>
          <pc:sldMk cId="0" sldId="299"/>
        </pc:sldMkLst>
        <pc:spChg chg="mod">
          <ac:chgData name="LVRA Info" userId="92e4237d-c4b2-4aa9-9bae-c1f7d3f6e5b8" providerId="ADAL" clId="{BF1D6E06-3132-4D4A-AC53-66D37F91BB17}" dt="2026-03-30T08:50:28.543" v="194" actId="20577"/>
          <ac:spMkLst>
            <pc:docMk/>
            <pc:sldMk cId="0" sldId="299"/>
            <ac:spMk id="5" creationId="{00000000-0000-0000-0000-000000000000}"/>
          </ac:spMkLst>
        </pc:spChg>
      </pc:sldChg>
      <pc:sldChg chg="addSp modSp mod">
        <pc:chgData name="LVRA Info" userId="92e4237d-c4b2-4aa9-9bae-c1f7d3f6e5b8" providerId="ADAL" clId="{BF1D6E06-3132-4D4A-AC53-66D37F91BB17}" dt="2026-03-30T09:03:39.868" v="204" actId="207"/>
        <pc:sldMkLst>
          <pc:docMk/>
          <pc:sldMk cId="0" sldId="300"/>
        </pc:sldMkLst>
        <pc:spChg chg="mod">
          <ac:chgData name="LVRA Info" userId="92e4237d-c4b2-4aa9-9bae-c1f7d3f6e5b8" providerId="ADAL" clId="{BF1D6E06-3132-4D4A-AC53-66D37F91BB17}" dt="2026-03-30T09:02:40.488" v="195" actId="1076"/>
          <ac:spMkLst>
            <pc:docMk/>
            <pc:sldMk cId="0" sldId="300"/>
            <ac:spMk id="5" creationId="{00000000-0000-0000-0000-000000000000}"/>
          </ac:spMkLst>
        </pc:spChg>
        <pc:spChg chg="add mod">
          <ac:chgData name="LVRA Info" userId="92e4237d-c4b2-4aa9-9bae-c1f7d3f6e5b8" providerId="ADAL" clId="{BF1D6E06-3132-4D4A-AC53-66D37F91BB17}" dt="2026-03-30T09:03:39.868" v="204" actId="207"/>
          <ac:spMkLst>
            <pc:docMk/>
            <pc:sldMk cId="0" sldId="300"/>
            <ac:spMk id="7" creationId="{D63B2EF3-8DA8-4A78-98DA-D705BD6AEE79}"/>
          </ac:spMkLst>
        </pc:spChg>
      </pc:sldChg>
      <pc:sldChg chg="del">
        <pc:chgData name="LVRA Info" userId="92e4237d-c4b2-4aa9-9bae-c1f7d3f6e5b8" providerId="ADAL" clId="{BF1D6E06-3132-4D4A-AC53-66D37F91BB17}" dt="2026-04-16T12:27:01.088" v="848" actId="2696"/>
        <pc:sldMkLst>
          <pc:docMk/>
          <pc:sldMk cId="0" sldId="301"/>
        </pc:sldMkLst>
      </pc:sldChg>
      <pc:sldChg chg="modSp del mod">
        <pc:chgData name="LVRA Info" userId="92e4237d-c4b2-4aa9-9bae-c1f7d3f6e5b8" providerId="ADAL" clId="{BF1D6E06-3132-4D4A-AC53-66D37F91BB17}" dt="2026-04-16T12:27:03.618" v="849" actId="2696"/>
        <pc:sldMkLst>
          <pc:docMk/>
          <pc:sldMk cId="0" sldId="302"/>
        </pc:sldMkLst>
        <pc:spChg chg="mod">
          <ac:chgData name="LVRA Info" userId="92e4237d-c4b2-4aa9-9bae-c1f7d3f6e5b8" providerId="ADAL" clId="{BF1D6E06-3132-4D4A-AC53-66D37F91BB17}" dt="2026-04-01T15:03:01.386" v="489" actId="20577"/>
          <ac:spMkLst>
            <pc:docMk/>
            <pc:sldMk cId="0" sldId="302"/>
            <ac:spMk id="3" creationId="{00000000-0000-0000-0000-000000000000}"/>
          </ac:spMkLst>
        </pc:spChg>
      </pc:sldChg>
      <pc:sldChg chg="modSp del mod">
        <pc:chgData name="LVRA Info" userId="92e4237d-c4b2-4aa9-9bae-c1f7d3f6e5b8" providerId="ADAL" clId="{BF1D6E06-3132-4D4A-AC53-66D37F91BB17}" dt="2026-04-16T12:27:06.032" v="850" actId="2696"/>
        <pc:sldMkLst>
          <pc:docMk/>
          <pc:sldMk cId="0" sldId="303"/>
        </pc:sldMkLst>
        <pc:spChg chg="mod">
          <ac:chgData name="LVRA Info" userId="92e4237d-c4b2-4aa9-9bae-c1f7d3f6e5b8" providerId="ADAL" clId="{BF1D6E06-3132-4D4A-AC53-66D37F91BB17}" dt="2026-04-01T15:03:06.674" v="490" actId="20577"/>
          <ac:spMkLst>
            <pc:docMk/>
            <pc:sldMk cId="0" sldId="303"/>
            <ac:spMk id="3" creationId="{00000000-0000-0000-0000-000000000000}"/>
          </ac:spMkLst>
        </pc:spChg>
      </pc:sldChg>
      <pc:sldChg chg="del">
        <pc:chgData name="LVRA Info" userId="92e4237d-c4b2-4aa9-9bae-c1f7d3f6e5b8" providerId="ADAL" clId="{BF1D6E06-3132-4D4A-AC53-66D37F91BB17}" dt="2026-04-16T12:27:08.097" v="851" actId="2696"/>
        <pc:sldMkLst>
          <pc:docMk/>
          <pc:sldMk cId="0" sldId="304"/>
        </pc:sldMkLst>
      </pc:sldChg>
      <pc:sldChg chg="addSp modSp mod">
        <pc:chgData name="LVRA Info" userId="92e4237d-c4b2-4aa9-9bae-c1f7d3f6e5b8" providerId="ADAL" clId="{BF1D6E06-3132-4D4A-AC53-66D37F91BB17}" dt="2026-04-13T07:46:07.577" v="540" actId="14100"/>
        <pc:sldMkLst>
          <pc:docMk/>
          <pc:sldMk cId="3010630874" sldId="305"/>
        </pc:sldMkLst>
        <pc:spChg chg="mod">
          <ac:chgData name="LVRA Info" userId="92e4237d-c4b2-4aa9-9bae-c1f7d3f6e5b8" providerId="ADAL" clId="{BF1D6E06-3132-4D4A-AC53-66D37F91BB17}" dt="2026-04-13T07:45:17.637" v="537" actId="207"/>
          <ac:spMkLst>
            <pc:docMk/>
            <pc:sldMk cId="3010630874" sldId="305"/>
            <ac:spMk id="4" creationId="{6C0CFF4B-4355-BBE9-11BB-B3799DFBF3CC}"/>
          </ac:spMkLst>
        </pc:spChg>
        <pc:picChg chg="add mod">
          <ac:chgData name="LVRA Info" userId="92e4237d-c4b2-4aa9-9bae-c1f7d3f6e5b8" providerId="ADAL" clId="{BF1D6E06-3132-4D4A-AC53-66D37F91BB17}" dt="2026-04-13T07:46:07.577" v="540" actId="14100"/>
          <ac:picMkLst>
            <pc:docMk/>
            <pc:sldMk cId="3010630874" sldId="305"/>
            <ac:picMk id="6" creationId="{DA219BF9-5C46-BF97-37F0-F0954D050C9E}"/>
          </ac:picMkLst>
        </pc:picChg>
      </pc:sldChg>
      <pc:sldChg chg="delSp modSp add del mod ord">
        <pc:chgData name="LVRA Info" userId="92e4237d-c4b2-4aa9-9bae-c1f7d3f6e5b8" providerId="ADAL" clId="{BF1D6E06-3132-4D4A-AC53-66D37F91BB17}" dt="2026-04-16T12:26:58.468" v="847" actId="2696"/>
        <pc:sldMkLst>
          <pc:docMk/>
          <pc:sldMk cId="4041619784" sldId="306"/>
        </pc:sldMkLst>
        <pc:spChg chg="mod">
          <ac:chgData name="LVRA Info" userId="92e4237d-c4b2-4aa9-9bae-c1f7d3f6e5b8" providerId="ADAL" clId="{BF1D6E06-3132-4D4A-AC53-66D37F91BB17}" dt="2026-03-30T10:36:43.653" v="218" actId="122"/>
          <ac:spMkLst>
            <pc:docMk/>
            <pc:sldMk cId="4041619784" sldId="306"/>
            <ac:spMk id="4" creationId="{5D8D230C-0F48-4669-CC54-098B613DB7AE}"/>
          </ac:spMkLst>
        </pc:spChg>
      </pc:sldChg>
      <pc:sldChg chg="delSp modSp add mod ord">
        <pc:chgData name="LVRA Info" userId="92e4237d-c4b2-4aa9-9bae-c1f7d3f6e5b8" providerId="ADAL" clId="{BF1D6E06-3132-4D4A-AC53-66D37F91BB17}" dt="2026-04-13T18:46:58.865" v="616" actId="207"/>
        <pc:sldMkLst>
          <pc:docMk/>
          <pc:sldMk cId="1796220428" sldId="307"/>
        </pc:sldMkLst>
        <pc:spChg chg="mod">
          <ac:chgData name="LVRA Info" userId="92e4237d-c4b2-4aa9-9bae-c1f7d3f6e5b8" providerId="ADAL" clId="{BF1D6E06-3132-4D4A-AC53-66D37F91BB17}" dt="2026-04-13T18:46:52.081" v="614" actId="207"/>
          <ac:spMkLst>
            <pc:docMk/>
            <pc:sldMk cId="1796220428" sldId="307"/>
            <ac:spMk id="3" creationId="{B847ABEF-16EF-9C8F-9F12-8A0791D9534C}"/>
          </ac:spMkLst>
        </pc:spChg>
        <pc:spChg chg="mod">
          <ac:chgData name="LVRA Info" userId="92e4237d-c4b2-4aa9-9bae-c1f7d3f6e5b8" providerId="ADAL" clId="{BF1D6E06-3132-4D4A-AC53-66D37F91BB17}" dt="2026-04-13T18:46:58.865" v="616" actId="207"/>
          <ac:spMkLst>
            <pc:docMk/>
            <pc:sldMk cId="1796220428" sldId="307"/>
            <ac:spMk id="7" creationId="{FA860853-5CA9-124F-4220-83500C0E3C90}"/>
          </ac:spMkLst>
        </pc:spChg>
      </pc:sldChg>
      <pc:sldChg chg="addSp modSp add del mod">
        <pc:chgData name="LVRA Info" userId="92e4237d-c4b2-4aa9-9bae-c1f7d3f6e5b8" providerId="ADAL" clId="{BF1D6E06-3132-4D4A-AC53-66D37F91BB17}" dt="2026-04-16T12:27:10.561" v="852" actId="2696"/>
        <pc:sldMkLst>
          <pc:docMk/>
          <pc:sldMk cId="1186197621" sldId="308"/>
        </pc:sldMkLst>
        <pc:spChg chg="mod">
          <ac:chgData name="LVRA Info" userId="92e4237d-c4b2-4aa9-9bae-c1f7d3f6e5b8" providerId="ADAL" clId="{BF1D6E06-3132-4D4A-AC53-66D37F91BB17}" dt="2026-04-01T15:12:09.415" v="494" actId="20577"/>
          <ac:spMkLst>
            <pc:docMk/>
            <pc:sldMk cId="1186197621" sldId="308"/>
            <ac:spMk id="3" creationId="{E01EE15E-B5E9-21CE-6F7D-CDB632416791}"/>
          </ac:spMkLst>
        </pc:spChg>
      </pc:sldChg>
      <pc:sldChg chg="modSp add mod">
        <pc:chgData name="LVRA Info" userId="92e4237d-c4b2-4aa9-9bae-c1f7d3f6e5b8" providerId="ADAL" clId="{BF1D6E06-3132-4D4A-AC53-66D37F91BB17}" dt="2026-04-13T07:19:31.325" v="528" actId="20577"/>
        <pc:sldMkLst>
          <pc:docMk/>
          <pc:sldMk cId="2049194184" sldId="309"/>
        </pc:sldMkLst>
        <pc:spChg chg="mod">
          <ac:chgData name="LVRA Info" userId="92e4237d-c4b2-4aa9-9bae-c1f7d3f6e5b8" providerId="ADAL" clId="{BF1D6E06-3132-4D4A-AC53-66D37F91BB17}" dt="2026-04-08T08:02:33.218" v="518" actId="20577"/>
          <ac:spMkLst>
            <pc:docMk/>
            <pc:sldMk cId="2049194184" sldId="309"/>
            <ac:spMk id="2" creationId="{10E9E475-EF4E-CC49-805A-B5FE3F46621D}"/>
          </ac:spMkLst>
        </pc:spChg>
        <pc:spChg chg="mod">
          <ac:chgData name="LVRA Info" userId="92e4237d-c4b2-4aa9-9bae-c1f7d3f6e5b8" providerId="ADAL" clId="{BF1D6E06-3132-4D4A-AC53-66D37F91BB17}" dt="2026-04-13T07:19:31.325" v="528" actId="20577"/>
          <ac:spMkLst>
            <pc:docMk/>
            <pc:sldMk cId="2049194184" sldId="309"/>
            <ac:spMk id="4" creationId="{E2C36A05-2166-19D8-9F63-BAA15C1E8055}"/>
          </ac:spMkLst>
        </pc:spChg>
      </pc:sldChg>
      <pc:sldChg chg="addSp delSp modSp add mod">
        <pc:chgData name="LVRA Info" userId="92e4237d-c4b2-4aa9-9bae-c1f7d3f6e5b8" providerId="ADAL" clId="{BF1D6E06-3132-4D4A-AC53-66D37F91BB17}" dt="2026-04-13T07:49:05.157" v="548" actId="14100"/>
        <pc:sldMkLst>
          <pc:docMk/>
          <pc:sldMk cId="2604732342" sldId="310"/>
        </pc:sldMkLst>
        <pc:picChg chg="add mod">
          <ac:chgData name="LVRA Info" userId="92e4237d-c4b2-4aa9-9bae-c1f7d3f6e5b8" providerId="ADAL" clId="{BF1D6E06-3132-4D4A-AC53-66D37F91BB17}" dt="2026-04-13T07:49:05.157" v="548" actId="14100"/>
          <ac:picMkLst>
            <pc:docMk/>
            <pc:sldMk cId="2604732342" sldId="310"/>
            <ac:picMk id="7" creationId="{5ED7FAE5-F7BE-24F9-642B-6DEDDD547481}"/>
          </ac:picMkLst>
        </pc:picChg>
      </pc:sldChg>
      <pc:sldChg chg="addSp delSp modSp add mod">
        <pc:chgData name="LVRA Info" userId="92e4237d-c4b2-4aa9-9bae-c1f7d3f6e5b8" providerId="ADAL" clId="{BF1D6E06-3132-4D4A-AC53-66D37F91BB17}" dt="2026-04-14T07:43:27.705" v="739" actId="1076"/>
        <pc:sldMkLst>
          <pc:docMk/>
          <pc:sldMk cId="2116580789" sldId="311"/>
        </pc:sldMkLst>
        <pc:picChg chg="add mod">
          <ac:chgData name="LVRA Info" userId="92e4237d-c4b2-4aa9-9bae-c1f7d3f6e5b8" providerId="ADAL" clId="{BF1D6E06-3132-4D4A-AC53-66D37F91BB17}" dt="2026-04-14T07:43:27.705" v="739" actId="1076"/>
          <ac:picMkLst>
            <pc:docMk/>
            <pc:sldMk cId="2116580789" sldId="311"/>
            <ac:picMk id="5" creationId="{F1F9B804-EB4D-375C-37CC-57C0B563E07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EC85-BCE4-C023-75FA-3AD1ECFFEF91}"/>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endParaRPr lang="lt-LT"/>
          </a:p>
        </p:txBody>
      </p:sp>
      <p:sp>
        <p:nvSpPr>
          <p:cNvPr id="3" name="Subtitle 2">
            <a:extLst>
              <a:ext uri="{FF2B5EF4-FFF2-40B4-BE49-F238E27FC236}">
                <a16:creationId xmlns:a16="http://schemas.microsoft.com/office/drawing/2014/main" id="{FB71DE52-8412-4BCB-B43C-9A05BAA9DC5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lt-LT"/>
          </a:p>
        </p:txBody>
      </p:sp>
      <p:sp>
        <p:nvSpPr>
          <p:cNvPr id="4" name="Date Placeholder 3">
            <a:extLst>
              <a:ext uri="{FF2B5EF4-FFF2-40B4-BE49-F238E27FC236}">
                <a16:creationId xmlns:a16="http://schemas.microsoft.com/office/drawing/2014/main" id="{F29EF383-B525-91CA-819F-CDECF81AAA70}"/>
              </a:ext>
            </a:extLst>
          </p:cNvPr>
          <p:cNvSpPr>
            <a:spLocks noGrp="1"/>
          </p:cNvSpPr>
          <p:nvPr>
            <p:ph type="dt" sz="half" idx="10"/>
          </p:nvPr>
        </p:nvSpPr>
        <p:spPr/>
        <p:txBody>
          <a:bodyPr/>
          <a:lstStyle/>
          <a:p>
            <a:fld id="{6EA8F5CF-444D-B34D-8854-A44ECBF162A7}" type="datetimeFigureOut">
              <a:rPr lang="lt-LT" smtClean="0"/>
              <a:t>2026-04-16</a:t>
            </a:fld>
            <a:endParaRPr lang="lt-LT"/>
          </a:p>
        </p:txBody>
      </p:sp>
      <p:sp>
        <p:nvSpPr>
          <p:cNvPr id="5" name="Footer Placeholder 4">
            <a:extLst>
              <a:ext uri="{FF2B5EF4-FFF2-40B4-BE49-F238E27FC236}">
                <a16:creationId xmlns:a16="http://schemas.microsoft.com/office/drawing/2014/main" id="{6D64CDB7-F607-0962-CEFD-A7E57D9F61FE}"/>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835EFDB4-558A-29BC-AFCD-6B65E7C202F4}"/>
              </a:ext>
            </a:extLst>
          </p:cNvPr>
          <p:cNvSpPr>
            <a:spLocks noGrp="1"/>
          </p:cNvSpPr>
          <p:nvPr>
            <p:ph type="sldNum" sz="quarter" idx="12"/>
          </p:nvPr>
        </p:nvSpPr>
        <p:spPr/>
        <p:txBody>
          <a:bodyPr/>
          <a:lstStyle/>
          <a:p>
            <a:fld id="{1FD4DCC1-2FB3-CB48-96B9-CF2DBD383AA6}" type="slidenum">
              <a:rPr lang="lt-LT" smtClean="0"/>
              <a:t>‹#›</a:t>
            </a:fld>
            <a:endParaRPr lang="lt-LT"/>
          </a:p>
        </p:txBody>
      </p:sp>
    </p:spTree>
    <p:extLst>
      <p:ext uri="{BB962C8B-B14F-4D97-AF65-F5344CB8AC3E}">
        <p14:creationId xmlns:p14="http://schemas.microsoft.com/office/powerpoint/2010/main" val="735787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6AF5C-6DD9-7316-963A-A26A44A856E7}"/>
              </a:ext>
            </a:extLst>
          </p:cNvPr>
          <p:cNvSpPr>
            <a:spLocks noGrp="1"/>
          </p:cNvSpPr>
          <p:nvPr>
            <p:ph type="title"/>
          </p:nvPr>
        </p:nvSpPr>
        <p:spPr/>
        <p:txBody>
          <a:bodyPr/>
          <a:lstStyle/>
          <a:p>
            <a:r>
              <a:rPr lang="en-GB"/>
              <a:t>Click to edit Master title style</a:t>
            </a:r>
            <a:endParaRPr lang="lt-LT"/>
          </a:p>
        </p:txBody>
      </p:sp>
      <p:sp>
        <p:nvSpPr>
          <p:cNvPr id="3" name="Content Placeholder 2">
            <a:extLst>
              <a:ext uri="{FF2B5EF4-FFF2-40B4-BE49-F238E27FC236}">
                <a16:creationId xmlns:a16="http://schemas.microsoft.com/office/drawing/2014/main" id="{973A5C56-C960-059E-D940-2758B6BBFD8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439D0CB7-9C78-56BB-6F4B-F8E8AE214F88}"/>
              </a:ext>
            </a:extLst>
          </p:cNvPr>
          <p:cNvSpPr>
            <a:spLocks noGrp="1"/>
          </p:cNvSpPr>
          <p:nvPr>
            <p:ph type="dt" sz="half" idx="10"/>
          </p:nvPr>
        </p:nvSpPr>
        <p:spPr/>
        <p:txBody>
          <a:bodyPr/>
          <a:lstStyle/>
          <a:p>
            <a:fld id="{6EA8F5CF-444D-B34D-8854-A44ECBF162A7}" type="datetimeFigureOut">
              <a:rPr lang="lt-LT" smtClean="0"/>
              <a:t>2026-04-16</a:t>
            </a:fld>
            <a:endParaRPr lang="lt-LT"/>
          </a:p>
        </p:txBody>
      </p:sp>
      <p:sp>
        <p:nvSpPr>
          <p:cNvPr id="5" name="Footer Placeholder 4">
            <a:extLst>
              <a:ext uri="{FF2B5EF4-FFF2-40B4-BE49-F238E27FC236}">
                <a16:creationId xmlns:a16="http://schemas.microsoft.com/office/drawing/2014/main" id="{3F14B86A-E5D1-F686-4712-C98AF5CDF270}"/>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B1D3C53D-E083-620A-AF93-E6BB3E6B8CB1}"/>
              </a:ext>
            </a:extLst>
          </p:cNvPr>
          <p:cNvSpPr>
            <a:spLocks noGrp="1"/>
          </p:cNvSpPr>
          <p:nvPr>
            <p:ph type="sldNum" sz="quarter" idx="12"/>
          </p:nvPr>
        </p:nvSpPr>
        <p:spPr/>
        <p:txBody>
          <a:bodyPr/>
          <a:lstStyle/>
          <a:p>
            <a:fld id="{1FD4DCC1-2FB3-CB48-96B9-CF2DBD383AA6}" type="slidenum">
              <a:rPr lang="lt-LT" smtClean="0"/>
              <a:t>‹#›</a:t>
            </a:fld>
            <a:endParaRPr lang="lt-LT"/>
          </a:p>
        </p:txBody>
      </p:sp>
    </p:spTree>
    <p:extLst>
      <p:ext uri="{BB962C8B-B14F-4D97-AF65-F5344CB8AC3E}">
        <p14:creationId xmlns:p14="http://schemas.microsoft.com/office/powerpoint/2010/main" val="3130699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DB934-5CEA-36A0-8820-CF2FB01AB726}"/>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endParaRPr lang="lt-LT"/>
          </a:p>
        </p:txBody>
      </p:sp>
      <p:sp>
        <p:nvSpPr>
          <p:cNvPr id="3" name="Text Placeholder 2">
            <a:extLst>
              <a:ext uri="{FF2B5EF4-FFF2-40B4-BE49-F238E27FC236}">
                <a16:creationId xmlns:a16="http://schemas.microsoft.com/office/drawing/2014/main" id="{8BFDDDC3-5E1B-A542-1769-77E3FDF16C17}"/>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B9C187B-B0E9-E62E-14C6-09DAF3B8F009}"/>
              </a:ext>
            </a:extLst>
          </p:cNvPr>
          <p:cNvSpPr>
            <a:spLocks noGrp="1"/>
          </p:cNvSpPr>
          <p:nvPr>
            <p:ph type="dt" sz="half" idx="10"/>
          </p:nvPr>
        </p:nvSpPr>
        <p:spPr/>
        <p:txBody>
          <a:bodyPr/>
          <a:lstStyle/>
          <a:p>
            <a:fld id="{6EA8F5CF-444D-B34D-8854-A44ECBF162A7}" type="datetimeFigureOut">
              <a:rPr lang="lt-LT" smtClean="0"/>
              <a:t>2026-04-16</a:t>
            </a:fld>
            <a:endParaRPr lang="lt-LT"/>
          </a:p>
        </p:txBody>
      </p:sp>
      <p:sp>
        <p:nvSpPr>
          <p:cNvPr id="5" name="Footer Placeholder 4">
            <a:extLst>
              <a:ext uri="{FF2B5EF4-FFF2-40B4-BE49-F238E27FC236}">
                <a16:creationId xmlns:a16="http://schemas.microsoft.com/office/drawing/2014/main" id="{747C1975-F663-FE85-88D0-576EA1940D37}"/>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8340C99D-1261-21D9-A316-0C2BB623E1A8}"/>
              </a:ext>
            </a:extLst>
          </p:cNvPr>
          <p:cNvSpPr>
            <a:spLocks noGrp="1"/>
          </p:cNvSpPr>
          <p:nvPr>
            <p:ph type="sldNum" sz="quarter" idx="12"/>
          </p:nvPr>
        </p:nvSpPr>
        <p:spPr/>
        <p:txBody>
          <a:bodyPr/>
          <a:lstStyle/>
          <a:p>
            <a:fld id="{1FD4DCC1-2FB3-CB48-96B9-CF2DBD383AA6}" type="slidenum">
              <a:rPr lang="lt-LT" smtClean="0"/>
              <a:t>‹#›</a:t>
            </a:fld>
            <a:endParaRPr lang="lt-LT"/>
          </a:p>
        </p:txBody>
      </p:sp>
    </p:spTree>
    <p:extLst>
      <p:ext uri="{BB962C8B-B14F-4D97-AF65-F5344CB8AC3E}">
        <p14:creationId xmlns:p14="http://schemas.microsoft.com/office/powerpoint/2010/main" val="567330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B357-C61E-BE1B-BE9C-524A19185564}"/>
              </a:ext>
            </a:extLst>
          </p:cNvPr>
          <p:cNvSpPr>
            <a:spLocks noGrp="1"/>
          </p:cNvSpPr>
          <p:nvPr>
            <p:ph type="title"/>
          </p:nvPr>
        </p:nvSpPr>
        <p:spPr/>
        <p:txBody>
          <a:bodyPr/>
          <a:lstStyle/>
          <a:p>
            <a:r>
              <a:rPr lang="en-GB"/>
              <a:t>Click to edit Master title style</a:t>
            </a:r>
            <a:endParaRPr lang="lt-LT"/>
          </a:p>
        </p:txBody>
      </p:sp>
      <p:sp>
        <p:nvSpPr>
          <p:cNvPr id="3" name="Content Placeholder 2">
            <a:extLst>
              <a:ext uri="{FF2B5EF4-FFF2-40B4-BE49-F238E27FC236}">
                <a16:creationId xmlns:a16="http://schemas.microsoft.com/office/drawing/2014/main" id="{A8C7E373-CD00-1917-C0E3-89B2C5FCF78B}"/>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Content Placeholder 3">
            <a:extLst>
              <a:ext uri="{FF2B5EF4-FFF2-40B4-BE49-F238E27FC236}">
                <a16:creationId xmlns:a16="http://schemas.microsoft.com/office/drawing/2014/main" id="{4280D594-1B3E-6A4F-1C15-F06401EE1551}"/>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5" name="Date Placeholder 4">
            <a:extLst>
              <a:ext uri="{FF2B5EF4-FFF2-40B4-BE49-F238E27FC236}">
                <a16:creationId xmlns:a16="http://schemas.microsoft.com/office/drawing/2014/main" id="{D84EABA8-4B43-7049-1C68-3B989454B03F}"/>
              </a:ext>
            </a:extLst>
          </p:cNvPr>
          <p:cNvSpPr>
            <a:spLocks noGrp="1"/>
          </p:cNvSpPr>
          <p:nvPr>
            <p:ph type="dt" sz="half" idx="10"/>
          </p:nvPr>
        </p:nvSpPr>
        <p:spPr/>
        <p:txBody>
          <a:bodyPr/>
          <a:lstStyle/>
          <a:p>
            <a:fld id="{6EA8F5CF-444D-B34D-8854-A44ECBF162A7}" type="datetimeFigureOut">
              <a:rPr lang="lt-LT" smtClean="0"/>
              <a:t>2026-04-16</a:t>
            </a:fld>
            <a:endParaRPr lang="lt-LT"/>
          </a:p>
        </p:txBody>
      </p:sp>
      <p:sp>
        <p:nvSpPr>
          <p:cNvPr id="6" name="Footer Placeholder 5">
            <a:extLst>
              <a:ext uri="{FF2B5EF4-FFF2-40B4-BE49-F238E27FC236}">
                <a16:creationId xmlns:a16="http://schemas.microsoft.com/office/drawing/2014/main" id="{ABDD60C3-3A8A-4604-E306-A1BCFD96143B}"/>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D0F2B27A-0C7E-8E03-D156-FD7928C9EBC5}"/>
              </a:ext>
            </a:extLst>
          </p:cNvPr>
          <p:cNvSpPr>
            <a:spLocks noGrp="1"/>
          </p:cNvSpPr>
          <p:nvPr>
            <p:ph type="sldNum" sz="quarter" idx="12"/>
          </p:nvPr>
        </p:nvSpPr>
        <p:spPr/>
        <p:txBody>
          <a:bodyPr/>
          <a:lstStyle/>
          <a:p>
            <a:fld id="{1FD4DCC1-2FB3-CB48-96B9-CF2DBD383AA6}" type="slidenum">
              <a:rPr lang="lt-LT" smtClean="0"/>
              <a:t>‹#›</a:t>
            </a:fld>
            <a:endParaRPr lang="lt-LT"/>
          </a:p>
        </p:txBody>
      </p:sp>
    </p:spTree>
    <p:extLst>
      <p:ext uri="{BB962C8B-B14F-4D97-AF65-F5344CB8AC3E}">
        <p14:creationId xmlns:p14="http://schemas.microsoft.com/office/powerpoint/2010/main" val="2051737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718F-7703-C965-4845-12E5EAFB3CC1}"/>
              </a:ext>
            </a:extLst>
          </p:cNvPr>
          <p:cNvSpPr>
            <a:spLocks noGrp="1"/>
          </p:cNvSpPr>
          <p:nvPr>
            <p:ph type="title"/>
          </p:nvPr>
        </p:nvSpPr>
        <p:spPr>
          <a:xfrm>
            <a:off x="1259682" y="547688"/>
            <a:ext cx="15773400" cy="1988345"/>
          </a:xfrm>
        </p:spPr>
        <p:txBody>
          <a:bodyPr/>
          <a:lstStyle/>
          <a:p>
            <a:r>
              <a:rPr lang="en-GB"/>
              <a:t>Click to edit Master title style</a:t>
            </a:r>
            <a:endParaRPr lang="lt-LT"/>
          </a:p>
        </p:txBody>
      </p:sp>
      <p:sp>
        <p:nvSpPr>
          <p:cNvPr id="3" name="Text Placeholder 2">
            <a:extLst>
              <a:ext uri="{FF2B5EF4-FFF2-40B4-BE49-F238E27FC236}">
                <a16:creationId xmlns:a16="http://schemas.microsoft.com/office/drawing/2014/main" id="{9DC1EAD6-5D09-5E00-ED7E-93713EB7A706}"/>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47F88C68-540D-065A-F312-4D4D9455A140}"/>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5" name="Text Placeholder 4">
            <a:extLst>
              <a:ext uri="{FF2B5EF4-FFF2-40B4-BE49-F238E27FC236}">
                <a16:creationId xmlns:a16="http://schemas.microsoft.com/office/drawing/2014/main" id="{3552C92B-39D2-9CDD-0974-EE4B135EE41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E5C95731-515E-441E-95F5-AB70E6F9A1F9}"/>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7" name="Date Placeholder 6">
            <a:extLst>
              <a:ext uri="{FF2B5EF4-FFF2-40B4-BE49-F238E27FC236}">
                <a16:creationId xmlns:a16="http://schemas.microsoft.com/office/drawing/2014/main" id="{BA88A55D-87A3-4B58-0D80-8720AAB7B26F}"/>
              </a:ext>
            </a:extLst>
          </p:cNvPr>
          <p:cNvSpPr>
            <a:spLocks noGrp="1"/>
          </p:cNvSpPr>
          <p:nvPr>
            <p:ph type="dt" sz="half" idx="10"/>
          </p:nvPr>
        </p:nvSpPr>
        <p:spPr/>
        <p:txBody>
          <a:bodyPr/>
          <a:lstStyle/>
          <a:p>
            <a:fld id="{6EA8F5CF-444D-B34D-8854-A44ECBF162A7}" type="datetimeFigureOut">
              <a:rPr lang="lt-LT" smtClean="0"/>
              <a:t>2026-04-16</a:t>
            </a:fld>
            <a:endParaRPr lang="lt-LT"/>
          </a:p>
        </p:txBody>
      </p:sp>
      <p:sp>
        <p:nvSpPr>
          <p:cNvPr id="8" name="Footer Placeholder 7">
            <a:extLst>
              <a:ext uri="{FF2B5EF4-FFF2-40B4-BE49-F238E27FC236}">
                <a16:creationId xmlns:a16="http://schemas.microsoft.com/office/drawing/2014/main" id="{D5F36BC0-15F2-E9CF-CF67-4D42D545DEF1}"/>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id="{23E8A2E3-AD4C-3CA6-5107-2043489BE5DB}"/>
              </a:ext>
            </a:extLst>
          </p:cNvPr>
          <p:cNvSpPr>
            <a:spLocks noGrp="1"/>
          </p:cNvSpPr>
          <p:nvPr>
            <p:ph type="sldNum" sz="quarter" idx="12"/>
          </p:nvPr>
        </p:nvSpPr>
        <p:spPr/>
        <p:txBody>
          <a:bodyPr/>
          <a:lstStyle/>
          <a:p>
            <a:fld id="{1FD4DCC1-2FB3-CB48-96B9-CF2DBD383AA6}" type="slidenum">
              <a:rPr lang="lt-LT" smtClean="0"/>
              <a:t>‹#›</a:t>
            </a:fld>
            <a:endParaRPr lang="lt-LT"/>
          </a:p>
        </p:txBody>
      </p:sp>
    </p:spTree>
    <p:extLst>
      <p:ext uri="{BB962C8B-B14F-4D97-AF65-F5344CB8AC3E}">
        <p14:creationId xmlns:p14="http://schemas.microsoft.com/office/powerpoint/2010/main" val="3511332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69366-4577-AC54-7764-B8C91294B731}"/>
              </a:ext>
            </a:extLst>
          </p:cNvPr>
          <p:cNvSpPr>
            <a:spLocks noGrp="1"/>
          </p:cNvSpPr>
          <p:nvPr>
            <p:ph type="title"/>
          </p:nvPr>
        </p:nvSpPr>
        <p:spPr/>
        <p:txBody>
          <a:bodyPr/>
          <a:lstStyle/>
          <a:p>
            <a:r>
              <a:rPr lang="en-GB"/>
              <a:t>Click to edit Master title style</a:t>
            </a:r>
            <a:endParaRPr lang="lt-LT"/>
          </a:p>
        </p:txBody>
      </p:sp>
      <p:sp>
        <p:nvSpPr>
          <p:cNvPr id="3" name="Date Placeholder 2">
            <a:extLst>
              <a:ext uri="{FF2B5EF4-FFF2-40B4-BE49-F238E27FC236}">
                <a16:creationId xmlns:a16="http://schemas.microsoft.com/office/drawing/2014/main" id="{6DE8C843-4FB4-6FB5-AD9B-0493108CC135}"/>
              </a:ext>
            </a:extLst>
          </p:cNvPr>
          <p:cNvSpPr>
            <a:spLocks noGrp="1"/>
          </p:cNvSpPr>
          <p:nvPr>
            <p:ph type="dt" sz="half" idx="10"/>
          </p:nvPr>
        </p:nvSpPr>
        <p:spPr/>
        <p:txBody>
          <a:bodyPr/>
          <a:lstStyle/>
          <a:p>
            <a:fld id="{6EA8F5CF-444D-B34D-8854-A44ECBF162A7}" type="datetimeFigureOut">
              <a:rPr lang="lt-LT" smtClean="0"/>
              <a:t>2026-04-16</a:t>
            </a:fld>
            <a:endParaRPr lang="lt-LT"/>
          </a:p>
        </p:txBody>
      </p:sp>
      <p:sp>
        <p:nvSpPr>
          <p:cNvPr id="4" name="Footer Placeholder 3">
            <a:extLst>
              <a:ext uri="{FF2B5EF4-FFF2-40B4-BE49-F238E27FC236}">
                <a16:creationId xmlns:a16="http://schemas.microsoft.com/office/drawing/2014/main" id="{20C6228E-1152-ED8F-CA0A-757ED4A3F51E}"/>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70DA143A-A804-C922-B662-F78C44F27AA5}"/>
              </a:ext>
            </a:extLst>
          </p:cNvPr>
          <p:cNvSpPr>
            <a:spLocks noGrp="1"/>
          </p:cNvSpPr>
          <p:nvPr>
            <p:ph type="sldNum" sz="quarter" idx="12"/>
          </p:nvPr>
        </p:nvSpPr>
        <p:spPr/>
        <p:txBody>
          <a:bodyPr/>
          <a:lstStyle/>
          <a:p>
            <a:fld id="{1FD4DCC1-2FB3-CB48-96B9-CF2DBD383AA6}" type="slidenum">
              <a:rPr lang="lt-LT" smtClean="0"/>
              <a:t>‹#›</a:t>
            </a:fld>
            <a:endParaRPr lang="lt-LT"/>
          </a:p>
        </p:txBody>
      </p:sp>
    </p:spTree>
    <p:extLst>
      <p:ext uri="{BB962C8B-B14F-4D97-AF65-F5344CB8AC3E}">
        <p14:creationId xmlns:p14="http://schemas.microsoft.com/office/powerpoint/2010/main" val="1686394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BC1D8-8B6F-4600-D1AD-665629D7284F}"/>
              </a:ext>
            </a:extLst>
          </p:cNvPr>
          <p:cNvSpPr>
            <a:spLocks noGrp="1"/>
          </p:cNvSpPr>
          <p:nvPr>
            <p:ph type="dt" sz="half" idx="10"/>
          </p:nvPr>
        </p:nvSpPr>
        <p:spPr/>
        <p:txBody>
          <a:bodyPr/>
          <a:lstStyle/>
          <a:p>
            <a:fld id="{6EA8F5CF-444D-B34D-8854-A44ECBF162A7}" type="datetimeFigureOut">
              <a:rPr lang="lt-LT" smtClean="0"/>
              <a:t>2026-04-16</a:t>
            </a:fld>
            <a:endParaRPr lang="lt-LT"/>
          </a:p>
        </p:txBody>
      </p:sp>
      <p:sp>
        <p:nvSpPr>
          <p:cNvPr id="3" name="Footer Placeholder 2">
            <a:extLst>
              <a:ext uri="{FF2B5EF4-FFF2-40B4-BE49-F238E27FC236}">
                <a16:creationId xmlns:a16="http://schemas.microsoft.com/office/drawing/2014/main" id="{837BE558-FB48-584F-4C69-113FF4F467B6}"/>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30A1BDA3-67ED-3146-6C2D-E729B19E009B}"/>
              </a:ext>
            </a:extLst>
          </p:cNvPr>
          <p:cNvSpPr>
            <a:spLocks noGrp="1"/>
          </p:cNvSpPr>
          <p:nvPr>
            <p:ph type="sldNum" sz="quarter" idx="12"/>
          </p:nvPr>
        </p:nvSpPr>
        <p:spPr/>
        <p:txBody>
          <a:bodyPr/>
          <a:lstStyle/>
          <a:p>
            <a:fld id="{1FD4DCC1-2FB3-CB48-96B9-CF2DBD383AA6}" type="slidenum">
              <a:rPr lang="lt-LT" smtClean="0"/>
              <a:t>‹#›</a:t>
            </a:fld>
            <a:endParaRPr lang="lt-LT"/>
          </a:p>
        </p:txBody>
      </p:sp>
    </p:spTree>
    <p:extLst>
      <p:ext uri="{BB962C8B-B14F-4D97-AF65-F5344CB8AC3E}">
        <p14:creationId xmlns:p14="http://schemas.microsoft.com/office/powerpoint/2010/main" val="167247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8A6FD-0E7C-E110-AC23-BE941A5D3741}"/>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lt-LT"/>
          </a:p>
        </p:txBody>
      </p:sp>
      <p:sp>
        <p:nvSpPr>
          <p:cNvPr id="3" name="Content Placeholder 2">
            <a:extLst>
              <a:ext uri="{FF2B5EF4-FFF2-40B4-BE49-F238E27FC236}">
                <a16:creationId xmlns:a16="http://schemas.microsoft.com/office/drawing/2014/main" id="{C2BA1CB5-58C4-8FAD-8F13-D38573A9834A}"/>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Text Placeholder 3">
            <a:extLst>
              <a:ext uri="{FF2B5EF4-FFF2-40B4-BE49-F238E27FC236}">
                <a16:creationId xmlns:a16="http://schemas.microsoft.com/office/drawing/2014/main" id="{47B2CF21-1801-172B-DB82-F99C960A568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2CC97FDA-183E-BB17-959A-BD933319532B}"/>
              </a:ext>
            </a:extLst>
          </p:cNvPr>
          <p:cNvSpPr>
            <a:spLocks noGrp="1"/>
          </p:cNvSpPr>
          <p:nvPr>
            <p:ph type="dt" sz="half" idx="10"/>
          </p:nvPr>
        </p:nvSpPr>
        <p:spPr/>
        <p:txBody>
          <a:bodyPr/>
          <a:lstStyle/>
          <a:p>
            <a:fld id="{6EA8F5CF-444D-B34D-8854-A44ECBF162A7}" type="datetimeFigureOut">
              <a:rPr lang="lt-LT" smtClean="0"/>
              <a:t>2026-04-16</a:t>
            </a:fld>
            <a:endParaRPr lang="lt-LT"/>
          </a:p>
        </p:txBody>
      </p:sp>
      <p:sp>
        <p:nvSpPr>
          <p:cNvPr id="6" name="Footer Placeholder 5">
            <a:extLst>
              <a:ext uri="{FF2B5EF4-FFF2-40B4-BE49-F238E27FC236}">
                <a16:creationId xmlns:a16="http://schemas.microsoft.com/office/drawing/2014/main" id="{DC98C09D-1C71-9BD6-84EA-AD53AC87AB0A}"/>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8CEE2737-60E0-0AB1-559C-FE7CD0463159}"/>
              </a:ext>
            </a:extLst>
          </p:cNvPr>
          <p:cNvSpPr>
            <a:spLocks noGrp="1"/>
          </p:cNvSpPr>
          <p:nvPr>
            <p:ph type="sldNum" sz="quarter" idx="12"/>
          </p:nvPr>
        </p:nvSpPr>
        <p:spPr/>
        <p:txBody>
          <a:bodyPr/>
          <a:lstStyle/>
          <a:p>
            <a:fld id="{1FD4DCC1-2FB3-CB48-96B9-CF2DBD383AA6}" type="slidenum">
              <a:rPr lang="lt-LT" smtClean="0"/>
              <a:t>‹#›</a:t>
            </a:fld>
            <a:endParaRPr lang="lt-LT"/>
          </a:p>
        </p:txBody>
      </p:sp>
    </p:spTree>
    <p:extLst>
      <p:ext uri="{BB962C8B-B14F-4D97-AF65-F5344CB8AC3E}">
        <p14:creationId xmlns:p14="http://schemas.microsoft.com/office/powerpoint/2010/main" val="4271229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3A19-B495-59B8-F5CB-F0CD15384D2E}"/>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lt-LT"/>
          </a:p>
        </p:txBody>
      </p:sp>
      <p:sp>
        <p:nvSpPr>
          <p:cNvPr id="3" name="Picture Placeholder 2">
            <a:extLst>
              <a:ext uri="{FF2B5EF4-FFF2-40B4-BE49-F238E27FC236}">
                <a16:creationId xmlns:a16="http://schemas.microsoft.com/office/drawing/2014/main" id="{145F9EE3-2084-A3E5-8227-FDE55B4AADC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lt-LT"/>
          </a:p>
        </p:txBody>
      </p:sp>
      <p:sp>
        <p:nvSpPr>
          <p:cNvPr id="4" name="Text Placeholder 3">
            <a:extLst>
              <a:ext uri="{FF2B5EF4-FFF2-40B4-BE49-F238E27FC236}">
                <a16:creationId xmlns:a16="http://schemas.microsoft.com/office/drawing/2014/main" id="{EBDA1DCB-0ABB-0A3C-C603-6152CC64630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54B230C-9363-10C6-A747-DA6B55317B5E}"/>
              </a:ext>
            </a:extLst>
          </p:cNvPr>
          <p:cNvSpPr>
            <a:spLocks noGrp="1"/>
          </p:cNvSpPr>
          <p:nvPr>
            <p:ph type="dt" sz="half" idx="10"/>
          </p:nvPr>
        </p:nvSpPr>
        <p:spPr/>
        <p:txBody>
          <a:bodyPr/>
          <a:lstStyle/>
          <a:p>
            <a:fld id="{6EA8F5CF-444D-B34D-8854-A44ECBF162A7}" type="datetimeFigureOut">
              <a:rPr lang="lt-LT" smtClean="0"/>
              <a:t>2026-04-16</a:t>
            </a:fld>
            <a:endParaRPr lang="lt-LT"/>
          </a:p>
        </p:txBody>
      </p:sp>
      <p:sp>
        <p:nvSpPr>
          <p:cNvPr id="6" name="Footer Placeholder 5">
            <a:extLst>
              <a:ext uri="{FF2B5EF4-FFF2-40B4-BE49-F238E27FC236}">
                <a16:creationId xmlns:a16="http://schemas.microsoft.com/office/drawing/2014/main" id="{5F8B0507-B62E-01BB-8E2B-CEA0CE020A06}"/>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F16E45DA-555B-C055-0285-C742E56DEE9F}"/>
              </a:ext>
            </a:extLst>
          </p:cNvPr>
          <p:cNvSpPr>
            <a:spLocks noGrp="1"/>
          </p:cNvSpPr>
          <p:nvPr>
            <p:ph type="sldNum" sz="quarter" idx="12"/>
          </p:nvPr>
        </p:nvSpPr>
        <p:spPr/>
        <p:txBody>
          <a:bodyPr/>
          <a:lstStyle/>
          <a:p>
            <a:fld id="{1FD4DCC1-2FB3-CB48-96B9-CF2DBD383AA6}" type="slidenum">
              <a:rPr lang="lt-LT" smtClean="0"/>
              <a:t>‹#›</a:t>
            </a:fld>
            <a:endParaRPr lang="lt-LT"/>
          </a:p>
        </p:txBody>
      </p:sp>
    </p:spTree>
    <p:extLst>
      <p:ext uri="{BB962C8B-B14F-4D97-AF65-F5344CB8AC3E}">
        <p14:creationId xmlns:p14="http://schemas.microsoft.com/office/powerpoint/2010/main" val="535334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B439C-B96F-9416-0C6A-124ED3EE8407}"/>
              </a:ext>
            </a:extLst>
          </p:cNvPr>
          <p:cNvSpPr>
            <a:spLocks noGrp="1"/>
          </p:cNvSpPr>
          <p:nvPr>
            <p:ph type="title"/>
          </p:nvPr>
        </p:nvSpPr>
        <p:spPr/>
        <p:txBody>
          <a:bodyPr/>
          <a:lstStyle/>
          <a:p>
            <a:r>
              <a:rPr lang="en-GB"/>
              <a:t>Click to edit Master title style</a:t>
            </a:r>
            <a:endParaRPr lang="lt-LT"/>
          </a:p>
        </p:txBody>
      </p:sp>
      <p:sp>
        <p:nvSpPr>
          <p:cNvPr id="3" name="Vertical Text Placeholder 2">
            <a:extLst>
              <a:ext uri="{FF2B5EF4-FFF2-40B4-BE49-F238E27FC236}">
                <a16:creationId xmlns:a16="http://schemas.microsoft.com/office/drawing/2014/main" id="{B19E5036-88BE-B833-245E-F6829F6D680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C3FACA4F-03DA-2916-B0B8-72A30CB013AC}"/>
              </a:ext>
            </a:extLst>
          </p:cNvPr>
          <p:cNvSpPr>
            <a:spLocks noGrp="1"/>
          </p:cNvSpPr>
          <p:nvPr>
            <p:ph type="dt" sz="half" idx="10"/>
          </p:nvPr>
        </p:nvSpPr>
        <p:spPr/>
        <p:txBody>
          <a:bodyPr/>
          <a:lstStyle/>
          <a:p>
            <a:fld id="{6EA8F5CF-444D-B34D-8854-A44ECBF162A7}" type="datetimeFigureOut">
              <a:rPr lang="lt-LT" smtClean="0"/>
              <a:t>2026-04-16</a:t>
            </a:fld>
            <a:endParaRPr lang="lt-LT"/>
          </a:p>
        </p:txBody>
      </p:sp>
      <p:sp>
        <p:nvSpPr>
          <p:cNvPr id="5" name="Footer Placeholder 4">
            <a:extLst>
              <a:ext uri="{FF2B5EF4-FFF2-40B4-BE49-F238E27FC236}">
                <a16:creationId xmlns:a16="http://schemas.microsoft.com/office/drawing/2014/main" id="{D4EB244B-A4E9-AA94-4FCC-9B2A8B6C5BC7}"/>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5E53015C-0BB1-54FC-3AEB-5CD2DCECC5A8}"/>
              </a:ext>
            </a:extLst>
          </p:cNvPr>
          <p:cNvSpPr>
            <a:spLocks noGrp="1"/>
          </p:cNvSpPr>
          <p:nvPr>
            <p:ph type="sldNum" sz="quarter" idx="12"/>
          </p:nvPr>
        </p:nvSpPr>
        <p:spPr/>
        <p:txBody>
          <a:bodyPr/>
          <a:lstStyle/>
          <a:p>
            <a:fld id="{1FD4DCC1-2FB3-CB48-96B9-CF2DBD383AA6}" type="slidenum">
              <a:rPr lang="lt-LT" smtClean="0"/>
              <a:t>‹#›</a:t>
            </a:fld>
            <a:endParaRPr lang="lt-LT"/>
          </a:p>
        </p:txBody>
      </p:sp>
    </p:spTree>
    <p:extLst>
      <p:ext uri="{BB962C8B-B14F-4D97-AF65-F5344CB8AC3E}">
        <p14:creationId xmlns:p14="http://schemas.microsoft.com/office/powerpoint/2010/main" val="3710539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962862-DD78-41A5-3773-3D8EF5931125}"/>
              </a:ext>
            </a:extLst>
          </p:cNvPr>
          <p:cNvSpPr>
            <a:spLocks noGrp="1"/>
          </p:cNvSpPr>
          <p:nvPr>
            <p:ph type="title" orient="vert"/>
          </p:nvPr>
        </p:nvSpPr>
        <p:spPr>
          <a:xfrm>
            <a:off x="13087350" y="547688"/>
            <a:ext cx="3943350" cy="8717757"/>
          </a:xfrm>
        </p:spPr>
        <p:txBody>
          <a:bodyPr vert="eaVert"/>
          <a:lstStyle/>
          <a:p>
            <a:r>
              <a:rPr lang="en-GB"/>
              <a:t>Click to edit Master title style</a:t>
            </a:r>
            <a:endParaRPr lang="lt-LT"/>
          </a:p>
        </p:txBody>
      </p:sp>
      <p:sp>
        <p:nvSpPr>
          <p:cNvPr id="3" name="Vertical Text Placeholder 2">
            <a:extLst>
              <a:ext uri="{FF2B5EF4-FFF2-40B4-BE49-F238E27FC236}">
                <a16:creationId xmlns:a16="http://schemas.microsoft.com/office/drawing/2014/main" id="{1D2BFD65-A1CF-EEA4-9062-0C2351AB4438}"/>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9912AA84-0A1B-6EA6-A329-9E01FEFF7753}"/>
              </a:ext>
            </a:extLst>
          </p:cNvPr>
          <p:cNvSpPr>
            <a:spLocks noGrp="1"/>
          </p:cNvSpPr>
          <p:nvPr>
            <p:ph type="dt" sz="half" idx="10"/>
          </p:nvPr>
        </p:nvSpPr>
        <p:spPr/>
        <p:txBody>
          <a:bodyPr/>
          <a:lstStyle/>
          <a:p>
            <a:fld id="{6EA8F5CF-444D-B34D-8854-A44ECBF162A7}" type="datetimeFigureOut">
              <a:rPr lang="lt-LT" smtClean="0"/>
              <a:t>2026-04-16</a:t>
            </a:fld>
            <a:endParaRPr lang="lt-LT"/>
          </a:p>
        </p:txBody>
      </p:sp>
      <p:sp>
        <p:nvSpPr>
          <p:cNvPr id="5" name="Footer Placeholder 4">
            <a:extLst>
              <a:ext uri="{FF2B5EF4-FFF2-40B4-BE49-F238E27FC236}">
                <a16:creationId xmlns:a16="http://schemas.microsoft.com/office/drawing/2014/main" id="{3BA694E0-60AA-A58D-0A7C-99B60EC33340}"/>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D86869CF-CC89-9936-5DD1-654A7C9FA2C7}"/>
              </a:ext>
            </a:extLst>
          </p:cNvPr>
          <p:cNvSpPr>
            <a:spLocks noGrp="1"/>
          </p:cNvSpPr>
          <p:nvPr>
            <p:ph type="sldNum" sz="quarter" idx="12"/>
          </p:nvPr>
        </p:nvSpPr>
        <p:spPr/>
        <p:txBody>
          <a:bodyPr/>
          <a:lstStyle/>
          <a:p>
            <a:fld id="{1FD4DCC1-2FB3-CB48-96B9-CF2DBD383AA6}" type="slidenum">
              <a:rPr lang="lt-LT" smtClean="0"/>
              <a:t>‹#›</a:t>
            </a:fld>
            <a:endParaRPr lang="lt-LT"/>
          </a:p>
        </p:txBody>
      </p:sp>
    </p:spTree>
    <p:extLst>
      <p:ext uri="{BB962C8B-B14F-4D97-AF65-F5344CB8AC3E}">
        <p14:creationId xmlns:p14="http://schemas.microsoft.com/office/powerpoint/2010/main" val="3398544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7BEAEF-AA60-9893-A5D8-8F3D194A6EA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endParaRPr lang="lt-LT"/>
          </a:p>
        </p:txBody>
      </p:sp>
      <p:sp>
        <p:nvSpPr>
          <p:cNvPr id="3" name="Text Placeholder 2">
            <a:extLst>
              <a:ext uri="{FF2B5EF4-FFF2-40B4-BE49-F238E27FC236}">
                <a16:creationId xmlns:a16="http://schemas.microsoft.com/office/drawing/2014/main" id="{4FF30DFF-B065-DA86-D3A2-C07B6AF4CDE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ED3B50A0-80CC-38F2-25F3-24258480DC1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EA8F5CF-444D-B34D-8854-A44ECBF162A7}" type="datetimeFigureOut">
              <a:rPr lang="lt-LT" smtClean="0"/>
              <a:t>2026-04-16</a:t>
            </a:fld>
            <a:endParaRPr lang="lt-LT"/>
          </a:p>
        </p:txBody>
      </p:sp>
      <p:sp>
        <p:nvSpPr>
          <p:cNvPr id="5" name="Footer Placeholder 4">
            <a:extLst>
              <a:ext uri="{FF2B5EF4-FFF2-40B4-BE49-F238E27FC236}">
                <a16:creationId xmlns:a16="http://schemas.microsoft.com/office/drawing/2014/main" id="{44D3ADE0-9C72-D9BB-030D-DFCAAB2A853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DD528CCC-F79E-97F5-F83D-F460B855E02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FD4DCC1-2FB3-CB48-96B9-CF2DBD383AA6}" type="slidenum">
              <a:rPr lang="lt-LT" smtClean="0"/>
              <a:t>‹#›</a:t>
            </a:fld>
            <a:endParaRPr lang="lt-LT"/>
          </a:p>
        </p:txBody>
      </p:sp>
    </p:spTree>
    <p:extLst>
      <p:ext uri="{BB962C8B-B14F-4D97-AF65-F5344CB8AC3E}">
        <p14:creationId xmlns:p14="http://schemas.microsoft.com/office/powerpoint/2010/main" val="3139208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L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www.facebook.com/Caplinskas?__cft__%5b0%5d=AZUHYVGjevsZBBWrgO_YKUfbReDL--5vR5dNCJnPqqMg7iy6w3_NokCn7LM-jnGKFYmWLQ8fblO5qX7t1yT_bpy-hg-XYJbI1EDCdW-Eoxv7i5F7smZ7h376DjLPdm5VSUUgPoTfyzm5boR5rzgEskubKAyedA24IdpRiQ7jAnCwznTScQkusUkGobFfwIuOOTc&amp;__tn__=-%5dK-R"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www.facebook.com/kaunosavivaldybe?__cft__%5b0%5d=AZYzad05mXjuXHw7mo3r6WBa1NUV51bICzr0wnw3E2gIzuSAkEP1Bg5bLfXOqbRA-ULqtMg8SJsJ4IHI0ANFGmdIG43B7AkGYKXv1Wrnf2TzxghFPviIsrVX8DJDqwpPJTJwNtyQmX2tVLeuqwYBCtO7ei8pBBsjOEfqcrLmn5WnmiJpP_SlYGdfW_vIBZHQ77w&amp;__tn__=-%5dK-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wawlab.clicks.mlsend.com/tf/c/eyJ2Ijoie1wiYVwiOjY1NjQ0NCxcImxcIjoxNTg2MTcwMDQ1MjYyNzM4ODAsXCJyXCI6MTU4NjE3MDE2MjE1Nzk5Nzg1fSIsInMiOiI4NjUxZmRmY2MzOGNlZGE4In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HOTREC.eu?__cft__%5b0%5d=AZUgq42pViLPqmyhHZsA4hYMpo_PYHQpelVn854J4-w4HCpkeh_xg2HefRV4ycZtjFrBdtJm6qUMQOpeOPpegpV0u6IoV7d_wVv0WYfjSkx4NCnlbQWwwXn2oXegdClvfvlKQf2b7A5NpMfEsZewrQ2LQtGJrNUeZI3KYH_vbDmhYceLt3oQ9kt6mx-naS1428oisn-c_Oc7HgpVK3JnyGv2&amp;__tn__=-%5dK-R"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www.facebook.com/evalda.siskauskiene?__cft__%5b0%5d=AZaeNh_IKNU2BFESuxlgpIZvTvp66_xfhmYe4J4StgyX_A9ksESdog4StURlnAQmncGhOOHMxBGN2jxBGwnUN7Kf_X88NnLr1S-_y77h8ATB_9EwqBb8bm8xe9XXyxfUEM8CmTpcSzs65O8YFsJAlFVB8ynL0iUCLiOJ4fjX1t8WbrSEjnxrrlGmaKPhrMOPqAQ&amp;__tn__=-%5dK-R"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balticgastrosummit?__cft__%5b0%5d=AZaylPrhzNXM2gJIDLtsQn_db5VU2IAWytmC3Sakb4lhoKC6ED9fq8TrQNNj1VhJqwg1TGS5afjCoVOf07OzCarCiYYnCHq-HygK32MXRdBp07GOBpDOxNd61BOZkUpDzel921z3_N-PfkHZvF5tyQhvUogDxh15iS2JYwdel-Xum3vL7s0ikrpOAHy1ucPbTF0&amp;__tn__=-%5dK-R"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TextBox 2"/>
          <p:cNvSpPr txBox="1"/>
          <p:nvPr/>
        </p:nvSpPr>
        <p:spPr>
          <a:xfrm>
            <a:off x="2158750" y="4029935"/>
            <a:ext cx="13660017" cy="3243602"/>
          </a:xfrm>
          <a:prstGeom prst="rect">
            <a:avLst/>
          </a:prstGeom>
        </p:spPr>
        <p:txBody>
          <a:bodyPr lIns="0" tIns="0" rIns="0" bIns="0" rtlCol="0" anchor="t">
            <a:spAutoFit/>
          </a:bodyPr>
          <a:lstStyle/>
          <a:p>
            <a:pPr algn="ctr">
              <a:lnSpc>
                <a:spcPts val="5068"/>
              </a:lnSpc>
            </a:pPr>
            <a:r>
              <a:rPr lang="en-US" sz="5569" spc="27" dirty="0">
                <a:solidFill>
                  <a:srgbClr val="471212"/>
                </a:solidFill>
                <a:latin typeface="Playfair Display"/>
                <a:ea typeface="Playfair Display"/>
                <a:cs typeface="Playfair Display"/>
                <a:sym typeface="Playfair Display"/>
              </a:rPr>
              <a:t>Lietuvos </a:t>
            </a:r>
            <a:r>
              <a:rPr lang="en-US" sz="5569" spc="27" dirty="0" err="1">
                <a:solidFill>
                  <a:srgbClr val="471212"/>
                </a:solidFill>
                <a:latin typeface="Playfair Display"/>
                <a:ea typeface="Playfair Display"/>
                <a:cs typeface="Playfair Display"/>
                <a:sym typeface="Playfair Display"/>
              </a:rPr>
              <a:t>viešbučių</a:t>
            </a:r>
            <a:r>
              <a:rPr lang="en-US" sz="5569" spc="27" dirty="0">
                <a:solidFill>
                  <a:srgbClr val="471212"/>
                </a:solidFill>
                <a:latin typeface="Playfair Display"/>
                <a:ea typeface="Playfair Display"/>
                <a:cs typeface="Playfair Display"/>
                <a:sym typeface="Playfair Display"/>
              </a:rPr>
              <a:t> ir </a:t>
            </a:r>
            <a:r>
              <a:rPr lang="en-US" sz="5569" spc="27" dirty="0" err="1">
                <a:solidFill>
                  <a:srgbClr val="471212"/>
                </a:solidFill>
                <a:latin typeface="Playfair Display"/>
                <a:ea typeface="Playfair Display"/>
                <a:cs typeface="Playfair Display"/>
                <a:sym typeface="Playfair Display"/>
              </a:rPr>
              <a:t>restoranų</a:t>
            </a:r>
            <a:r>
              <a:rPr lang="en-US" sz="5569" spc="27" dirty="0">
                <a:solidFill>
                  <a:srgbClr val="471212"/>
                </a:solidFill>
                <a:latin typeface="Playfair Display"/>
                <a:ea typeface="Playfair Display"/>
                <a:cs typeface="Playfair Display"/>
                <a:sym typeface="Playfair Display"/>
              </a:rPr>
              <a:t> </a:t>
            </a:r>
            <a:r>
              <a:rPr lang="en-US" sz="5569" spc="27" dirty="0" err="1">
                <a:solidFill>
                  <a:srgbClr val="471212"/>
                </a:solidFill>
                <a:latin typeface="Playfair Display"/>
                <a:ea typeface="Playfair Display"/>
                <a:cs typeface="Playfair Display"/>
                <a:sym typeface="Playfair Display"/>
              </a:rPr>
              <a:t>asociacijos</a:t>
            </a:r>
            <a:r>
              <a:rPr lang="en-US" sz="5569" spc="27" dirty="0">
                <a:solidFill>
                  <a:srgbClr val="471212"/>
                </a:solidFill>
                <a:latin typeface="Playfair Display"/>
                <a:ea typeface="Playfair Display"/>
                <a:cs typeface="Playfair Display"/>
                <a:sym typeface="Playfair Display"/>
              </a:rPr>
              <a:t> </a:t>
            </a:r>
            <a:r>
              <a:rPr lang="en-US" sz="5569" spc="27" dirty="0" err="1">
                <a:solidFill>
                  <a:srgbClr val="471212"/>
                </a:solidFill>
                <a:latin typeface="Playfair Display"/>
                <a:ea typeface="Playfair Display"/>
                <a:cs typeface="Playfair Display"/>
                <a:sym typeface="Playfair Display"/>
              </a:rPr>
              <a:t>metinis</a:t>
            </a:r>
            <a:r>
              <a:rPr lang="en-US" sz="5569" spc="27" dirty="0">
                <a:solidFill>
                  <a:srgbClr val="471212"/>
                </a:solidFill>
                <a:latin typeface="Playfair Display"/>
                <a:ea typeface="Playfair Display"/>
                <a:cs typeface="Playfair Display"/>
                <a:sym typeface="Playfair Display"/>
              </a:rPr>
              <a:t> -</a:t>
            </a:r>
            <a:r>
              <a:rPr lang="en-US" sz="5569" spc="27" dirty="0" err="1">
                <a:solidFill>
                  <a:srgbClr val="471212"/>
                </a:solidFill>
                <a:latin typeface="Playfair Display"/>
                <a:ea typeface="Playfair Display"/>
                <a:cs typeface="Playfair Display"/>
                <a:sym typeface="Playfair Display"/>
              </a:rPr>
              <a:t>ataskaitinis</a:t>
            </a:r>
            <a:r>
              <a:rPr lang="en-US" sz="5569" spc="27" dirty="0">
                <a:solidFill>
                  <a:srgbClr val="471212"/>
                </a:solidFill>
                <a:latin typeface="Playfair Display"/>
                <a:ea typeface="Playfair Display"/>
                <a:cs typeface="Playfair Display"/>
                <a:sym typeface="Playfair Display"/>
              </a:rPr>
              <a:t> </a:t>
            </a:r>
            <a:r>
              <a:rPr lang="en-US" sz="5569" spc="27" dirty="0" err="1">
                <a:solidFill>
                  <a:srgbClr val="471212"/>
                </a:solidFill>
                <a:latin typeface="Playfair Display"/>
                <a:ea typeface="Playfair Display"/>
                <a:cs typeface="Playfair Display"/>
                <a:sym typeface="Playfair Display"/>
              </a:rPr>
              <a:t>susirinkimas</a:t>
            </a:r>
            <a:endParaRPr lang="en-US" sz="5569" spc="27" dirty="0">
              <a:solidFill>
                <a:srgbClr val="471212"/>
              </a:solidFill>
              <a:latin typeface="Playfair Display"/>
              <a:ea typeface="Playfair Display"/>
              <a:cs typeface="Playfair Display"/>
              <a:sym typeface="Playfair Display"/>
            </a:endParaRPr>
          </a:p>
          <a:p>
            <a:pPr algn="ctr">
              <a:lnSpc>
                <a:spcPts val="5068"/>
              </a:lnSpc>
            </a:pPr>
            <a:endParaRPr lang="en-US" sz="5569" spc="27" dirty="0">
              <a:solidFill>
                <a:srgbClr val="471212"/>
              </a:solidFill>
              <a:latin typeface="Playfair Display"/>
              <a:ea typeface="Playfair Display"/>
              <a:cs typeface="Playfair Display"/>
              <a:sym typeface="Playfair Display"/>
            </a:endParaRPr>
          </a:p>
          <a:p>
            <a:pPr algn="ctr">
              <a:lnSpc>
                <a:spcPts val="5068"/>
              </a:lnSpc>
            </a:pPr>
            <a:r>
              <a:rPr lang="en-US" sz="5569" spc="27" dirty="0">
                <a:solidFill>
                  <a:srgbClr val="471212"/>
                </a:solidFill>
                <a:latin typeface="Playfair Display"/>
                <a:ea typeface="Playfair Display"/>
                <a:cs typeface="Playfair Display"/>
                <a:sym typeface="Playfair Display"/>
              </a:rPr>
              <a:t>2026-04-14 </a:t>
            </a:r>
          </a:p>
          <a:p>
            <a:pPr algn="ctr">
              <a:lnSpc>
                <a:spcPts val="5068"/>
              </a:lnSpc>
            </a:pPr>
            <a:r>
              <a:rPr lang="en-US" sz="5569" spc="27" dirty="0">
                <a:solidFill>
                  <a:srgbClr val="471212"/>
                </a:solidFill>
                <a:latin typeface="Playfair Display"/>
                <a:ea typeface="Playfair Display"/>
                <a:cs typeface="Playfair Display"/>
                <a:sym typeface="Playfair Display"/>
              </a:rPr>
              <a:t> </a:t>
            </a:r>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Freeform 4"/>
          <p:cNvSpPr/>
          <p:nvPr/>
        </p:nvSpPr>
        <p:spPr>
          <a:xfrm>
            <a:off x="9499262" y="2605034"/>
            <a:ext cx="7960894" cy="5970671"/>
          </a:xfrm>
          <a:custGeom>
            <a:avLst/>
            <a:gdLst/>
            <a:ahLst/>
            <a:cxnLst/>
            <a:rect l="l" t="t" r="r" b="b"/>
            <a:pathLst>
              <a:path w="7960894" h="5970671">
                <a:moveTo>
                  <a:pt x="0" y="0"/>
                </a:moveTo>
                <a:lnTo>
                  <a:pt x="7960894" y="0"/>
                </a:lnTo>
                <a:lnTo>
                  <a:pt x="7960894" y="5970671"/>
                </a:lnTo>
                <a:lnTo>
                  <a:pt x="0" y="5970671"/>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1975482"/>
            <a:ext cx="16230600" cy="629551"/>
          </a:xfrm>
          <a:prstGeom prst="rect">
            <a:avLst/>
          </a:prstGeom>
        </p:spPr>
        <p:txBody>
          <a:bodyPr lIns="0" tIns="0" rIns="0" bIns="0" rtlCol="0" anchor="t">
            <a:spAutoFit/>
          </a:bodyPr>
          <a:lstStyle/>
          <a:p>
            <a:pPr algn="l">
              <a:lnSpc>
                <a:spcPts val="5200"/>
              </a:lnSpc>
              <a:spcBef>
                <a:spcPct val="0"/>
              </a:spcBef>
            </a:pPr>
            <a:r>
              <a:rPr lang="en-US" sz="3714" b="1" spc="843">
                <a:solidFill>
                  <a:srgbClr val="471212"/>
                </a:solidFill>
                <a:latin typeface="Playfair Display Bold"/>
                <a:ea typeface="Playfair Display Bold"/>
                <a:cs typeface="Playfair Display Bold"/>
                <a:sym typeface="Playfair Display Bold"/>
              </a:rPr>
              <a:t>METINIAI SUSIRINKIMAI</a:t>
            </a:r>
          </a:p>
        </p:txBody>
      </p:sp>
      <p:sp>
        <p:nvSpPr>
          <p:cNvPr id="6" name="TextBox 6"/>
          <p:cNvSpPr txBox="1"/>
          <p:nvPr/>
        </p:nvSpPr>
        <p:spPr>
          <a:xfrm>
            <a:off x="1028700" y="2719334"/>
            <a:ext cx="7518003" cy="6143625"/>
          </a:xfrm>
          <a:prstGeom prst="rect">
            <a:avLst/>
          </a:prstGeom>
        </p:spPr>
        <p:txBody>
          <a:bodyPr lIns="0" tIns="0" rIns="0" bIns="0" rtlCol="0" anchor="t">
            <a:spAutoFit/>
          </a:bodyPr>
          <a:lstStyle/>
          <a:p>
            <a:pPr algn="l">
              <a:lnSpc>
                <a:spcPts val="3767"/>
              </a:lnSpc>
            </a:pPr>
            <a:endParaRPr/>
          </a:p>
          <a:p>
            <a:pPr marL="435023" lvl="1" indent="-217511" algn="l">
              <a:lnSpc>
                <a:spcPts val="3767"/>
              </a:lnSpc>
              <a:buFont typeface="Arial"/>
              <a:buChar char="•"/>
            </a:pPr>
            <a:r>
              <a:rPr lang="en-US" sz="2014">
                <a:solidFill>
                  <a:srgbClr val="471212"/>
                </a:solidFill>
                <a:latin typeface="Playfair Display"/>
                <a:ea typeface="Playfair Display"/>
                <a:cs typeface="Playfair Display"/>
                <a:sym typeface="Playfair Display"/>
              </a:rPr>
              <a:t> 2025m. balandžio 24 d. Vilniuje, “Radisson BLU Hotel Lietuva” viešbutyje įvyko Lietuvos viešbučių ir restoranų asociacijos ataskaitinis narių susirinkimas.</a:t>
            </a:r>
          </a:p>
          <a:p>
            <a:pPr algn="l">
              <a:lnSpc>
                <a:spcPts val="3767"/>
              </a:lnSpc>
            </a:pPr>
            <a:endParaRPr lang="en-US" sz="2014">
              <a:solidFill>
                <a:srgbClr val="471212"/>
              </a:solidFill>
              <a:latin typeface="Playfair Display"/>
              <a:ea typeface="Playfair Display"/>
              <a:cs typeface="Playfair Display"/>
              <a:sym typeface="Playfair Display"/>
            </a:endParaRPr>
          </a:p>
          <a:p>
            <a:pPr marL="435023" lvl="1" indent="-217511" algn="l">
              <a:lnSpc>
                <a:spcPts val="3767"/>
              </a:lnSpc>
              <a:buFont typeface="Arial"/>
              <a:buChar char="•"/>
            </a:pPr>
            <a:r>
              <a:rPr lang="en-US" sz="2014">
                <a:solidFill>
                  <a:srgbClr val="471212"/>
                </a:solidFill>
                <a:latin typeface="Playfair Display"/>
                <a:ea typeface="Playfair Display"/>
                <a:cs typeface="Playfair Display"/>
                <a:sym typeface="Playfair Display"/>
              </a:rPr>
              <a:t>2025-2029 m. kadencijai išrinkta nauja LVRA valdyba, kuriai priklauso 11 narių, tarp jų – Evalda Šiškauskienė, LVRA prezidentė.</a:t>
            </a:r>
          </a:p>
          <a:p>
            <a:pPr algn="l">
              <a:lnSpc>
                <a:spcPts val="3767"/>
              </a:lnSpc>
            </a:pPr>
            <a:endParaRPr lang="en-US" sz="2014">
              <a:solidFill>
                <a:srgbClr val="471212"/>
              </a:solidFill>
              <a:latin typeface="Playfair Display"/>
              <a:ea typeface="Playfair Display"/>
              <a:cs typeface="Playfair Display"/>
              <a:sym typeface="Playfair Display"/>
            </a:endParaRPr>
          </a:p>
          <a:p>
            <a:pPr marL="435023" lvl="1" indent="-217511" algn="l">
              <a:lnSpc>
                <a:spcPts val="3767"/>
              </a:lnSpc>
              <a:buFont typeface="Arial"/>
              <a:buChar char="•"/>
            </a:pPr>
            <a:r>
              <a:rPr lang="en-US" sz="2014">
                <a:solidFill>
                  <a:srgbClr val="471212"/>
                </a:solidFill>
                <a:latin typeface="Playfair Display"/>
                <a:ea typeface="Playfair Display"/>
                <a:cs typeface="Playfair Display"/>
                <a:sym typeface="Playfair Display"/>
              </a:rPr>
              <a:t>2025m. spalio 17d. Lietuvos viešbučių ir restoranų asociacijos nariai rinkosi į rudens konferenciją viešbutyje “AC Hotel Vilnius”.</a:t>
            </a:r>
          </a:p>
          <a:p>
            <a:pPr algn="l">
              <a:lnSpc>
                <a:spcPts val="3767"/>
              </a:lnSpc>
            </a:pPr>
            <a:endParaRPr lang="en-US" sz="2014">
              <a:solidFill>
                <a:srgbClr val="471212"/>
              </a:solidFill>
              <a:latin typeface="Playfair Display"/>
              <a:ea typeface="Playfair Display"/>
              <a:cs typeface="Playfair Display"/>
              <a:sym typeface="Playfair Displa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Freeform 2"/>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3" name="Freeform 3"/>
          <p:cNvSpPr/>
          <p:nvPr/>
        </p:nvSpPr>
        <p:spPr>
          <a:xfrm>
            <a:off x="9894330" y="3217126"/>
            <a:ext cx="7622932" cy="6041174"/>
          </a:xfrm>
          <a:custGeom>
            <a:avLst/>
            <a:gdLst/>
            <a:ahLst/>
            <a:cxnLst/>
            <a:rect l="l" t="t" r="r" b="b"/>
            <a:pathLst>
              <a:path w="7622932" h="6041174">
                <a:moveTo>
                  <a:pt x="0" y="0"/>
                </a:moveTo>
                <a:lnTo>
                  <a:pt x="7622932" y="0"/>
                </a:lnTo>
                <a:lnTo>
                  <a:pt x="7622932" y="6041174"/>
                </a:lnTo>
                <a:lnTo>
                  <a:pt x="0" y="604117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9106297" y="2388235"/>
            <a:ext cx="75406" cy="490855"/>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Public Sans Bold"/>
                <a:ea typeface="Public Sans Bold"/>
                <a:cs typeface="Public Sans Bold"/>
                <a:sym typeface="Public Sans Bold"/>
              </a:rPr>
              <a:t> </a:t>
            </a:r>
          </a:p>
        </p:txBody>
      </p:sp>
      <p:sp>
        <p:nvSpPr>
          <p:cNvPr id="5" name="TextBox 5"/>
          <p:cNvSpPr txBox="1"/>
          <p:nvPr/>
        </p:nvSpPr>
        <p:spPr>
          <a:xfrm>
            <a:off x="368362" y="3169501"/>
            <a:ext cx="8480670" cy="4903372"/>
          </a:xfrm>
          <a:prstGeom prst="rect">
            <a:avLst/>
          </a:prstGeom>
        </p:spPr>
        <p:txBody>
          <a:bodyPr lIns="0" tIns="0" rIns="0" bIns="0" rtlCol="0" anchor="t">
            <a:spAutoFit/>
          </a:bodyPr>
          <a:lstStyle/>
          <a:p>
            <a:pPr algn="l">
              <a:lnSpc>
                <a:spcPts val="3260"/>
              </a:lnSpc>
            </a:pPr>
            <a:endParaRPr/>
          </a:p>
          <a:p>
            <a:pPr algn="l">
              <a:lnSpc>
                <a:spcPts val="3260"/>
              </a:lnSpc>
            </a:pPr>
            <a:r>
              <a:rPr lang="en-US" sz="2328">
                <a:solidFill>
                  <a:srgbClr val="471212"/>
                </a:solidFill>
                <a:latin typeface="Playfair Display"/>
                <a:ea typeface="Playfair Display"/>
                <a:cs typeface="Playfair Display"/>
                <a:sym typeface="Playfair Display"/>
              </a:rPr>
              <a:t>2025m. kovo mėn. Seimo narys, profesorius </a:t>
            </a:r>
            <a:r>
              <a:rPr lang="en-US" sz="2328" b="1" u="sng">
                <a:solidFill>
                  <a:srgbClr val="471212"/>
                </a:solidFill>
                <a:latin typeface="Playfair Display Bold"/>
                <a:ea typeface="Playfair Display Bold"/>
                <a:cs typeface="Playfair Display Bold"/>
                <a:sym typeface="Playfair Display Bold"/>
                <a:hlinkClick r:id="rId4" tooltip="https://www.facebook.com/Caplinskas?__cft__[0]=AZUHYVGjevsZBBWrgO_YKUfbReDL--5vR5dNCJnPqqMg7iy6w3_NokCn7LM-jnGKFYmWLQ8fblO5qX7t1yT_bpy-hg-XYJbI1EDCdW-Eoxv7i5F7smZ7h376DjLPdm5VSUUgPoTfyzm5boR5rzgEskubKAyedA24IdpRiQ7jAnCwznTScQkusUkGobFfwIuOOTc&amp;__tn__=-]K-R"/>
              </a:rPr>
              <a:t>Saulius Čaplinskas</a:t>
            </a:r>
            <a:r>
              <a:rPr lang="en-US" sz="2328">
                <a:solidFill>
                  <a:srgbClr val="471212"/>
                </a:solidFill>
                <a:latin typeface="Playfair Display"/>
                <a:ea typeface="Playfair Display"/>
                <a:cs typeface="Playfair Display"/>
                <a:sym typeface="Playfair Display"/>
              </a:rPr>
              <a:t> registravo pataisą dėl lengvatinio PVM maitintojams gražinimo.</a:t>
            </a:r>
          </a:p>
          <a:p>
            <a:pPr algn="l">
              <a:lnSpc>
                <a:spcPts val="3260"/>
              </a:lnSpc>
            </a:pPr>
            <a:endParaRPr lang="en-US" sz="2328">
              <a:solidFill>
                <a:srgbClr val="471212"/>
              </a:solidFill>
              <a:latin typeface="Playfair Display"/>
              <a:ea typeface="Playfair Display"/>
              <a:cs typeface="Playfair Display"/>
              <a:sym typeface="Playfair Display"/>
            </a:endParaRPr>
          </a:p>
          <a:p>
            <a:pPr algn="l">
              <a:lnSpc>
                <a:spcPts val="3260"/>
              </a:lnSpc>
              <a:spcBef>
                <a:spcPct val="0"/>
              </a:spcBef>
            </a:pPr>
            <a:r>
              <a:rPr lang="en-US" sz="2328">
                <a:solidFill>
                  <a:srgbClr val="471212"/>
                </a:solidFill>
                <a:latin typeface="Playfair Display"/>
                <a:ea typeface="Playfair Display"/>
                <a:cs typeface="Playfair Display"/>
                <a:sym typeface="Playfair Display"/>
              </a:rPr>
              <a:t>Jau ir anksčiau išreiškęs susirūpinimą, ką padidintas PVM reiškia ne tik maitinimo verslo sektoriaus sveikatai, bet ir su juo susijusiems 80 proc. Lietuvos gyventojų, seimo narys Saulius Čaplinskas pateikė pataisą, kuria siūloma sumažinti PVM tarifą maitinimo paslaugoms iki 9 proc. Verslas jau yra įgarsinęs, jog ir Premjero siūlomas kompromisinis 12 proc. PVM variantas būtų neįkainojama pagalba stagnuojančiam sektoriui.</a:t>
            </a:r>
          </a:p>
          <a:p>
            <a:pPr algn="l">
              <a:lnSpc>
                <a:spcPts val="3260"/>
              </a:lnSpc>
              <a:spcBef>
                <a:spcPct val="0"/>
              </a:spcBef>
            </a:pPr>
            <a:endParaRPr lang="en-US" sz="2328">
              <a:solidFill>
                <a:srgbClr val="471212"/>
              </a:solidFill>
              <a:latin typeface="Playfair Display"/>
              <a:ea typeface="Playfair Display"/>
              <a:cs typeface="Playfair Display"/>
              <a:sym typeface="Playfair Display"/>
            </a:endParaRPr>
          </a:p>
        </p:txBody>
      </p:sp>
      <p:sp>
        <p:nvSpPr>
          <p:cNvPr id="6" name="TextBox 6"/>
          <p:cNvSpPr txBox="1"/>
          <p:nvPr/>
        </p:nvSpPr>
        <p:spPr>
          <a:xfrm>
            <a:off x="39539" y="1983105"/>
            <a:ext cx="10558462" cy="471805"/>
          </a:xfrm>
          <a:prstGeom prst="rect">
            <a:avLst/>
          </a:prstGeom>
        </p:spPr>
        <p:txBody>
          <a:bodyPr lIns="0" tIns="0" rIns="0" bIns="0" rtlCol="0" anchor="t">
            <a:spAutoFit/>
          </a:bodyPr>
          <a:lstStyle/>
          <a:p>
            <a:pPr algn="ctr">
              <a:lnSpc>
                <a:spcPts val="3919"/>
              </a:lnSpc>
              <a:spcBef>
                <a:spcPct val="0"/>
              </a:spcBef>
            </a:pPr>
            <a:r>
              <a:rPr lang="en-US" sz="2799" b="1">
                <a:solidFill>
                  <a:srgbClr val="471212"/>
                </a:solidFill>
                <a:latin typeface="Playfair Display Bold"/>
                <a:ea typeface="Playfair Display Bold"/>
                <a:cs typeface="Playfair Display Bold"/>
                <a:sym typeface="Playfair Display Bold"/>
              </a:rPr>
              <a:t>Lengvatinis PVM – ne privilegija, o būtinybė sektoriaus išlikimui</a:t>
            </a:r>
          </a:p>
        </p:txBody>
      </p:sp>
      <p:sp>
        <p:nvSpPr>
          <p:cNvPr id="7" name="TextBox 7"/>
          <p:cNvSpPr txBox="1"/>
          <p:nvPr/>
        </p:nvSpPr>
        <p:spPr>
          <a:xfrm>
            <a:off x="0" y="8979535"/>
            <a:ext cx="8351838" cy="986155"/>
          </a:xfrm>
          <a:prstGeom prst="rect">
            <a:avLst/>
          </a:prstGeom>
        </p:spPr>
        <p:txBody>
          <a:bodyPr lIns="0" tIns="0" rIns="0" bIns="0" rtlCol="0" anchor="t">
            <a:spAutoFit/>
          </a:bodyPr>
          <a:lstStyle/>
          <a:p>
            <a:pPr algn="ctr">
              <a:lnSpc>
                <a:spcPts val="3919"/>
              </a:lnSpc>
              <a:spcBef>
                <a:spcPct val="0"/>
              </a:spcBef>
            </a:pPr>
            <a:r>
              <a:rPr lang="en-US" sz="2799" b="1">
                <a:solidFill>
                  <a:srgbClr val="471212"/>
                </a:solidFill>
                <a:latin typeface="Public Sans Bold"/>
                <a:ea typeface="Public Sans Bold"/>
                <a:cs typeface="Public Sans Bold"/>
                <a:sym typeface="Public Sans Bold"/>
              </a:rPr>
              <a:t> Seimo valdančiųjų sprendimu,  PVM pataisa iš posėdžio darbotvarkės išimta.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Freeform 2"/>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3" name="Freeform 3"/>
          <p:cNvSpPr/>
          <p:nvPr/>
        </p:nvSpPr>
        <p:spPr>
          <a:xfrm>
            <a:off x="11135129" y="3164785"/>
            <a:ext cx="5451092" cy="6356958"/>
          </a:xfrm>
          <a:custGeom>
            <a:avLst/>
            <a:gdLst/>
            <a:ahLst/>
            <a:cxnLst/>
            <a:rect l="l" t="t" r="r" b="b"/>
            <a:pathLst>
              <a:path w="5451092" h="6356958">
                <a:moveTo>
                  <a:pt x="0" y="0"/>
                </a:moveTo>
                <a:lnTo>
                  <a:pt x="5451092" y="0"/>
                </a:lnTo>
                <a:lnTo>
                  <a:pt x="5451092" y="6356958"/>
                </a:lnTo>
                <a:lnTo>
                  <a:pt x="0" y="635695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9106297" y="2388235"/>
            <a:ext cx="75406" cy="490855"/>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Public Sans Bold"/>
                <a:ea typeface="Public Sans Bold"/>
                <a:cs typeface="Public Sans Bold"/>
                <a:sym typeface="Public Sans Bold"/>
              </a:rPr>
              <a:t> </a:t>
            </a:r>
          </a:p>
        </p:txBody>
      </p:sp>
      <p:sp>
        <p:nvSpPr>
          <p:cNvPr id="5" name="TextBox 5"/>
          <p:cNvSpPr txBox="1"/>
          <p:nvPr/>
        </p:nvSpPr>
        <p:spPr>
          <a:xfrm>
            <a:off x="858593" y="2195195"/>
            <a:ext cx="10558462" cy="471805"/>
          </a:xfrm>
          <a:prstGeom prst="rect">
            <a:avLst/>
          </a:prstGeom>
        </p:spPr>
        <p:txBody>
          <a:bodyPr lIns="0" tIns="0" rIns="0" bIns="0" rtlCol="0" anchor="t">
            <a:spAutoFit/>
          </a:bodyPr>
          <a:lstStyle/>
          <a:p>
            <a:pPr algn="ctr">
              <a:lnSpc>
                <a:spcPts val="3919"/>
              </a:lnSpc>
              <a:spcBef>
                <a:spcPct val="0"/>
              </a:spcBef>
            </a:pPr>
            <a:r>
              <a:rPr lang="en-US" sz="2799" b="1">
                <a:solidFill>
                  <a:srgbClr val="471212"/>
                </a:solidFill>
                <a:latin typeface="Playfair Display Bold"/>
                <a:ea typeface="Playfair Display Bold"/>
                <a:cs typeface="Playfair Display Bold"/>
                <a:sym typeface="Playfair Display Bold"/>
              </a:rPr>
              <a:t>Lengvatinis PVM – ne privilegija, o būtinybė sektoriaus išlikimui</a:t>
            </a:r>
          </a:p>
        </p:txBody>
      </p:sp>
      <p:sp>
        <p:nvSpPr>
          <p:cNvPr id="6" name="TextBox 6"/>
          <p:cNvSpPr txBox="1"/>
          <p:nvPr/>
        </p:nvSpPr>
        <p:spPr>
          <a:xfrm>
            <a:off x="819054" y="3117160"/>
            <a:ext cx="7781282" cy="5557694"/>
          </a:xfrm>
          <a:prstGeom prst="rect">
            <a:avLst/>
          </a:prstGeom>
        </p:spPr>
        <p:txBody>
          <a:bodyPr lIns="0" tIns="0" rIns="0" bIns="0" rtlCol="0" anchor="t">
            <a:spAutoFit/>
          </a:bodyPr>
          <a:lstStyle/>
          <a:p>
            <a:pPr algn="l">
              <a:lnSpc>
                <a:spcPts val="3420"/>
              </a:lnSpc>
              <a:spcBef>
                <a:spcPct val="0"/>
              </a:spcBef>
            </a:pPr>
            <a:r>
              <a:rPr lang="en-US" sz="2443" dirty="0" err="1">
                <a:solidFill>
                  <a:srgbClr val="471212"/>
                </a:solidFill>
                <a:latin typeface="Playfair Display"/>
                <a:ea typeface="Playfair Display"/>
                <a:cs typeface="Playfair Display"/>
                <a:sym typeface="Playfair Display"/>
              </a:rPr>
              <a:t>Ką</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rodo</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analizės</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duomenys</a:t>
            </a:r>
            <a:r>
              <a:rPr lang="en-US" sz="2443" dirty="0">
                <a:solidFill>
                  <a:srgbClr val="471212"/>
                </a:solidFill>
                <a:latin typeface="Playfair Display"/>
                <a:ea typeface="Playfair Display"/>
                <a:cs typeface="Playfair Display"/>
                <a:sym typeface="Playfair Display"/>
              </a:rPr>
              <a:t>?</a:t>
            </a:r>
          </a:p>
          <a:p>
            <a:pPr algn="l">
              <a:lnSpc>
                <a:spcPts val="3420"/>
              </a:lnSpc>
              <a:spcBef>
                <a:spcPct val="0"/>
              </a:spcBef>
            </a:pPr>
            <a:endParaRPr lang="en-US" sz="2443" dirty="0">
              <a:solidFill>
                <a:srgbClr val="471212"/>
              </a:solidFill>
              <a:latin typeface="Playfair Display"/>
              <a:ea typeface="Playfair Display"/>
              <a:cs typeface="Playfair Display"/>
              <a:sym typeface="Playfair Display"/>
            </a:endParaRPr>
          </a:p>
          <a:p>
            <a:pPr algn="l">
              <a:lnSpc>
                <a:spcPts val="3420"/>
              </a:lnSpc>
              <a:spcBef>
                <a:spcPct val="0"/>
              </a:spcBef>
            </a:pPr>
            <a:r>
              <a:rPr lang="en-US" sz="2443" dirty="0">
                <a:solidFill>
                  <a:srgbClr val="471212"/>
                </a:solidFill>
                <a:latin typeface="Playfair Display"/>
                <a:ea typeface="Playfair Display"/>
                <a:cs typeface="Playfair Display"/>
                <a:sym typeface="Playfair Display"/>
              </a:rPr>
              <a:t>✔️  Jei PVM </a:t>
            </a:r>
            <a:r>
              <a:rPr lang="en-US" sz="2443" dirty="0" err="1">
                <a:solidFill>
                  <a:srgbClr val="471212"/>
                </a:solidFill>
                <a:latin typeface="Playfair Display"/>
                <a:ea typeface="Playfair Display"/>
                <a:cs typeface="Playfair Display"/>
                <a:sym typeface="Playfair Display"/>
              </a:rPr>
              <a:t>būtų</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sumažintas</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iki</a:t>
            </a:r>
            <a:r>
              <a:rPr lang="en-US" sz="2443" dirty="0">
                <a:solidFill>
                  <a:srgbClr val="471212"/>
                </a:solidFill>
                <a:latin typeface="Playfair Display"/>
                <a:ea typeface="Playfair Display"/>
                <a:cs typeface="Playfair Display"/>
                <a:sym typeface="Playfair Display"/>
              </a:rPr>
              <a:t> 12%, </a:t>
            </a:r>
            <a:r>
              <a:rPr lang="en-US" sz="2443" dirty="0" err="1">
                <a:solidFill>
                  <a:srgbClr val="471212"/>
                </a:solidFill>
                <a:latin typeface="Playfair Display"/>
                <a:ea typeface="Playfair Display"/>
                <a:cs typeface="Playfair Display"/>
                <a:sym typeface="Playfair Display"/>
              </a:rPr>
              <a:t>prognozuojama</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kad</a:t>
            </a:r>
            <a:r>
              <a:rPr lang="en-US" sz="2443" dirty="0">
                <a:solidFill>
                  <a:srgbClr val="471212"/>
                </a:solidFill>
                <a:latin typeface="Playfair Display"/>
                <a:ea typeface="Playfair Display"/>
                <a:cs typeface="Playfair Display"/>
                <a:sym typeface="Playfair Display"/>
              </a:rPr>
              <a:t> 2025 m. </a:t>
            </a:r>
            <a:r>
              <a:rPr lang="en-US" sz="2443" dirty="0" err="1">
                <a:solidFill>
                  <a:srgbClr val="471212"/>
                </a:solidFill>
                <a:latin typeface="Playfair Display"/>
                <a:ea typeface="Playfair Display"/>
                <a:cs typeface="Playfair Display"/>
                <a:sym typeface="Playfair Display"/>
              </a:rPr>
              <a:t>biudžeto</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pajamos</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padidėtų</a:t>
            </a:r>
            <a:r>
              <a:rPr lang="en-US" sz="2443" dirty="0">
                <a:solidFill>
                  <a:srgbClr val="471212"/>
                </a:solidFill>
                <a:latin typeface="Playfair Display"/>
                <a:ea typeface="Playfair Display"/>
                <a:cs typeface="Playfair Display"/>
                <a:sym typeface="Playfair Display"/>
              </a:rPr>
              <a:t> 1,5 </a:t>
            </a:r>
            <a:r>
              <a:rPr lang="en-US" sz="2443" dirty="0" err="1">
                <a:solidFill>
                  <a:srgbClr val="471212"/>
                </a:solidFill>
                <a:latin typeface="Playfair Display"/>
                <a:ea typeface="Playfair Display"/>
                <a:cs typeface="Playfair Display"/>
                <a:sym typeface="Playfair Display"/>
              </a:rPr>
              <a:t>mln</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Eur</a:t>
            </a:r>
            <a:r>
              <a:rPr lang="en-US" sz="2443" dirty="0">
                <a:solidFill>
                  <a:srgbClr val="471212"/>
                </a:solidFill>
                <a:latin typeface="Playfair Display"/>
                <a:ea typeface="Playfair Display"/>
                <a:cs typeface="Playfair Display"/>
                <a:sym typeface="Playfair Display"/>
              </a:rPr>
              <a:t>, o 2026 m. – net 42 </a:t>
            </a:r>
            <a:r>
              <a:rPr lang="en-US" sz="2443" dirty="0" err="1">
                <a:solidFill>
                  <a:srgbClr val="471212"/>
                </a:solidFill>
                <a:latin typeface="Playfair Display"/>
                <a:ea typeface="Playfair Display"/>
                <a:cs typeface="Playfair Display"/>
                <a:sym typeface="Playfair Display"/>
              </a:rPr>
              <a:t>mln</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Eur</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nei</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prie</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dabartinio</a:t>
            </a:r>
            <a:r>
              <a:rPr lang="en-US" sz="2443" dirty="0">
                <a:solidFill>
                  <a:srgbClr val="471212"/>
                </a:solidFill>
                <a:latin typeface="Playfair Display"/>
                <a:ea typeface="Playfair Display"/>
                <a:cs typeface="Playfair Display"/>
                <a:sym typeface="Playfair Display"/>
              </a:rPr>
              <a:t> 21 %.</a:t>
            </a:r>
          </a:p>
          <a:p>
            <a:pPr algn="l">
              <a:lnSpc>
                <a:spcPts val="3420"/>
              </a:lnSpc>
              <a:spcBef>
                <a:spcPct val="0"/>
              </a:spcBef>
            </a:pP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Sektoriaus</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augimas</a:t>
            </a:r>
            <a:r>
              <a:rPr lang="en-US" sz="2443" dirty="0">
                <a:solidFill>
                  <a:srgbClr val="471212"/>
                </a:solidFill>
                <a:latin typeface="Playfair Display"/>
                <a:ea typeface="Playfair Display"/>
                <a:cs typeface="Playfair Display"/>
                <a:sym typeface="Playfair Display"/>
              </a:rPr>
              <a:t> ir </a:t>
            </a:r>
            <a:r>
              <a:rPr lang="en-US" sz="2443" dirty="0" err="1">
                <a:solidFill>
                  <a:srgbClr val="471212"/>
                </a:solidFill>
                <a:latin typeface="Playfair Display"/>
                <a:ea typeface="Playfair Display"/>
                <a:cs typeface="Playfair Display"/>
                <a:sym typeface="Playfair Display"/>
              </a:rPr>
              <a:t>investicijos</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leistų</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sukurti</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daugiau</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darbo</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vietų</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ypač</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regionuose</a:t>
            </a:r>
            <a:r>
              <a:rPr lang="en-US" sz="2443" dirty="0">
                <a:solidFill>
                  <a:srgbClr val="471212"/>
                </a:solidFill>
                <a:latin typeface="Playfair Display"/>
                <a:ea typeface="Playfair Display"/>
                <a:cs typeface="Playfair Display"/>
                <a:sym typeface="Playfair Display"/>
              </a:rPr>
              <a:t>, ir </a:t>
            </a:r>
            <a:r>
              <a:rPr lang="en-US" sz="2443" dirty="0" err="1">
                <a:solidFill>
                  <a:srgbClr val="471212"/>
                </a:solidFill>
                <a:latin typeface="Playfair Display"/>
                <a:ea typeface="Playfair Display"/>
                <a:cs typeface="Playfair Display"/>
                <a:sym typeface="Playfair Display"/>
              </a:rPr>
              <a:t>didinti</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darbuotojų</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atlyginimus</a:t>
            </a:r>
            <a:r>
              <a:rPr lang="en-US" sz="2443" dirty="0">
                <a:solidFill>
                  <a:srgbClr val="471212"/>
                </a:solidFill>
                <a:latin typeface="Playfair Display"/>
                <a:ea typeface="Playfair Display"/>
                <a:cs typeface="Playfair Display"/>
                <a:sym typeface="Playfair Display"/>
              </a:rPr>
              <a:t>.</a:t>
            </a:r>
          </a:p>
          <a:p>
            <a:pPr algn="l">
              <a:lnSpc>
                <a:spcPts val="3420"/>
              </a:lnSpc>
              <a:spcBef>
                <a:spcPct val="0"/>
              </a:spcBef>
            </a:pP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Sumažintas</a:t>
            </a:r>
            <a:r>
              <a:rPr lang="en-US" sz="2443" dirty="0">
                <a:solidFill>
                  <a:srgbClr val="471212"/>
                </a:solidFill>
                <a:latin typeface="Playfair Display"/>
                <a:ea typeface="Playfair Display"/>
                <a:cs typeface="Playfair Display"/>
                <a:sym typeface="Playfair Display"/>
              </a:rPr>
              <a:t> PVM taip pat </a:t>
            </a:r>
            <a:r>
              <a:rPr lang="en-US" sz="2443" dirty="0" err="1">
                <a:solidFill>
                  <a:srgbClr val="471212"/>
                </a:solidFill>
                <a:latin typeface="Playfair Display"/>
                <a:ea typeface="Playfair Display"/>
                <a:cs typeface="Playfair Display"/>
                <a:sym typeface="Playfair Display"/>
              </a:rPr>
              <a:t>prisidėtų</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prie</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skaidresnio</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sektoriaus</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sumažinant</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grynųjų</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pinigų</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operacijas</a:t>
            </a:r>
            <a:r>
              <a:rPr lang="en-US" sz="2443" dirty="0">
                <a:solidFill>
                  <a:srgbClr val="471212"/>
                </a:solidFill>
                <a:latin typeface="Playfair Display"/>
                <a:ea typeface="Playfair Display"/>
                <a:cs typeface="Playfair Display"/>
                <a:sym typeface="Playfair Display"/>
              </a:rPr>
              <a:t> ir </a:t>
            </a:r>
            <a:r>
              <a:rPr lang="en-US" sz="2443" dirty="0" err="1">
                <a:solidFill>
                  <a:srgbClr val="471212"/>
                </a:solidFill>
                <a:latin typeface="Playfair Display"/>
                <a:ea typeface="Playfair Display"/>
                <a:cs typeface="Playfair Display"/>
                <a:sym typeface="Playfair Display"/>
              </a:rPr>
              <a:t>darbuotojų</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darbą</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neoficialiai</a:t>
            </a:r>
            <a:r>
              <a:rPr lang="en-US" sz="2443" dirty="0">
                <a:solidFill>
                  <a:srgbClr val="471212"/>
                </a:solidFill>
                <a:latin typeface="Playfair Display"/>
                <a:ea typeface="Playfair Display"/>
                <a:cs typeface="Playfair Display"/>
                <a:sym typeface="Playfair Display"/>
              </a:rPr>
              <a:t>.</a:t>
            </a:r>
          </a:p>
          <a:p>
            <a:pPr algn="l">
              <a:lnSpc>
                <a:spcPts val="3420"/>
              </a:lnSpc>
              <a:spcBef>
                <a:spcPct val="0"/>
              </a:spcBef>
            </a:pP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Mažesnis</a:t>
            </a:r>
            <a:r>
              <a:rPr lang="en-US" sz="2443" dirty="0">
                <a:solidFill>
                  <a:srgbClr val="471212"/>
                </a:solidFill>
                <a:latin typeface="Playfair Display"/>
                <a:ea typeface="Playfair Display"/>
                <a:cs typeface="Playfair Display"/>
                <a:sym typeface="Playfair Display"/>
              </a:rPr>
              <a:t> PVM </a:t>
            </a:r>
            <a:r>
              <a:rPr lang="en-US" sz="2443" dirty="0" err="1">
                <a:solidFill>
                  <a:srgbClr val="471212"/>
                </a:solidFill>
                <a:latin typeface="Playfair Display"/>
                <a:ea typeface="Playfair Display"/>
                <a:cs typeface="Playfair Display"/>
                <a:sym typeface="Playfair Display"/>
              </a:rPr>
              <a:t>padėtų</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stiprinti</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regionus</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kur</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maitinimo</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sektorius</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auga</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sparčiau</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nei</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šalies</a:t>
            </a:r>
            <a:r>
              <a:rPr lang="en-US" sz="2443" dirty="0">
                <a:solidFill>
                  <a:srgbClr val="471212"/>
                </a:solidFill>
                <a:latin typeface="Playfair Display"/>
                <a:ea typeface="Playfair Display"/>
                <a:cs typeface="Playfair Display"/>
                <a:sym typeface="Playfair Display"/>
              </a:rPr>
              <a:t> </a:t>
            </a:r>
            <a:r>
              <a:rPr lang="en-US" sz="2443" dirty="0" err="1">
                <a:solidFill>
                  <a:srgbClr val="471212"/>
                </a:solidFill>
                <a:latin typeface="Playfair Display"/>
                <a:ea typeface="Playfair Display"/>
                <a:cs typeface="Playfair Display"/>
                <a:sym typeface="Playfair Display"/>
              </a:rPr>
              <a:t>vidurkis</a:t>
            </a:r>
            <a:r>
              <a:rPr lang="en-US" sz="2443" dirty="0">
                <a:solidFill>
                  <a:srgbClr val="471212"/>
                </a:solidFill>
                <a:latin typeface="Playfair Display"/>
                <a:ea typeface="Playfair Display"/>
                <a:cs typeface="Playfair Display"/>
                <a:sym typeface="Playfair Display"/>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Freeform 2"/>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3" name="Freeform 3"/>
          <p:cNvSpPr/>
          <p:nvPr/>
        </p:nvSpPr>
        <p:spPr>
          <a:xfrm>
            <a:off x="8480670" y="3303987"/>
            <a:ext cx="9597946" cy="5397064"/>
          </a:xfrm>
          <a:custGeom>
            <a:avLst/>
            <a:gdLst/>
            <a:ahLst/>
            <a:cxnLst/>
            <a:rect l="l" t="t" r="r" b="b"/>
            <a:pathLst>
              <a:path w="9597946" h="5397064">
                <a:moveTo>
                  <a:pt x="0" y="0"/>
                </a:moveTo>
                <a:lnTo>
                  <a:pt x="9597945" y="0"/>
                </a:lnTo>
                <a:lnTo>
                  <a:pt x="9597945" y="5397064"/>
                </a:lnTo>
                <a:lnTo>
                  <a:pt x="0" y="539706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9106297" y="2388235"/>
            <a:ext cx="75406" cy="490855"/>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Public Sans Bold"/>
                <a:ea typeface="Public Sans Bold"/>
                <a:cs typeface="Public Sans Bold"/>
                <a:sym typeface="Public Sans Bold"/>
              </a:rPr>
              <a:t> </a:t>
            </a:r>
          </a:p>
        </p:txBody>
      </p:sp>
      <p:sp>
        <p:nvSpPr>
          <p:cNvPr id="5" name="TextBox 5"/>
          <p:cNvSpPr txBox="1"/>
          <p:nvPr/>
        </p:nvSpPr>
        <p:spPr>
          <a:xfrm>
            <a:off x="167954" y="3418376"/>
            <a:ext cx="8032793" cy="1626772"/>
          </a:xfrm>
          <a:prstGeom prst="rect">
            <a:avLst/>
          </a:prstGeom>
        </p:spPr>
        <p:txBody>
          <a:bodyPr lIns="0" tIns="0" rIns="0" bIns="0" rtlCol="0" anchor="t">
            <a:spAutoFit/>
          </a:bodyPr>
          <a:lstStyle/>
          <a:p>
            <a:pPr algn="l">
              <a:lnSpc>
                <a:spcPts val="3260"/>
              </a:lnSpc>
            </a:pPr>
            <a:r>
              <a:rPr lang="en-US" sz="2328" dirty="0" err="1">
                <a:solidFill>
                  <a:srgbClr val="471212"/>
                </a:solidFill>
                <a:latin typeface="Playfair Display"/>
                <a:ea typeface="Playfair Display"/>
                <a:cs typeface="Playfair Display"/>
                <a:sym typeface="Playfair Display"/>
              </a:rPr>
              <a:t>Seimo</a:t>
            </a:r>
            <a:r>
              <a:rPr lang="en-US" sz="2328" dirty="0">
                <a:solidFill>
                  <a:srgbClr val="471212"/>
                </a:solidFill>
                <a:latin typeface="Playfair Display"/>
                <a:ea typeface="Playfair Display"/>
                <a:cs typeface="Playfair Display"/>
                <a:sym typeface="Playfair Display"/>
              </a:rPr>
              <a:t> </a:t>
            </a:r>
            <a:r>
              <a:rPr lang="en-US" sz="2328" dirty="0" err="1">
                <a:solidFill>
                  <a:srgbClr val="471212"/>
                </a:solidFill>
                <a:latin typeface="Playfair Display"/>
                <a:ea typeface="Playfair Display"/>
                <a:cs typeface="Playfair Display"/>
                <a:sym typeface="Playfair Display"/>
              </a:rPr>
              <a:t>narių</a:t>
            </a:r>
            <a:r>
              <a:rPr lang="en-US" sz="2328" dirty="0">
                <a:solidFill>
                  <a:srgbClr val="471212"/>
                </a:solidFill>
                <a:latin typeface="Playfair Display"/>
                <a:ea typeface="Playfair Display"/>
                <a:cs typeface="Playfair Display"/>
                <a:sym typeface="Playfair Display"/>
              </a:rPr>
              <a:t> grupė </a:t>
            </a:r>
            <a:r>
              <a:rPr lang="en-US" sz="2328" dirty="0" err="1">
                <a:solidFill>
                  <a:srgbClr val="471212"/>
                </a:solidFill>
                <a:latin typeface="Playfair Display"/>
                <a:ea typeface="Playfair Display"/>
                <a:cs typeface="Playfair Display"/>
                <a:sym typeface="Playfair Display"/>
              </a:rPr>
              <a:t>teikė</a:t>
            </a:r>
            <a:r>
              <a:rPr lang="en-US" sz="2328" dirty="0">
                <a:solidFill>
                  <a:srgbClr val="471212"/>
                </a:solidFill>
                <a:latin typeface="Playfair Display"/>
                <a:ea typeface="Playfair Display"/>
                <a:cs typeface="Playfair Display"/>
                <a:sym typeface="Playfair Display"/>
              </a:rPr>
              <a:t> </a:t>
            </a:r>
            <a:r>
              <a:rPr lang="en-US" sz="2328" dirty="0" err="1">
                <a:solidFill>
                  <a:srgbClr val="471212"/>
                </a:solidFill>
                <a:latin typeface="Playfair Display"/>
                <a:ea typeface="Playfair Display"/>
                <a:cs typeface="Playfair Display"/>
                <a:sym typeface="Playfair Display"/>
              </a:rPr>
              <a:t>papildomą</a:t>
            </a:r>
            <a:r>
              <a:rPr lang="en-US" sz="2328" dirty="0">
                <a:solidFill>
                  <a:srgbClr val="471212"/>
                </a:solidFill>
                <a:latin typeface="Playfair Display"/>
                <a:ea typeface="Playfair Display"/>
                <a:cs typeface="Playfair Display"/>
                <a:sym typeface="Playfair Display"/>
              </a:rPr>
              <a:t> </a:t>
            </a:r>
            <a:r>
              <a:rPr lang="en-US" sz="2328" dirty="0" err="1">
                <a:solidFill>
                  <a:srgbClr val="471212"/>
                </a:solidFill>
                <a:latin typeface="Playfair Display"/>
                <a:ea typeface="Playfair Display"/>
                <a:cs typeface="Playfair Display"/>
                <a:sym typeface="Playfair Display"/>
              </a:rPr>
              <a:t>siūlymą</a:t>
            </a:r>
            <a:r>
              <a:rPr lang="en-US" sz="2328" dirty="0">
                <a:solidFill>
                  <a:srgbClr val="471212"/>
                </a:solidFill>
                <a:latin typeface="Playfair Display"/>
                <a:ea typeface="Playfair Display"/>
                <a:cs typeface="Playfair Display"/>
                <a:sym typeface="Playfair Display"/>
              </a:rPr>
              <a:t> </a:t>
            </a:r>
            <a:r>
              <a:rPr lang="en-US" sz="2328" dirty="0" err="1">
                <a:solidFill>
                  <a:srgbClr val="471212"/>
                </a:solidFill>
                <a:latin typeface="Playfair Display"/>
                <a:ea typeface="Playfair Display"/>
                <a:cs typeface="Playfair Display"/>
                <a:sym typeface="Playfair Display"/>
              </a:rPr>
              <a:t>dėl</a:t>
            </a:r>
            <a:r>
              <a:rPr lang="en-US" sz="2328" dirty="0">
                <a:solidFill>
                  <a:srgbClr val="471212"/>
                </a:solidFill>
                <a:latin typeface="Playfair Display"/>
                <a:ea typeface="Playfair Display"/>
                <a:cs typeface="Playfair Display"/>
                <a:sym typeface="Playfair Display"/>
              </a:rPr>
              <a:t> 12 proc. PVM </a:t>
            </a:r>
            <a:r>
              <a:rPr lang="en-US" sz="2328" dirty="0" err="1">
                <a:solidFill>
                  <a:srgbClr val="471212"/>
                </a:solidFill>
                <a:latin typeface="Playfair Display"/>
                <a:ea typeface="Playfair Display"/>
                <a:cs typeface="Playfair Display"/>
                <a:sym typeface="Playfair Display"/>
              </a:rPr>
              <a:t>taikymo</a:t>
            </a:r>
            <a:r>
              <a:rPr lang="en-US" sz="2328" dirty="0">
                <a:solidFill>
                  <a:srgbClr val="471212"/>
                </a:solidFill>
                <a:latin typeface="Playfair Display"/>
                <a:ea typeface="Playfair Display"/>
                <a:cs typeface="Playfair Display"/>
                <a:sym typeface="Playfair Display"/>
              </a:rPr>
              <a:t> </a:t>
            </a:r>
            <a:r>
              <a:rPr lang="en-US" sz="2328" dirty="0" err="1">
                <a:solidFill>
                  <a:srgbClr val="471212"/>
                </a:solidFill>
                <a:latin typeface="Playfair Display"/>
                <a:ea typeface="Playfair Display"/>
                <a:cs typeface="Playfair Display"/>
                <a:sym typeface="Playfair Display"/>
              </a:rPr>
              <a:t>maitinimo</a:t>
            </a:r>
            <a:r>
              <a:rPr lang="en-US" sz="2328" dirty="0">
                <a:solidFill>
                  <a:srgbClr val="471212"/>
                </a:solidFill>
                <a:latin typeface="Playfair Display"/>
                <a:ea typeface="Playfair Display"/>
                <a:cs typeface="Playfair Display"/>
                <a:sym typeface="Playfair Display"/>
              </a:rPr>
              <a:t> </a:t>
            </a:r>
            <a:r>
              <a:rPr lang="en-US" sz="2328" dirty="0" err="1">
                <a:solidFill>
                  <a:srgbClr val="471212"/>
                </a:solidFill>
                <a:latin typeface="Playfair Display"/>
                <a:ea typeface="Playfair Display"/>
                <a:cs typeface="Playfair Display"/>
                <a:sym typeface="Playfair Display"/>
              </a:rPr>
              <a:t>paslaugoms</a:t>
            </a:r>
            <a:r>
              <a:rPr lang="en-US" sz="2328" dirty="0">
                <a:solidFill>
                  <a:srgbClr val="471212"/>
                </a:solidFill>
                <a:latin typeface="Playfair Display"/>
                <a:ea typeface="Playfair Display"/>
                <a:cs typeface="Playfair Display"/>
                <a:sym typeface="Playfair Display"/>
              </a:rPr>
              <a:t> </a:t>
            </a:r>
            <a:r>
              <a:rPr lang="en-US" sz="2328" dirty="0" err="1">
                <a:solidFill>
                  <a:srgbClr val="471212"/>
                </a:solidFill>
                <a:latin typeface="Playfair Display"/>
                <a:ea typeface="Playfair Display"/>
                <a:cs typeface="Playfair Display"/>
                <a:sym typeface="Playfair Display"/>
              </a:rPr>
              <a:t>birželio</a:t>
            </a:r>
            <a:r>
              <a:rPr lang="en-US" sz="2328" dirty="0">
                <a:solidFill>
                  <a:srgbClr val="471212"/>
                </a:solidFill>
                <a:latin typeface="Playfair Display"/>
                <a:ea typeface="Playfair Display"/>
                <a:cs typeface="Playfair Display"/>
                <a:sym typeface="Playfair Display"/>
              </a:rPr>
              <a:t> </a:t>
            </a:r>
            <a:r>
              <a:rPr lang="en-US" sz="2328" dirty="0" err="1">
                <a:solidFill>
                  <a:srgbClr val="471212"/>
                </a:solidFill>
                <a:latin typeface="Playfair Display"/>
                <a:ea typeface="Playfair Display"/>
                <a:cs typeface="Playfair Display"/>
                <a:sym typeface="Playfair Display"/>
              </a:rPr>
              <a:t>mėn</a:t>
            </a:r>
            <a:r>
              <a:rPr lang="en-US" sz="2328" dirty="0">
                <a:solidFill>
                  <a:srgbClr val="471212"/>
                </a:solidFill>
                <a:latin typeface="Playfair Display"/>
                <a:ea typeface="Playfair Display"/>
                <a:cs typeface="Playfair Display"/>
                <a:sym typeface="Playfair Display"/>
              </a:rPr>
              <a:t>.</a:t>
            </a:r>
          </a:p>
          <a:p>
            <a:pPr algn="l">
              <a:lnSpc>
                <a:spcPts val="3260"/>
              </a:lnSpc>
            </a:pPr>
            <a:endParaRPr lang="en-US" sz="2328" dirty="0">
              <a:solidFill>
                <a:srgbClr val="471212"/>
              </a:solidFill>
              <a:latin typeface="Playfair Display"/>
              <a:ea typeface="Playfair Display"/>
              <a:cs typeface="Playfair Display"/>
              <a:sym typeface="Playfair Display"/>
            </a:endParaRPr>
          </a:p>
          <a:p>
            <a:pPr algn="l">
              <a:lnSpc>
                <a:spcPts val="3260"/>
              </a:lnSpc>
              <a:spcBef>
                <a:spcPct val="0"/>
              </a:spcBef>
            </a:pPr>
            <a:endParaRPr lang="en-US" sz="2328" dirty="0">
              <a:solidFill>
                <a:srgbClr val="471212"/>
              </a:solidFill>
              <a:latin typeface="Playfair Display"/>
              <a:ea typeface="Playfair Display"/>
              <a:cs typeface="Playfair Display"/>
              <a:sym typeface="Playfair Display"/>
            </a:endParaRPr>
          </a:p>
        </p:txBody>
      </p:sp>
      <p:sp>
        <p:nvSpPr>
          <p:cNvPr id="6" name="TextBox 6"/>
          <p:cNvSpPr txBox="1"/>
          <p:nvPr/>
        </p:nvSpPr>
        <p:spPr>
          <a:xfrm>
            <a:off x="167954" y="2388235"/>
            <a:ext cx="10637540" cy="490855"/>
          </a:xfrm>
          <a:prstGeom prst="rect">
            <a:avLst/>
          </a:prstGeom>
        </p:spPr>
        <p:txBody>
          <a:bodyPr lIns="0" tIns="0" rIns="0" bIns="0" rtlCol="0" anchor="t">
            <a:spAutoFit/>
          </a:bodyPr>
          <a:lstStyle/>
          <a:p>
            <a:pPr algn="ctr">
              <a:lnSpc>
                <a:spcPts val="3919"/>
              </a:lnSpc>
              <a:spcBef>
                <a:spcPct val="0"/>
              </a:spcBef>
            </a:pPr>
            <a:r>
              <a:rPr lang="en-US" sz="2799" b="1">
                <a:solidFill>
                  <a:srgbClr val="471212"/>
                </a:solidFill>
                <a:latin typeface="Public Sans Bold"/>
                <a:ea typeface="Public Sans Bold"/>
                <a:cs typeface="Public Sans Bold"/>
                <a:sym typeface="Public Sans Bold"/>
              </a:rPr>
              <a:t>Lengvatinis PVM – ne privilegija, o būtinybė sektoriaus išlikimui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Freeform 2"/>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60224" y="2177868"/>
            <a:ext cx="12705767" cy="7636977"/>
          </a:xfrm>
          <a:custGeom>
            <a:avLst/>
            <a:gdLst/>
            <a:ahLst/>
            <a:cxnLst/>
            <a:rect l="l" t="t" r="r" b="b"/>
            <a:pathLst>
              <a:path w="12705767" h="7636977">
                <a:moveTo>
                  <a:pt x="0" y="0"/>
                </a:moveTo>
                <a:lnTo>
                  <a:pt x="12705768" y="0"/>
                </a:lnTo>
                <a:lnTo>
                  <a:pt x="12705768" y="7636977"/>
                </a:lnTo>
                <a:lnTo>
                  <a:pt x="0" y="76369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Freeform 2"/>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647786" y="1803610"/>
            <a:ext cx="12542940" cy="7454690"/>
          </a:xfrm>
          <a:custGeom>
            <a:avLst/>
            <a:gdLst/>
            <a:ahLst/>
            <a:cxnLst/>
            <a:rect l="l" t="t" r="r" b="b"/>
            <a:pathLst>
              <a:path w="12542940" h="7454690">
                <a:moveTo>
                  <a:pt x="0" y="0"/>
                </a:moveTo>
                <a:lnTo>
                  <a:pt x="12542940" y="0"/>
                </a:lnTo>
                <a:lnTo>
                  <a:pt x="12542940" y="7454690"/>
                </a:lnTo>
                <a:lnTo>
                  <a:pt x="0" y="7454690"/>
                </a:lnTo>
                <a:lnTo>
                  <a:pt x="0" y="0"/>
                </a:lnTo>
                <a:close/>
              </a:path>
            </a:pathLst>
          </a:custGeom>
          <a:blipFill>
            <a:blip r:embed="rId3"/>
            <a:stretch>
              <a:fillRect t="-566" b="-5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Freeform 2"/>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E64EF764-F58C-5FE3-33FA-DF946E15607F}"/>
              </a:ext>
            </a:extLst>
          </p:cNvPr>
          <p:cNvPicPr>
            <a:picLocks noChangeAspect="1"/>
          </p:cNvPicPr>
          <p:nvPr/>
        </p:nvPicPr>
        <p:blipFill>
          <a:blip r:embed="rId3"/>
          <a:stretch>
            <a:fillRect/>
          </a:stretch>
        </p:blipFill>
        <p:spPr>
          <a:xfrm>
            <a:off x="2667001" y="1936432"/>
            <a:ext cx="12496800" cy="751137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Freeform 2"/>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3" name="Freeform 3"/>
          <p:cNvSpPr/>
          <p:nvPr/>
        </p:nvSpPr>
        <p:spPr>
          <a:xfrm>
            <a:off x="8849032" y="3188510"/>
            <a:ext cx="8743570" cy="5825403"/>
          </a:xfrm>
          <a:custGeom>
            <a:avLst/>
            <a:gdLst/>
            <a:ahLst/>
            <a:cxnLst/>
            <a:rect l="l" t="t" r="r" b="b"/>
            <a:pathLst>
              <a:path w="8743570" h="5825403">
                <a:moveTo>
                  <a:pt x="0" y="0"/>
                </a:moveTo>
                <a:lnTo>
                  <a:pt x="8743570" y="0"/>
                </a:lnTo>
                <a:lnTo>
                  <a:pt x="8743570" y="5825403"/>
                </a:lnTo>
                <a:lnTo>
                  <a:pt x="0" y="5825403"/>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6863572" y="9004388"/>
            <a:ext cx="590615" cy="253912"/>
          </a:xfrm>
          <a:prstGeom prst="rect">
            <a:avLst/>
          </a:prstGeom>
        </p:spPr>
        <p:txBody>
          <a:bodyPr lIns="0" tIns="0" rIns="0" bIns="0" rtlCol="0" anchor="t">
            <a:spAutoFit/>
          </a:bodyPr>
          <a:lstStyle/>
          <a:p>
            <a:pPr algn="l">
              <a:lnSpc>
                <a:spcPts val="2005"/>
              </a:lnSpc>
            </a:pPr>
            <a:r>
              <a:rPr lang="en-US" sz="1644">
                <a:solidFill>
                  <a:srgbClr val="000000"/>
                </a:solidFill>
                <a:latin typeface="Now"/>
                <a:ea typeface="Now"/>
                <a:cs typeface="Now"/>
                <a:sym typeface="Now"/>
              </a:rPr>
              <a:t>03</a:t>
            </a:r>
          </a:p>
        </p:txBody>
      </p:sp>
      <p:sp>
        <p:nvSpPr>
          <p:cNvPr id="5" name="TextBox 5"/>
          <p:cNvSpPr txBox="1"/>
          <p:nvPr/>
        </p:nvSpPr>
        <p:spPr>
          <a:xfrm>
            <a:off x="338102" y="2899690"/>
            <a:ext cx="7991822" cy="7750258"/>
          </a:xfrm>
          <a:prstGeom prst="rect">
            <a:avLst/>
          </a:prstGeom>
        </p:spPr>
        <p:txBody>
          <a:bodyPr lIns="0" tIns="0" rIns="0" bIns="0" rtlCol="0" anchor="t">
            <a:spAutoFit/>
          </a:bodyPr>
          <a:lstStyle/>
          <a:p>
            <a:pPr algn="l">
              <a:lnSpc>
                <a:spcPts val="2265"/>
              </a:lnSpc>
            </a:pPr>
            <a:endParaRPr dirty="0"/>
          </a:p>
          <a:p>
            <a:pPr algn="l">
              <a:lnSpc>
                <a:spcPts val="2265"/>
              </a:lnSpc>
            </a:pPr>
            <a:r>
              <a:rPr lang="en-US" sz="1618" b="1" spc="8" dirty="0" err="1">
                <a:solidFill>
                  <a:srgbClr val="471212"/>
                </a:solidFill>
                <a:latin typeface="Playfair Display Bold"/>
                <a:ea typeface="Playfair Display Bold"/>
                <a:cs typeface="Playfair Display Bold"/>
                <a:sym typeface="Playfair Display Bold"/>
              </a:rPr>
              <a:t>Padidintas</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pelno</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mokestis</a:t>
            </a:r>
            <a:endParaRPr lang="en-US" sz="1618" b="1" spc="8" dirty="0">
              <a:solidFill>
                <a:srgbClr val="471212"/>
              </a:solidFill>
              <a:latin typeface="Playfair Display Bold"/>
              <a:ea typeface="Playfair Display Bold"/>
              <a:cs typeface="Playfair Display Bold"/>
              <a:sym typeface="Playfair Display Bold"/>
            </a:endParaRPr>
          </a:p>
          <a:p>
            <a:pPr algn="l">
              <a:lnSpc>
                <a:spcPts val="2265"/>
              </a:lnSpc>
            </a:pPr>
            <a:r>
              <a:rPr lang="en-US" sz="1618" spc="8" dirty="0" err="1">
                <a:solidFill>
                  <a:srgbClr val="471212"/>
                </a:solidFill>
                <a:latin typeface="Playfair Display"/>
                <a:ea typeface="Playfair Display"/>
                <a:cs typeface="Playfair Display"/>
                <a:sym typeface="Playfair Display"/>
              </a:rPr>
              <a:t>Įmonių</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pelno</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mokesčio</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tarifas</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didėja</a:t>
            </a:r>
            <a:r>
              <a:rPr lang="en-US" sz="1618" spc="8" dirty="0">
                <a:solidFill>
                  <a:srgbClr val="471212"/>
                </a:solidFill>
                <a:latin typeface="Playfair Display"/>
                <a:ea typeface="Playfair Display"/>
                <a:cs typeface="Playfair Display"/>
                <a:sym typeface="Playfair Display"/>
              </a:rPr>
              <a:t> 1 proc. </a:t>
            </a:r>
            <a:r>
              <a:rPr lang="en-US" sz="1618" spc="8" dirty="0" err="1">
                <a:solidFill>
                  <a:srgbClr val="471212"/>
                </a:solidFill>
                <a:latin typeface="Playfair Display"/>
                <a:ea typeface="Playfair Display"/>
                <a:cs typeface="Playfair Display"/>
                <a:sym typeface="Playfair Display"/>
              </a:rPr>
              <a:t>punktu</a:t>
            </a:r>
            <a:r>
              <a:rPr lang="en-US" sz="1618" spc="8" dirty="0">
                <a:solidFill>
                  <a:srgbClr val="471212"/>
                </a:solidFill>
                <a:latin typeface="Playfair Display"/>
                <a:ea typeface="Playfair Display"/>
                <a:cs typeface="Playfair Display"/>
                <a:sym typeface="Playfair Display"/>
              </a:rPr>
              <a:t>:</a:t>
            </a:r>
          </a:p>
          <a:p>
            <a:pPr marL="698775" lvl="2" indent="-232925" algn="l">
              <a:lnSpc>
                <a:spcPts val="2265"/>
              </a:lnSpc>
              <a:buFont typeface="Arial"/>
              <a:buChar char="⚬"/>
            </a:pPr>
            <a:r>
              <a:rPr lang="en-US" sz="1618" spc="8" dirty="0" err="1">
                <a:solidFill>
                  <a:srgbClr val="471212"/>
                </a:solidFill>
                <a:latin typeface="Playfair Display"/>
                <a:ea typeface="Playfair Display"/>
                <a:cs typeface="Playfair Display"/>
                <a:sym typeface="Playfair Display"/>
              </a:rPr>
              <a:t>stambiosioms</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įmonėms</a:t>
            </a:r>
            <a:r>
              <a:rPr lang="en-US" sz="1618" spc="8" dirty="0">
                <a:solidFill>
                  <a:srgbClr val="471212"/>
                </a:solidFill>
                <a:latin typeface="Playfair Display"/>
                <a:ea typeface="Playfair Display"/>
                <a:cs typeface="Playfair Display"/>
                <a:sym typeface="Playfair Display"/>
              </a:rPr>
              <a:t> – </a:t>
            </a:r>
            <a:r>
              <a:rPr lang="en-US" sz="1618" spc="8" dirty="0" err="1">
                <a:solidFill>
                  <a:srgbClr val="471212"/>
                </a:solidFill>
                <a:latin typeface="Playfair Display"/>
                <a:ea typeface="Playfair Display"/>
                <a:cs typeface="Playfair Display"/>
                <a:sym typeface="Playfair Display"/>
              </a:rPr>
              <a:t>nuo</a:t>
            </a:r>
            <a:r>
              <a:rPr lang="en-US" sz="1618" spc="8" dirty="0">
                <a:solidFill>
                  <a:srgbClr val="471212"/>
                </a:solidFill>
                <a:latin typeface="Playfair Display"/>
                <a:ea typeface="Playfair Display"/>
                <a:cs typeface="Playfair Display"/>
                <a:sym typeface="Playfair Display"/>
              </a:rPr>
              <a:t> 16 % </a:t>
            </a:r>
            <a:r>
              <a:rPr lang="en-US" sz="1618" spc="8" dirty="0" err="1">
                <a:solidFill>
                  <a:srgbClr val="471212"/>
                </a:solidFill>
                <a:latin typeface="Playfair Display"/>
                <a:ea typeface="Playfair Display"/>
                <a:cs typeface="Playfair Display"/>
                <a:sym typeface="Playfair Display"/>
              </a:rPr>
              <a:t>iki</a:t>
            </a:r>
            <a:r>
              <a:rPr lang="en-US" sz="1618" spc="8" dirty="0">
                <a:solidFill>
                  <a:srgbClr val="471212"/>
                </a:solidFill>
                <a:latin typeface="Playfair Display"/>
                <a:ea typeface="Playfair Display"/>
                <a:cs typeface="Playfair Display"/>
                <a:sym typeface="Playfair Display"/>
              </a:rPr>
              <a:t> 17 %;</a:t>
            </a:r>
          </a:p>
          <a:p>
            <a:pPr marL="698775" lvl="2" indent="-232925" algn="l">
              <a:lnSpc>
                <a:spcPts val="2265"/>
              </a:lnSpc>
              <a:buFont typeface="Arial"/>
              <a:buChar char="⚬"/>
            </a:pPr>
            <a:r>
              <a:rPr lang="en-US" sz="1618" spc="8" dirty="0" err="1">
                <a:solidFill>
                  <a:srgbClr val="471212"/>
                </a:solidFill>
                <a:latin typeface="Playfair Display"/>
                <a:ea typeface="Playfair Display"/>
                <a:cs typeface="Playfair Display"/>
                <a:sym typeface="Playfair Display"/>
              </a:rPr>
              <a:t>smulkiosioms</a:t>
            </a:r>
            <a:r>
              <a:rPr lang="en-US" sz="1618" spc="8" dirty="0">
                <a:solidFill>
                  <a:srgbClr val="471212"/>
                </a:solidFill>
                <a:latin typeface="Playfair Display"/>
                <a:ea typeface="Playfair Display"/>
                <a:cs typeface="Playfair Display"/>
                <a:sym typeface="Playfair Display"/>
              </a:rPr>
              <a:t> ir </a:t>
            </a:r>
            <a:r>
              <a:rPr lang="en-US" sz="1618" spc="8" dirty="0" err="1">
                <a:solidFill>
                  <a:srgbClr val="471212"/>
                </a:solidFill>
                <a:latin typeface="Playfair Display"/>
                <a:ea typeface="Playfair Display"/>
                <a:cs typeface="Playfair Display"/>
                <a:sym typeface="Playfair Display"/>
              </a:rPr>
              <a:t>vidutinėms</a:t>
            </a:r>
            <a:r>
              <a:rPr lang="en-US" sz="1618" spc="8" dirty="0">
                <a:solidFill>
                  <a:srgbClr val="471212"/>
                </a:solidFill>
                <a:latin typeface="Playfair Display"/>
                <a:ea typeface="Playfair Display"/>
                <a:cs typeface="Playfair Display"/>
                <a:sym typeface="Playfair Display"/>
              </a:rPr>
              <a:t> – </a:t>
            </a:r>
            <a:r>
              <a:rPr lang="en-US" sz="1618" spc="8" dirty="0" err="1">
                <a:solidFill>
                  <a:srgbClr val="471212"/>
                </a:solidFill>
                <a:latin typeface="Playfair Display"/>
                <a:ea typeface="Playfair Display"/>
                <a:cs typeface="Playfair Display"/>
                <a:sym typeface="Playfair Display"/>
              </a:rPr>
              <a:t>nuo</a:t>
            </a:r>
            <a:r>
              <a:rPr lang="en-US" sz="1618" spc="8" dirty="0">
                <a:solidFill>
                  <a:srgbClr val="471212"/>
                </a:solidFill>
                <a:latin typeface="Playfair Display"/>
                <a:ea typeface="Playfair Display"/>
                <a:cs typeface="Playfair Display"/>
                <a:sym typeface="Playfair Display"/>
              </a:rPr>
              <a:t> 6 % </a:t>
            </a:r>
            <a:r>
              <a:rPr lang="en-US" sz="1618" spc="8" dirty="0" err="1">
                <a:solidFill>
                  <a:srgbClr val="471212"/>
                </a:solidFill>
                <a:latin typeface="Playfair Display"/>
                <a:ea typeface="Playfair Display"/>
                <a:cs typeface="Playfair Display"/>
                <a:sym typeface="Playfair Display"/>
              </a:rPr>
              <a:t>iki</a:t>
            </a:r>
            <a:r>
              <a:rPr lang="en-US" sz="1618" spc="8" dirty="0">
                <a:solidFill>
                  <a:srgbClr val="471212"/>
                </a:solidFill>
                <a:latin typeface="Playfair Display"/>
                <a:ea typeface="Playfair Display"/>
                <a:cs typeface="Playfair Display"/>
                <a:sym typeface="Playfair Display"/>
              </a:rPr>
              <a:t> 7 % (</a:t>
            </a:r>
            <a:r>
              <a:rPr lang="en-US" sz="1618" spc="8" dirty="0" err="1">
                <a:solidFill>
                  <a:srgbClr val="471212"/>
                </a:solidFill>
                <a:latin typeface="Playfair Display"/>
                <a:ea typeface="Playfair Display"/>
                <a:cs typeface="Playfair Display"/>
                <a:sym typeface="Playfair Display"/>
              </a:rPr>
              <a:t>įmonėms</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kurių</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metinės</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pajamos</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neviršija</a:t>
            </a:r>
            <a:r>
              <a:rPr lang="en-US" sz="1618" spc="8" dirty="0">
                <a:solidFill>
                  <a:srgbClr val="471212"/>
                </a:solidFill>
                <a:latin typeface="Playfair Display"/>
                <a:ea typeface="Playfair Display"/>
                <a:cs typeface="Playfair Display"/>
                <a:sym typeface="Playfair Display"/>
              </a:rPr>
              <a:t> 300 000 €).</a:t>
            </a:r>
          </a:p>
          <a:p>
            <a:pPr algn="l">
              <a:lnSpc>
                <a:spcPts val="2265"/>
              </a:lnSpc>
            </a:pPr>
            <a:r>
              <a:rPr lang="en-US" sz="1618" b="1" spc="8" dirty="0" err="1">
                <a:solidFill>
                  <a:srgbClr val="471212"/>
                </a:solidFill>
                <a:latin typeface="Playfair Display Bold"/>
                <a:ea typeface="Playfair Display Bold"/>
                <a:cs typeface="Playfair Display Bold"/>
                <a:sym typeface="Playfair Display Bold"/>
              </a:rPr>
              <a:t>Smulkios</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įmonės</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galės</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naudotis</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lengvatiniu</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tarifu</a:t>
            </a:r>
            <a:r>
              <a:rPr lang="en-US" sz="1618" b="1" spc="8" dirty="0">
                <a:solidFill>
                  <a:srgbClr val="471212"/>
                </a:solidFill>
                <a:latin typeface="Playfair Display Bold"/>
                <a:ea typeface="Playfair Display Bold"/>
                <a:cs typeface="Playfair Display Bold"/>
                <a:sym typeface="Playfair Display Bold"/>
              </a:rPr>
              <a:t> ne </a:t>
            </a:r>
            <a:r>
              <a:rPr lang="en-US" sz="1618" b="1" spc="8" dirty="0" err="1">
                <a:solidFill>
                  <a:srgbClr val="471212"/>
                </a:solidFill>
                <a:latin typeface="Playfair Display Bold"/>
                <a:ea typeface="Playfair Display Bold"/>
                <a:cs typeface="Playfair Display Bold"/>
                <a:sym typeface="Playfair Display Bold"/>
              </a:rPr>
              <a:t>vienerius</a:t>
            </a:r>
            <a:r>
              <a:rPr lang="en-US" sz="1618" b="1" spc="8" dirty="0">
                <a:solidFill>
                  <a:srgbClr val="471212"/>
                </a:solidFill>
                <a:latin typeface="Playfair Display Bold"/>
                <a:ea typeface="Playfair Display Bold"/>
                <a:cs typeface="Playfair Display Bold"/>
                <a:sym typeface="Playfair Display Bold"/>
              </a:rPr>
              <a:t>, o </a:t>
            </a:r>
            <a:r>
              <a:rPr lang="en-US" sz="1618" b="1" spc="8" dirty="0" err="1">
                <a:solidFill>
                  <a:srgbClr val="471212"/>
                </a:solidFill>
                <a:latin typeface="Playfair Display Bold"/>
                <a:ea typeface="Playfair Display Bold"/>
                <a:cs typeface="Playfair Display Bold"/>
                <a:sym typeface="Playfair Display Bold"/>
              </a:rPr>
              <a:t>dvejus</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metus</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nuo</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įkūrimo</a:t>
            </a:r>
            <a:r>
              <a:rPr lang="en-US" sz="1618" b="1" spc="8" dirty="0">
                <a:solidFill>
                  <a:srgbClr val="471212"/>
                </a:solidFill>
                <a:latin typeface="Playfair Display Bold"/>
                <a:ea typeface="Playfair Display Bold"/>
                <a:cs typeface="Playfair Display Bold"/>
                <a:sym typeface="Playfair Display Bold"/>
              </a:rPr>
              <a:t>.</a:t>
            </a:r>
          </a:p>
          <a:p>
            <a:pPr algn="l">
              <a:lnSpc>
                <a:spcPts val="2265"/>
              </a:lnSpc>
            </a:pPr>
            <a:r>
              <a:rPr lang="en-US" sz="1618" spc="8" dirty="0" err="1">
                <a:solidFill>
                  <a:srgbClr val="471212"/>
                </a:solidFill>
                <a:latin typeface="Playfair Display"/>
                <a:ea typeface="Playfair Display"/>
                <a:cs typeface="Playfair Display"/>
                <a:sym typeface="Playfair Display"/>
              </a:rPr>
              <a:t>Į</a:t>
            </a:r>
            <a:r>
              <a:rPr lang="en-US" sz="1618" b="1" spc="8" dirty="0" err="1">
                <a:solidFill>
                  <a:srgbClr val="471212"/>
                </a:solidFill>
                <a:latin typeface="Playfair Display Bold"/>
                <a:ea typeface="Playfair Display Bold"/>
                <a:cs typeface="Playfair Display Bold"/>
                <a:sym typeface="Playfair Display Bold"/>
              </a:rPr>
              <a:t>vesta</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galimybė</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iškart</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atskaityti</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ilgalaikio</a:t>
            </a:r>
            <a:r>
              <a:rPr lang="en-US" sz="1618" b="1" spc="8" dirty="0">
                <a:solidFill>
                  <a:srgbClr val="471212"/>
                </a:solidFill>
                <a:latin typeface="Playfair Display Bold"/>
                <a:ea typeface="Playfair Display Bold"/>
                <a:cs typeface="Playfair Display Bold"/>
                <a:sym typeface="Playfair Display Bold"/>
              </a:rPr>
              <a:t> turto </a:t>
            </a:r>
            <a:r>
              <a:rPr lang="en-US" sz="1618" b="1" spc="8" dirty="0" err="1">
                <a:solidFill>
                  <a:srgbClr val="471212"/>
                </a:solidFill>
                <a:latin typeface="Playfair Display Bold"/>
                <a:ea typeface="Playfair Display Bold"/>
                <a:cs typeface="Playfair Display Bold"/>
                <a:sym typeface="Playfair Display Bold"/>
              </a:rPr>
              <a:t>nusidėvėjimą</a:t>
            </a:r>
            <a:r>
              <a:rPr lang="en-US" sz="1618" b="1" spc="8" dirty="0">
                <a:solidFill>
                  <a:srgbClr val="471212"/>
                </a:solidFill>
                <a:latin typeface="Playfair Display Bold"/>
                <a:ea typeface="Playfair Display Bold"/>
                <a:cs typeface="Playfair Display Bold"/>
                <a:sym typeface="Playfair Display Bold"/>
              </a:rPr>
              <a:t> – tai </a:t>
            </a:r>
            <a:r>
              <a:rPr lang="en-US" sz="1618" b="1" spc="8" dirty="0" err="1">
                <a:solidFill>
                  <a:srgbClr val="471212"/>
                </a:solidFill>
                <a:latin typeface="Playfair Display Bold"/>
                <a:ea typeface="Playfair Display Bold"/>
                <a:cs typeface="Playfair Display Bold"/>
                <a:sym typeface="Playfair Display Bold"/>
              </a:rPr>
              <a:t>suteiks</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finansinių</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lankstumų</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investicijoms</a:t>
            </a:r>
            <a:r>
              <a:rPr lang="en-US" sz="1618" b="1" spc="8" dirty="0">
                <a:solidFill>
                  <a:srgbClr val="471212"/>
                </a:solidFill>
                <a:latin typeface="Playfair Display Bold"/>
                <a:ea typeface="Playfair Display Bold"/>
                <a:cs typeface="Playfair Display Bold"/>
                <a:sym typeface="Playfair Display Bold"/>
              </a:rPr>
              <a:t>.</a:t>
            </a:r>
          </a:p>
          <a:p>
            <a:pPr algn="l">
              <a:lnSpc>
                <a:spcPts val="2265"/>
              </a:lnSpc>
            </a:pPr>
            <a:r>
              <a:rPr lang="en-US" sz="1618" b="1" spc="8" dirty="0" err="1">
                <a:solidFill>
                  <a:srgbClr val="471212"/>
                </a:solidFill>
                <a:latin typeface="Playfair Display Bold"/>
                <a:ea typeface="Playfair Display Bold"/>
                <a:cs typeface="Playfair Display Bold"/>
                <a:sym typeface="Playfair Display Bold"/>
              </a:rPr>
              <a:t>Nauji</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cukraus</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mokestis</a:t>
            </a:r>
            <a:r>
              <a:rPr lang="en-US" sz="1618" b="1" spc="8" dirty="0">
                <a:solidFill>
                  <a:srgbClr val="471212"/>
                </a:solidFill>
                <a:latin typeface="Playfair Display Bold"/>
                <a:ea typeface="Playfair Display Bold"/>
                <a:cs typeface="Playfair Display Bold"/>
                <a:sym typeface="Playfair Display Bold"/>
              </a:rPr>
              <a:t> ir </a:t>
            </a:r>
            <a:r>
              <a:rPr lang="en-US" sz="1618" b="1" spc="8" dirty="0" err="1">
                <a:solidFill>
                  <a:srgbClr val="471212"/>
                </a:solidFill>
                <a:latin typeface="Playfair Display Bold"/>
                <a:ea typeface="Playfair Display Bold"/>
                <a:cs typeface="Playfair Display Bold"/>
                <a:sym typeface="Playfair Display Bold"/>
              </a:rPr>
              <a:t>draudimo</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mokestis</a:t>
            </a:r>
            <a:endParaRPr lang="en-US" sz="1618" b="1" spc="8" dirty="0">
              <a:solidFill>
                <a:srgbClr val="471212"/>
              </a:solidFill>
              <a:latin typeface="Playfair Display Bold"/>
              <a:ea typeface="Playfair Display Bold"/>
              <a:cs typeface="Playfair Display Bold"/>
              <a:sym typeface="Playfair Display Bold"/>
            </a:endParaRPr>
          </a:p>
          <a:p>
            <a:pPr marL="349388" lvl="1" indent="-174694" algn="l">
              <a:lnSpc>
                <a:spcPts val="2265"/>
              </a:lnSpc>
              <a:buFont typeface="Arial"/>
              <a:buChar char="•"/>
            </a:pPr>
            <a:r>
              <a:rPr lang="en-US" sz="1618" spc="8" dirty="0" err="1">
                <a:solidFill>
                  <a:srgbClr val="471212"/>
                </a:solidFill>
                <a:latin typeface="Playfair Display"/>
                <a:ea typeface="Playfair Display"/>
                <a:cs typeface="Playfair Display"/>
                <a:sym typeface="Playfair Display"/>
              </a:rPr>
              <a:t>Įvedamas</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draudimo</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mokestis</a:t>
            </a:r>
            <a:r>
              <a:rPr lang="en-US" sz="1618" spc="8" dirty="0">
                <a:solidFill>
                  <a:srgbClr val="471212"/>
                </a:solidFill>
                <a:latin typeface="Playfair Display"/>
                <a:ea typeface="Playfair Display"/>
                <a:cs typeface="Playfair Display"/>
                <a:sym typeface="Playfair Display"/>
              </a:rPr>
              <a:t> – 10 % </a:t>
            </a:r>
            <a:r>
              <a:rPr lang="en-US" sz="1618" spc="8" dirty="0" err="1">
                <a:solidFill>
                  <a:srgbClr val="471212"/>
                </a:solidFill>
                <a:latin typeface="Playfair Display"/>
                <a:ea typeface="Playfair Display"/>
                <a:cs typeface="Playfair Display"/>
                <a:sym typeface="Playfair Display"/>
              </a:rPr>
              <a:t>taikys</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visoms</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draudimo</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sutartims</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išskyrus</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pagrindines</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gyvybės</a:t>
            </a:r>
            <a:r>
              <a:rPr lang="en-US" sz="1618" spc="8" dirty="0">
                <a:solidFill>
                  <a:srgbClr val="471212"/>
                </a:solidFill>
                <a:latin typeface="Playfair Display"/>
                <a:ea typeface="Playfair Display"/>
                <a:cs typeface="Playfair Display"/>
                <a:sym typeface="Playfair Display"/>
              </a:rPr>
              <a:t>, TPV </a:t>
            </a:r>
            <a:r>
              <a:rPr lang="en-US" sz="1618" spc="8" dirty="0" err="1">
                <a:solidFill>
                  <a:srgbClr val="471212"/>
                </a:solidFill>
                <a:latin typeface="Playfair Display"/>
                <a:ea typeface="Playfair Display"/>
                <a:cs typeface="Playfair Display"/>
                <a:sym typeface="Playfair Display"/>
              </a:rPr>
              <a:t>draudimas</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žemdirbių</a:t>
            </a:r>
            <a:r>
              <a:rPr lang="en-US" sz="1618" spc="8" dirty="0">
                <a:solidFill>
                  <a:srgbClr val="471212"/>
                </a:solidFill>
                <a:latin typeface="Playfair Display"/>
                <a:ea typeface="Playfair Display"/>
                <a:cs typeface="Playfair Display"/>
                <a:sym typeface="Playfair Display"/>
              </a:rPr>
              <a:t> ir </a:t>
            </a:r>
            <a:r>
              <a:rPr lang="en-US" sz="1618" spc="8" dirty="0" err="1">
                <a:solidFill>
                  <a:srgbClr val="471212"/>
                </a:solidFill>
                <a:latin typeface="Playfair Display"/>
                <a:ea typeface="Playfair Display"/>
                <a:cs typeface="Playfair Display"/>
                <a:sym typeface="Playfair Display"/>
              </a:rPr>
              <a:t>kitų</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subsidijuojamų</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draudimų</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skiriama</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Gynybos</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fondui</a:t>
            </a:r>
            <a:r>
              <a:rPr lang="en-US" sz="1618" spc="8" dirty="0">
                <a:solidFill>
                  <a:srgbClr val="471212"/>
                </a:solidFill>
                <a:latin typeface="Playfair Display"/>
                <a:ea typeface="Playfair Display"/>
                <a:cs typeface="Playfair Display"/>
                <a:sym typeface="Playfair Display"/>
              </a:rPr>
              <a:t>.</a:t>
            </a:r>
          </a:p>
          <a:p>
            <a:pPr marL="349388" lvl="1" indent="-174694" algn="l">
              <a:lnSpc>
                <a:spcPts val="2265"/>
              </a:lnSpc>
              <a:buFont typeface="Arial"/>
              <a:buChar char="•"/>
            </a:pPr>
            <a:r>
              <a:rPr lang="en-US" sz="1618" spc="8" dirty="0" err="1">
                <a:solidFill>
                  <a:srgbClr val="471212"/>
                </a:solidFill>
                <a:latin typeface="Playfair Display"/>
                <a:ea typeface="Playfair Display"/>
                <a:cs typeface="Playfair Display"/>
                <a:sym typeface="Playfair Display"/>
              </a:rPr>
              <a:t>Įvedamas</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akcizas</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saldintiems</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nealkoholiniams</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gėrimams</a:t>
            </a:r>
            <a:r>
              <a:rPr lang="en-US" sz="1618" spc="8" dirty="0">
                <a:solidFill>
                  <a:srgbClr val="471212"/>
                </a:solidFill>
                <a:latin typeface="Playfair Display"/>
                <a:ea typeface="Playfair Display"/>
                <a:cs typeface="Playfair Display"/>
                <a:sym typeface="Playfair Display"/>
              </a:rPr>
              <a:t>:</a:t>
            </a:r>
          </a:p>
          <a:p>
            <a:pPr marL="698775" lvl="2" indent="-232925" algn="l">
              <a:lnSpc>
                <a:spcPts val="2265"/>
              </a:lnSpc>
              <a:buFont typeface="Arial"/>
              <a:buChar char="⚬"/>
            </a:pPr>
            <a:r>
              <a:rPr lang="en-US" sz="1618" spc="8" dirty="0" err="1">
                <a:solidFill>
                  <a:srgbClr val="471212"/>
                </a:solidFill>
                <a:latin typeface="Playfair Display"/>
                <a:ea typeface="Playfair Display"/>
                <a:cs typeface="Playfair Display"/>
                <a:sym typeface="Playfair Display"/>
              </a:rPr>
              <a:t>gėrimams</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su</a:t>
            </a:r>
            <a:r>
              <a:rPr lang="en-US" sz="1618" spc="8" dirty="0">
                <a:solidFill>
                  <a:srgbClr val="471212"/>
                </a:solidFill>
                <a:latin typeface="Playfair Display"/>
                <a:ea typeface="Playfair Display"/>
                <a:cs typeface="Playfair Display"/>
                <a:sym typeface="Playfair Display"/>
              </a:rPr>
              <a:t> &lt;8 g </a:t>
            </a:r>
            <a:r>
              <a:rPr lang="en-US" sz="1618" spc="8" dirty="0" err="1">
                <a:solidFill>
                  <a:srgbClr val="471212"/>
                </a:solidFill>
                <a:latin typeface="Playfair Display"/>
                <a:ea typeface="Playfair Display"/>
                <a:cs typeface="Playfair Display"/>
                <a:sym typeface="Playfair Display"/>
              </a:rPr>
              <a:t>cukraus</a:t>
            </a:r>
            <a:r>
              <a:rPr lang="en-US" sz="1618" spc="8" dirty="0">
                <a:solidFill>
                  <a:srgbClr val="471212"/>
                </a:solidFill>
                <a:latin typeface="Playfair Display"/>
                <a:ea typeface="Playfair Display"/>
                <a:cs typeface="Playfair Display"/>
                <a:sym typeface="Playfair Display"/>
              </a:rPr>
              <a:t>/100 ml – 7,4 €/hl;</a:t>
            </a:r>
          </a:p>
          <a:p>
            <a:pPr marL="698775" lvl="2" indent="-232925" algn="l">
              <a:lnSpc>
                <a:spcPts val="2265"/>
              </a:lnSpc>
              <a:buFont typeface="Arial"/>
              <a:buChar char="⚬"/>
            </a:pPr>
            <a:r>
              <a:rPr lang="en-US" sz="1618" spc="8" dirty="0" err="1">
                <a:solidFill>
                  <a:srgbClr val="471212"/>
                </a:solidFill>
                <a:latin typeface="Playfair Display"/>
                <a:ea typeface="Playfair Display"/>
                <a:cs typeface="Playfair Display"/>
                <a:sym typeface="Playfair Display"/>
              </a:rPr>
              <a:t>gėrimams</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su</a:t>
            </a:r>
            <a:r>
              <a:rPr lang="en-US" sz="1618" spc="8" dirty="0">
                <a:solidFill>
                  <a:srgbClr val="471212"/>
                </a:solidFill>
                <a:latin typeface="Playfair Display"/>
                <a:ea typeface="Playfair Display"/>
                <a:cs typeface="Playfair Display"/>
                <a:sym typeface="Playfair Display"/>
              </a:rPr>
              <a:t> ≥8 g – 21 €/hl;</a:t>
            </a:r>
          </a:p>
          <a:p>
            <a:pPr marL="698775" lvl="2" indent="-232925" algn="l">
              <a:lnSpc>
                <a:spcPts val="2265"/>
              </a:lnSpc>
              <a:buFont typeface="Arial"/>
              <a:buChar char="⚬"/>
            </a:pPr>
            <a:r>
              <a:rPr lang="en-US" sz="1618" spc="8" dirty="0" err="1">
                <a:solidFill>
                  <a:srgbClr val="471212"/>
                </a:solidFill>
                <a:latin typeface="Playfair Display"/>
                <a:ea typeface="Playfair Display"/>
                <a:cs typeface="Playfair Display"/>
                <a:sym typeface="Playfair Display"/>
              </a:rPr>
              <a:t>apmokestinami</a:t>
            </a:r>
            <a:r>
              <a:rPr lang="en-US" sz="1618" spc="8" dirty="0">
                <a:solidFill>
                  <a:srgbClr val="471212"/>
                </a:solidFill>
                <a:latin typeface="Playfair Display"/>
                <a:ea typeface="Playfair Display"/>
                <a:cs typeface="Playfair Display"/>
                <a:sym typeface="Playfair Display"/>
              </a:rPr>
              <a:t> ir </a:t>
            </a:r>
            <a:r>
              <a:rPr lang="en-US" sz="1618" spc="8" dirty="0" err="1">
                <a:solidFill>
                  <a:srgbClr val="471212"/>
                </a:solidFill>
                <a:latin typeface="Playfair Display"/>
                <a:ea typeface="Playfair Display"/>
                <a:cs typeface="Playfair Display"/>
                <a:sym typeface="Playfair Display"/>
              </a:rPr>
              <a:t>saldaus</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gėrimo</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koncentratai</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bei</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cukrų</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turintis</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vanduo</a:t>
            </a:r>
            <a:r>
              <a:rPr lang="en-US" sz="1618" spc="8" dirty="0">
                <a:solidFill>
                  <a:srgbClr val="471212"/>
                </a:solidFill>
                <a:latin typeface="Playfair Display"/>
                <a:ea typeface="Playfair Display"/>
                <a:cs typeface="Playfair Display"/>
                <a:sym typeface="Playfair Display"/>
              </a:rPr>
              <a:t>.</a:t>
            </a:r>
          </a:p>
          <a:p>
            <a:pPr algn="l">
              <a:lnSpc>
                <a:spcPts val="2265"/>
              </a:lnSpc>
            </a:pPr>
            <a:r>
              <a:rPr lang="en-US" sz="1618" b="1" spc="8" dirty="0">
                <a:solidFill>
                  <a:srgbClr val="471212"/>
                </a:solidFill>
                <a:latin typeface="Playfair Display Bold"/>
                <a:ea typeface="Playfair Display Bold"/>
                <a:cs typeface="Playfair Display Bold"/>
                <a:sym typeface="Playfair Display Bold"/>
              </a:rPr>
              <a:t>PVM </a:t>
            </a:r>
            <a:r>
              <a:rPr lang="en-US" sz="1618" b="1" spc="8" dirty="0" err="1">
                <a:solidFill>
                  <a:srgbClr val="471212"/>
                </a:solidFill>
                <a:latin typeface="Playfair Display Bold"/>
                <a:ea typeface="Playfair Display Bold"/>
                <a:cs typeface="Playfair Display Bold"/>
                <a:sym typeface="Playfair Display Bold"/>
              </a:rPr>
              <a:t>lengvatų</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naikinimas</a:t>
            </a:r>
            <a:r>
              <a:rPr lang="en-US" sz="1618" b="1" spc="8" dirty="0">
                <a:solidFill>
                  <a:srgbClr val="471212"/>
                </a:solidFill>
                <a:latin typeface="Playfair Display Bold"/>
                <a:ea typeface="Playfair Display Bold"/>
                <a:cs typeface="Playfair Display Bold"/>
                <a:sym typeface="Playfair Display Bold"/>
              </a:rPr>
              <a:t>/</a:t>
            </a:r>
            <a:r>
              <a:rPr lang="en-US" sz="1618" b="1" spc="8" dirty="0" err="1">
                <a:solidFill>
                  <a:srgbClr val="471212"/>
                </a:solidFill>
                <a:latin typeface="Playfair Display Bold"/>
                <a:ea typeface="Playfair Display Bold"/>
                <a:cs typeface="Playfair Display Bold"/>
                <a:sym typeface="Playfair Display Bold"/>
              </a:rPr>
              <a:t>pakeitimas</a:t>
            </a:r>
            <a:endParaRPr lang="en-US" sz="1618" b="1" spc="8" dirty="0">
              <a:solidFill>
                <a:srgbClr val="471212"/>
              </a:solidFill>
              <a:latin typeface="Playfair Display Bold"/>
              <a:ea typeface="Playfair Display Bold"/>
              <a:cs typeface="Playfair Display Bold"/>
              <a:sym typeface="Playfair Display Bold"/>
            </a:endParaRPr>
          </a:p>
          <a:p>
            <a:pPr marL="349388" lvl="1" indent="-174694" algn="l">
              <a:lnSpc>
                <a:spcPts val="2265"/>
              </a:lnSpc>
              <a:buFont typeface="Arial"/>
              <a:buChar char="•"/>
            </a:pPr>
            <a:r>
              <a:rPr lang="en-US" sz="1618" spc="8" dirty="0">
                <a:solidFill>
                  <a:srgbClr val="471212"/>
                </a:solidFill>
                <a:latin typeface="Playfair Display"/>
                <a:ea typeface="Playfair Display"/>
                <a:cs typeface="Playfair Display"/>
                <a:sym typeface="Playfair Display"/>
              </a:rPr>
              <a:t>9 % PVM </a:t>
            </a:r>
            <a:r>
              <a:rPr lang="en-US" sz="1618" spc="8" dirty="0" err="1">
                <a:solidFill>
                  <a:srgbClr val="471212"/>
                </a:solidFill>
                <a:latin typeface="Playfair Display"/>
                <a:ea typeface="Playfair Display"/>
                <a:cs typeface="Playfair Display"/>
                <a:sym typeface="Playfair Display"/>
              </a:rPr>
              <a:t>lengvata</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šildymui</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karštam</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vandeniui</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malkoms</a:t>
            </a:r>
            <a:r>
              <a:rPr lang="en-US" sz="1618" spc="8" dirty="0">
                <a:solidFill>
                  <a:srgbClr val="471212"/>
                </a:solidFill>
                <a:latin typeface="Playfair Display"/>
                <a:ea typeface="Playfair Display"/>
                <a:cs typeface="Playfair Display"/>
                <a:sym typeface="Playfair Display"/>
              </a:rPr>
              <a:t> </a:t>
            </a:r>
            <a:r>
              <a:rPr lang="en-US" sz="1618" spc="8" dirty="0" err="1">
                <a:solidFill>
                  <a:srgbClr val="471212"/>
                </a:solidFill>
                <a:latin typeface="Playfair Display"/>
                <a:ea typeface="Playfair Display"/>
                <a:cs typeface="Playfair Display"/>
                <a:sym typeface="Playfair Display"/>
              </a:rPr>
              <a:t>panaikinama</a:t>
            </a:r>
            <a:r>
              <a:rPr lang="en-US" sz="1618" spc="8" dirty="0">
                <a:solidFill>
                  <a:srgbClr val="471212"/>
                </a:solidFill>
                <a:latin typeface="Playfair Display"/>
                <a:ea typeface="Playfair Display"/>
                <a:cs typeface="Playfair Display"/>
                <a:sym typeface="Playfair Display"/>
              </a:rPr>
              <a:t> – </a:t>
            </a:r>
            <a:r>
              <a:rPr lang="en-US" sz="1618" spc="8" dirty="0" err="1">
                <a:solidFill>
                  <a:srgbClr val="471212"/>
                </a:solidFill>
                <a:latin typeface="Playfair Display"/>
                <a:ea typeface="Playfair Display"/>
                <a:cs typeface="Playfair Display"/>
                <a:sym typeface="Playfair Display"/>
              </a:rPr>
              <a:t>taikomas</a:t>
            </a:r>
            <a:r>
              <a:rPr lang="en-US" sz="1618" spc="8" dirty="0">
                <a:solidFill>
                  <a:srgbClr val="471212"/>
                </a:solidFill>
                <a:latin typeface="Playfair Display"/>
                <a:ea typeface="Playfair Display"/>
                <a:cs typeface="Playfair Display"/>
                <a:sym typeface="Playfair Display"/>
              </a:rPr>
              <a:t> 21 % </a:t>
            </a:r>
            <a:r>
              <a:rPr lang="en-US" sz="1618" spc="8" dirty="0" err="1">
                <a:solidFill>
                  <a:srgbClr val="471212"/>
                </a:solidFill>
                <a:latin typeface="Playfair Display"/>
                <a:ea typeface="Playfair Display"/>
                <a:cs typeface="Playfair Display"/>
                <a:sym typeface="Playfair Display"/>
              </a:rPr>
              <a:t>tarifas</a:t>
            </a:r>
            <a:r>
              <a:rPr lang="en-US" sz="1618" spc="8" dirty="0">
                <a:solidFill>
                  <a:srgbClr val="471212"/>
                </a:solidFill>
                <a:latin typeface="Playfair Display"/>
                <a:ea typeface="Playfair Display"/>
                <a:cs typeface="Playfair Display"/>
                <a:sym typeface="Playfair Display"/>
              </a:rPr>
              <a:t>.</a:t>
            </a:r>
          </a:p>
          <a:p>
            <a:pPr algn="l">
              <a:lnSpc>
                <a:spcPts val="2265"/>
              </a:lnSpc>
            </a:pPr>
            <a:r>
              <a:rPr lang="en-US" sz="1618" b="1" spc="8" dirty="0" err="1">
                <a:solidFill>
                  <a:srgbClr val="471212"/>
                </a:solidFill>
                <a:latin typeface="Playfair Display Bold"/>
                <a:ea typeface="Playfair Display Bold"/>
                <a:cs typeface="Playfair Display Bold"/>
                <a:sym typeface="Playfair Display Bold"/>
              </a:rPr>
              <a:t>Kitos</a:t>
            </a:r>
            <a:r>
              <a:rPr lang="en-US" sz="1618" b="1" spc="8" dirty="0">
                <a:solidFill>
                  <a:srgbClr val="471212"/>
                </a:solidFill>
                <a:latin typeface="Playfair Display Bold"/>
                <a:ea typeface="Playfair Display Bold"/>
                <a:cs typeface="Playfair Display Bold"/>
                <a:sym typeface="Playfair Display Bold"/>
              </a:rPr>
              <a:t> 9 % </a:t>
            </a:r>
            <a:r>
              <a:rPr lang="en-US" sz="1618" b="1" spc="8" dirty="0" err="1">
                <a:solidFill>
                  <a:srgbClr val="471212"/>
                </a:solidFill>
                <a:latin typeface="Playfair Display Bold"/>
                <a:ea typeface="Playfair Display Bold"/>
                <a:cs typeface="Playfair Display Bold"/>
                <a:sym typeface="Playfair Display Bold"/>
              </a:rPr>
              <a:t>lengvatos</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keičiasi</a:t>
            </a:r>
            <a:r>
              <a:rPr lang="en-US" sz="1618" b="1" spc="8" dirty="0">
                <a:solidFill>
                  <a:srgbClr val="471212"/>
                </a:solidFill>
                <a:latin typeface="Playfair Display Bold"/>
                <a:ea typeface="Playfair Display Bold"/>
                <a:cs typeface="Playfair Display Bold"/>
                <a:sym typeface="Playfair Display Bold"/>
              </a:rPr>
              <a:t>:</a:t>
            </a:r>
          </a:p>
          <a:p>
            <a:pPr marL="698775" lvl="2" indent="-232925" algn="l">
              <a:lnSpc>
                <a:spcPts val="2265"/>
              </a:lnSpc>
              <a:buFont typeface="Arial"/>
              <a:buChar char="⚬"/>
            </a:pPr>
            <a:r>
              <a:rPr lang="en-US" sz="1618" b="1" spc="8" dirty="0">
                <a:solidFill>
                  <a:srgbClr val="471212"/>
                </a:solidFill>
                <a:latin typeface="Playfair Display Bold"/>
                <a:ea typeface="Playfair Display Bold"/>
                <a:cs typeface="Playfair Display Bold"/>
                <a:sym typeface="Playfair Display Bold"/>
              </a:rPr>
              <a:t>turizmo, </a:t>
            </a:r>
            <a:r>
              <a:rPr lang="en-US" sz="1618" b="1" spc="8" dirty="0" err="1">
                <a:solidFill>
                  <a:srgbClr val="471212"/>
                </a:solidFill>
                <a:latin typeface="Playfair Display Bold"/>
                <a:ea typeface="Playfair Display Bold"/>
                <a:cs typeface="Playfair Display Bold"/>
                <a:sym typeface="Playfair Display Bold"/>
              </a:rPr>
              <a:t>keleivių</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vežimo</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apgyvendinimo</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bei</a:t>
            </a:r>
            <a:r>
              <a:rPr lang="en-US" sz="1618" b="1" spc="8" dirty="0">
                <a:solidFill>
                  <a:srgbClr val="471212"/>
                </a:solidFill>
                <a:latin typeface="Playfair Display Bold"/>
                <a:ea typeface="Playfair Display Bold"/>
                <a:cs typeface="Playfair Display Bold"/>
                <a:sym typeface="Playfair Display Bold"/>
              </a:rPr>
              <a:t> kultūros </a:t>
            </a:r>
            <a:r>
              <a:rPr lang="en-US" sz="1618" b="1" spc="8" dirty="0" err="1">
                <a:solidFill>
                  <a:srgbClr val="471212"/>
                </a:solidFill>
                <a:latin typeface="Playfair Display Bold"/>
                <a:ea typeface="Playfair Display Bold"/>
                <a:cs typeface="Playfair Display Bold"/>
                <a:sym typeface="Playfair Display Bold"/>
              </a:rPr>
              <a:t>paslaugos</a:t>
            </a:r>
            <a:r>
              <a:rPr lang="en-US" sz="1618" b="1" spc="8" dirty="0">
                <a:solidFill>
                  <a:srgbClr val="471212"/>
                </a:solidFill>
                <a:latin typeface="Playfair Display Bold"/>
                <a:ea typeface="Playfair Display Bold"/>
                <a:cs typeface="Playfair Display Bold"/>
                <a:sym typeface="Playfair Display Bold"/>
              </a:rPr>
              <a:t> – 12 % PVM;</a:t>
            </a:r>
          </a:p>
          <a:p>
            <a:pPr marL="698775" lvl="2" indent="-232925" algn="l">
              <a:lnSpc>
                <a:spcPts val="2265"/>
              </a:lnSpc>
              <a:buFont typeface="Arial"/>
              <a:buChar char="⚬"/>
            </a:pPr>
            <a:r>
              <a:rPr lang="en-US" sz="1618" b="1" spc="8" dirty="0" err="1">
                <a:solidFill>
                  <a:srgbClr val="471212"/>
                </a:solidFill>
                <a:latin typeface="Playfair Display Bold"/>
                <a:ea typeface="Playfair Display Bold"/>
                <a:cs typeface="Playfair Display Bold"/>
                <a:sym typeface="Playfair Display Bold"/>
              </a:rPr>
              <a:t>knygoms</a:t>
            </a:r>
            <a:r>
              <a:rPr lang="en-US" sz="1618" b="1" spc="8" dirty="0">
                <a:solidFill>
                  <a:srgbClr val="471212"/>
                </a:solidFill>
                <a:latin typeface="Playfair Display Bold"/>
                <a:ea typeface="Playfair Display Bold"/>
                <a:cs typeface="Playfair Display Bold"/>
                <a:sym typeface="Playfair Display Bold"/>
              </a:rPr>
              <a:t> ir </a:t>
            </a:r>
            <a:r>
              <a:rPr lang="en-US" sz="1618" b="1" spc="8" dirty="0" err="1">
                <a:solidFill>
                  <a:srgbClr val="471212"/>
                </a:solidFill>
                <a:latin typeface="Playfair Display Bold"/>
                <a:ea typeface="Playfair Display Bold"/>
                <a:cs typeface="Playfair Display Bold"/>
                <a:sym typeface="Playfair Display Bold"/>
              </a:rPr>
              <a:t>spaudai</a:t>
            </a:r>
            <a:r>
              <a:rPr lang="en-US" sz="1618" b="1" spc="8" dirty="0">
                <a:solidFill>
                  <a:srgbClr val="471212"/>
                </a:solidFill>
                <a:latin typeface="Playfair Display Bold"/>
                <a:ea typeface="Playfair Display Bold"/>
                <a:cs typeface="Playfair Display Bold"/>
                <a:sym typeface="Playfair Display Bold"/>
              </a:rPr>
              <a:t> – </a:t>
            </a:r>
            <a:r>
              <a:rPr lang="en-US" sz="1618" b="1" spc="8" dirty="0" err="1">
                <a:solidFill>
                  <a:srgbClr val="471212"/>
                </a:solidFill>
                <a:latin typeface="Playfair Display Bold"/>
                <a:ea typeface="Playfair Display Bold"/>
                <a:cs typeface="Playfair Display Bold"/>
                <a:sym typeface="Playfair Display Bold"/>
              </a:rPr>
              <a:t>sumažintas</a:t>
            </a:r>
            <a:r>
              <a:rPr lang="en-US" sz="1618" b="1" spc="8" dirty="0">
                <a:solidFill>
                  <a:srgbClr val="471212"/>
                </a:solidFill>
                <a:latin typeface="Playfair Display Bold"/>
                <a:ea typeface="Playfair Display Bold"/>
                <a:cs typeface="Playfair Display Bold"/>
                <a:sym typeface="Playfair Display Bold"/>
              </a:rPr>
              <a:t> </a:t>
            </a:r>
            <a:r>
              <a:rPr lang="en-US" sz="1618" b="1" spc="8" dirty="0" err="1">
                <a:solidFill>
                  <a:srgbClr val="471212"/>
                </a:solidFill>
                <a:latin typeface="Playfair Display Bold"/>
                <a:ea typeface="Playfair Display Bold"/>
                <a:cs typeface="Playfair Display Bold"/>
                <a:sym typeface="Playfair Display Bold"/>
              </a:rPr>
              <a:t>iki</a:t>
            </a:r>
            <a:r>
              <a:rPr lang="en-US" sz="1618" b="1" spc="8" dirty="0">
                <a:solidFill>
                  <a:srgbClr val="471212"/>
                </a:solidFill>
                <a:latin typeface="Playfair Display Bold"/>
                <a:ea typeface="Playfair Display Bold"/>
                <a:cs typeface="Playfair Display Bold"/>
                <a:sym typeface="Playfair Display Bold"/>
              </a:rPr>
              <a:t> 5 %.</a:t>
            </a:r>
          </a:p>
          <a:p>
            <a:pPr algn="l">
              <a:lnSpc>
                <a:spcPts val="2401"/>
              </a:lnSpc>
            </a:pPr>
            <a:endParaRPr lang="en-US" sz="1618" b="1" spc="8" dirty="0">
              <a:solidFill>
                <a:srgbClr val="471212"/>
              </a:solidFill>
              <a:latin typeface="Playfair Display Bold"/>
              <a:ea typeface="Playfair Display Bold"/>
              <a:cs typeface="Playfair Display Bold"/>
              <a:sym typeface="Playfair Display Bold"/>
            </a:endParaRPr>
          </a:p>
          <a:p>
            <a:pPr algn="l">
              <a:lnSpc>
                <a:spcPts val="2401"/>
              </a:lnSpc>
              <a:spcBef>
                <a:spcPct val="0"/>
              </a:spcBef>
            </a:pPr>
            <a:r>
              <a:rPr lang="en-US" sz="1715" spc="8" dirty="0">
                <a:solidFill>
                  <a:srgbClr val="471212"/>
                </a:solidFill>
                <a:latin typeface="Playfair Display"/>
                <a:ea typeface="Playfair Display"/>
                <a:cs typeface="Playfair Display"/>
                <a:sym typeface="Playfair Display"/>
              </a:rPr>
              <a:t> </a:t>
            </a:r>
          </a:p>
        </p:txBody>
      </p:sp>
      <p:sp>
        <p:nvSpPr>
          <p:cNvPr id="6" name="TextBox 6"/>
          <p:cNvSpPr txBox="1"/>
          <p:nvPr/>
        </p:nvSpPr>
        <p:spPr>
          <a:xfrm>
            <a:off x="209191" y="2016746"/>
            <a:ext cx="9177040" cy="620396"/>
          </a:xfrm>
          <a:prstGeom prst="rect">
            <a:avLst/>
          </a:prstGeom>
        </p:spPr>
        <p:txBody>
          <a:bodyPr lIns="0" tIns="0" rIns="0" bIns="0" rtlCol="0" anchor="t">
            <a:spAutoFit/>
          </a:bodyPr>
          <a:lstStyle/>
          <a:p>
            <a:pPr algn="ctr">
              <a:lnSpc>
                <a:spcPts val="5179"/>
              </a:lnSpc>
              <a:spcBef>
                <a:spcPct val="0"/>
              </a:spcBef>
            </a:pPr>
            <a:r>
              <a:rPr lang="en-US" sz="3699" b="1">
                <a:solidFill>
                  <a:srgbClr val="471212"/>
                </a:solidFill>
                <a:latin typeface="Playfair Display Bold"/>
                <a:ea typeface="Playfair Display Bold"/>
                <a:cs typeface="Playfair Display Bold"/>
                <a:sym typeface="Playfair Display Bold"/>
              </a:rPr>
              <a:t>MOKESTINIAI  PAKEITIMAI NUO 2026m.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Freeform 2"/>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338102" y="2674145"/>
            <a:ext cx="9503962" cy="7832339"/>
          </a:xfrm>
          <a:prstGeom prst="rect">
            <a:avLst/>
          </a:prstGeom>
        </p:spPr>
        <p:txBody>
          <a:bodyPr lIns="0" tIns="0" rIns="0" bIns="0" rtlCol="0" anchor="t">
            <a:spAutoFit/>
          </a:bodyPr>
          <a:lstStyle/>
          <a:p>
            <a:pPr algn="l">
              <a:lnSpc>
                <a:spcPts val="2541"/>
              </a:lnSpc>
            </a:pPr>
            <a:r>
              <a:rPr lang="en-US" sz="1815" spc="9" dirty="0">
                <a:solidFill>
                  <a:srgbClr val="471212"/>
                </a:solidFill>
                <a:latin typeface="Playfair Display"/>
                <a:ea typeface="Playfair Display"/>
                <a:cs typeface="Playfair Display"/>
                <a:sym typeface="Playfair Display"/>
              </a:rPr>
              <a:t>Visi </a:t>
            </a:r>
            <a:r>
              <a:rPr lang="en-US" sz="1815" spc="9" dirty="0" err="1">
                <a:solidFill>
                  <a:srgbClr val="471212"/>
                </a:solidFill>
                <a:latin typeface="Playfair Display"/>
                <a:ea typeface="Playfair Display"/>
                <a:cs typeface="Playfair Display"/>
                <a:sym typeface="Playfair Display"/>
              </a:rPr>
              <a:t>viešbučiai</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turintys</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televizorius</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kambariuose</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ar</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naudojantys</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foninę</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muziką</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restoranuose</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fojė</a:t>
            </a:r>
            <a:r>
              <a:rPr lang="en-US" sz="1815" spc="9" dirty="0">
                <a:solidFill>
                  <a:srgbClr val="471212"/>
                </a:solidFill>
                <a:latin typeface="Playfair Display"/>
                <a:ea typeface="Playfair Display"/>
                <a:cs typeface="Playfair Display"/>
                <a:sym typeface="Playfair Display"/>
              </a:rPr>
              <a:t>, SPA ir </a:t>
            </a:r>
            <a:r>
              <a:rPr lang="en-US" sz="1815" spc="9" dirty="0" err="1">
                <a:solidFill>
                  <a:srgbClr val="471212"/>
                </a:solidFill>
                <a:latin typeface="Playfair Display"/>
                <a:ea typeface="Playfair Display"/>
                <a:cs typeface="Playfair Display"/>
                <a:sym typeface="Playfair Display"/>
              </a:rPr>
              <a:t>kitose</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bendrose</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erdvėse</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privalo</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sudaryti</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licencines</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sutartis</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su</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kolektyvinio</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administravimo</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asociacijomis</a:t>
            </a:r>
            <a:r>
              <a:rPr lang="en-US" sz="1815" spc="9" dirty="0">
                <a:solidFill>
                  <a:srgbClr val="471212"/>
                </a:solidFill>
                <a:latin typeface="Playfair Display"/>
                <a:ea typeface="Playfair Display"/>
                <a:cs typeface="Playfair Display"/>
                <a:sym typeface="Playfair Display"/>
              </a:rPr>
              <a:t> AVAKA, LATGA ir AGATA.</a:t>
            </a:r>
          </a:p>
          <a:p>
            <a:pPr algn="l">
              <a:lnSpc>
                <a:spcPts val="2541"/>
              </a:lnSpc>
            </a:pPr>
            <a:endParaRPr lang="en-US" sz="1815" spc="9" dirty="0">
              <a:solidFill>
                <a:srgbClr val="471212"/>
              </a:solidFill>
              <a:latin typeface="Playfair Display"/>
              <a:ea typeface="Playfair Display"/>
              <a:cs typeface="Playfair Display"/>
              <a:sym typeface="Playfair Display"/>
            </a:endParaRPr>
          </a:p>
          <a:p>
            <a:pPr algn="l">
              <a:lnSpc>
                <a:spcPts val="2541"/>
              </a:lnSpc>
            </a:pPr>
            <a:r>
              <a:rPr lang="en-US" sz="1815" b="1" spc="9" dirty="0" err="1">
                <a:solidFill>
                  <a:srgbClr val="471212"/>
                </a:solidFill>
                <a:latin typeface="Playfair Display Bold"/>
                <a:ea typeface="Playfair Display Bold"/>
                <a:cs typeface="Playfair Display Bold"/>
                <a:sym typeface="Playfair Display Bold"/>
              </a:rPr>
              <a:t>Televizoriai</a:t>
            </a:r>
            <a:r>
              <a:rPr lang="en-US" sz="1815" b="1" spc="9" dirty="0">
                <a:solidFill>
                  <a:srgbClr val="471212"/>
                </a:solidFill>
                <a:latin typeface="Playfair Display Bold"/>
                <a:ea typeface="Playfair Display Bold"/>
                <a:cs typeface="Playfair Display Bold"/>
                <a:sym typeface="Playfair Display Bold"/>
              </a:rPr>
              <a:t> </a:t>
            </a:r>
            <a:r>
              <a:rPr lang="en-US" sz="1815" b="1" spc="9" dirty="0" err="1">
                <a:solidFill>
                  <a:srgbClr val="471212"/>
                </a:solidFill>
                <a:latin typeface="Playfair Display Bold"/>
                <a:ea typeface="Playfair Display Bold"/>
                <a:cs typeface="Playfair Display Bold"/>
                <a:sym typeface="Playfair Display Bold"/>
              </a:rPr>
              <a:t>viešbučių</a:t>
            </a:r>
            <a:r>
              <a:rPr lang="en-US" sz="1815" b="1" spc="9" dirty="0">
                <a:solidFill>
                  <a:srgbClr val="471212"/>
                </a:solidFill>
                <a:latin typeface="Playfair Display Bold"/>
                <a:ea typeface="Playfair Display Bold"/>
                <a:cs typeface="Playfair Display Bold"/>
                <a:sym typeface="Playfair Display Bold"/>
              </a:rPr>
              <a:t> </a:t>
            </a:r>
            <a:r>
              <a:rPr lang="en-US" sz="1815" b="1" spc="9" dirty="0" err="1">
                <a:solidFill>
                  <a:srgbClr val="471212"/>
                </a:solidFill>
                <a:latin typeface="Playfair Display Bold"/>
                <a:ea typeface="Playfair Display Bold"/>
                <a:cs typeface="Playfair Display Bold"/>
                <a:sym typeface="Playfair Display Bold"/>
              </a:rPr>
              <a:t>kambariuose</a:t>
            </a:r>
            <a:endParaRPr lang="en-US" sz="1815" b="1" spc="9" dirty="0">
              <a:solidFill>
                <a:srgbClr val="471212"/>
              </a:solidFill>
              <a:latin typeface="Playfair Display Bold"/>
              <a:ea typeface="Playfair Display Bold"/>
              <a:cs typeface="Playfair Display Bold"/>
              <a:sym typeface="Playfair Display Bold"/>
            </a:endParaRPr>
          </a:p>
          <a:p>
            <a:pPr algn="l">
              <a:lnSpc>
                <a:spcPts val="2541"/>
              </a:lnSpc>
            </a:pPr>
            <a:r>
              <a:rPr lang="en-US" sz="1815" spc="9" dirty="0">
                <a:solidFill>
                  <a:srgbClr val="471212"/>
                </a:solidFill>
                <a:latin typeface="Playfair Display"/>
                <a:ea typeface="Playfair Display"/>
                <a:cs typeface="Playfair Display"/>
                <a:sym typeface="Playfair Display"/>
              </a:rPr>
              <a:t> </a:t>
            </a:r>
            <a:r>
              <a:rPr lang="en-US" sz="1815" b="1" spc="9" dirty="0" err="1">
                <a:solidFill>
                  <a:srgbClr val="471212"/>
                </a:solidFill>
                <a:latin typeface="Playfair Display Bold"/>
                <a:ea typeface="Playfair Display Bold"/>
                <a:cs typeface="Playfair Display Bold"/>
                <a:sym typeface="Playfair Display Bold"/>
              </a:rPr>
              <a:t>Licencijos</a:t>
            </a:r>
            <a:r>
              <a:rPr lang="en-US" sz="1815" b="1" spc="9" dirty="0">
                <a:solidFill>
                  <a:srgbClr val="471212"/>
                </a:solidFill>
                <a:latin typeface="Playfair Display Bold"/>
                <a:ea typeface="Playfair Display Bold"/>
                <a:cs typeface="Playfair Display Bold"/>
                <a:sym typeface="Playfair Display Bold"/>
              </a:rPr>
              <a:t> </a:t>
            </a:r>
            <a:r>
              <a:rPr lang="en-US" sz="1815" b="1" spc="9" dirty="0" err="1">
                <a:solidFill>
                  <a:srgbClr val="471212"/>
                </a:solidFill>
                <a:latin typeface="Playfair Display Bold"/>
                <a:ea typeface="Playfair Display Bold"/>
                <a:cs typeface="Playfair Display Bold"/>
                <a:sym typeface="Playfair Display Bold"/>
              </a:rPr>
              <a:t>reikalingos</a:t>
            </a:r>
            <a:r>
              <a:rPr lang="en-US" sz="1815" b="1" spc="9" dirty="0">
                <a:solidFill>
                  <a:srgbClr val="471212"/>
                </a:solidFill>
                <a:latin typeface="Playfair Display Bold"/>
                <a:ea typeface="Playfair Display Bold"/>
                <a:cs typeface="Playfair Display Bold"/>
                <a:sym typeface="Playfair Display Bold"/>
              </a:rPr>
              <a:t> </a:t>
            </a:r>
            <a:r>
              <a:rPr lang="en-US" sz="1815" b="1" spc="9" dirty="0" err="1">
                <a:solidFill>
                  <a:srgbClr val="471212"/>
                </a:solidFill>
                <a:latin typeface="Playfair Display Bold"/>
                <a:ea typeface="Playfair Display Bold"/>
                <a:cs typeface="Playfair Display Bold"/>
                <a:sym typeface="Playfair Display Bold"/>
              </a:rPr>
              <a:t>iš</a:t>
            </a:r>
            <a:r>
              <a:rPr lang="en-US" sz="1815" b="1" spc="9" dirty="0">
                <a:solidFill>
                  <a:srgbClr val="471212"/>
                </a:solidFill>
                <a:latin typeface="Playfair Display Bold"/>
                <a:ea typeface="Playfair Display Bold"/>
                <a:cs typeface="Playfair Display Bold"/>
                <a:sym typeface="Playfair Display Bold"/>
              </a:rPr>
              <a:t>:</a:t>
            </a:r>
          </a:p>
          <a:p>
            <a:pPr marL="391904" lvl="1" indent="-195952" algn="l">
              <a:lnSpc>
                <a:spcPts val="2541"/>
              </a:lnSpc>
              <a:buFont typeface="Arial"/>
              <a:buChar char="•"/>
            </a:pPr>
            <a:r>
              <a:rPr lang="en-US" sz="1815" b="1" spc="9" dirty="0">
                <a:solidFill>
                  <a:srgbClr val="471212"/>
                </a:solidFill>
                <a:latin typeface="Playfair Display Bold"/>
                <a:ea typeface="Playfair Display Bold"/>
                <a:cs typeface="Playfair Display Bold"/>
                <a:sym typeface="Playfair Display Bold"/>
              </a:rPr>
              <a:t>AVAKA – </a:t>
            </a:r>
            <a:r>
              <a:rPr lang="en-US" sz="1815" b="1" spc="9" dirty="0" err="1">
                <a:solidFill>
                  <a:srgbClr val="471212"/>
                </a:solidFill>
                <a:latin typeface="Playfair Display Bold"/>
                <a:ea typeface="Playfair Display Bold"/>
                <a:cs typeface="Playfair Display Bold"/>
                <a:sym typeface="Playfair Display Bold"/>
              </a:rPr>
              <a:t>audiovizualinių</a:t>
            </a:r>
            <a:r>
              <a:rPr lang="en-US" sz="1815" b="1" spc="9" dirty="0">
                <a:solidFill>
                  <a:srgbClr val="471212"/>
                </a:solidFill>
                <a:latin typeface="Playfair Display Bold"/>
                <a:ea typeface="Playfair Display Bold"/>
                <a:cs typeface="Playfair Display Bold"/>
                <a:sym typeface="Playfair Display Bold"/>
              </a:rPr>
              <a:t> </a:t>
            </a:r>
            <a:r>
              <a:rPr lang="en-US" sz="1815" b="1" spc="9" dirty="0" err="1">
                <a:solidFill>
                  <a:srgbClr val="471212"/>
                </a:solidFill>
                <a:latin typeface="Playfair Display Bold"/>
                <a:ea typeface="Playfair Display Bold"/>
                <a:cs typeface="Playfair Display Bold"/>
                <a:sym typeface="Playfair Display Bold"/>
              </a:rPr>
              <a:t>kūrinių</a:t>
            </a:r>
            <a:r>
              <a:rPr lang="en-US" sz="1815" b="1" spc="9" dirty="0">
                <a:solidFill>
                  <a:srgbClr val="471212"/>
                </a:solidFill>
                <a:latin typeface="Playfair Display Bold"/>
                <a:ea typeface="Playfair Display Bold"/>
                <a:cs typeface="Playfair Display Bold"/>
                <a:sym typeface="Playfair Display Bold"/>
              </a:rPr>
              <a:t> </a:t>
            </a:r>
            <a:r>
              <a:rPr lang="en-US" sz="1815" b="1" spc="9" dirty="0" err="1">
                <a:solidFill>
                  <a:srgbClr val="471212"/>
                </a:solidFill>
                <a:latin typeface="Playfair Display Bold"/>
                <a:ea typeface="Playfair Display Bold"/>
                <a:cs typeface="Playfair Display Bold"/>
                <a:sym typeface="Playfair Display Bold"/>
              </a:rPr>
              <a:t>autoriai</a:t>
            </a:r>
            <a:endParaRPr lang="en-US" sz="1815" b="1" spc="9" dirty="0">
              <a:solidFill>
                <a:srgbClr val="471212"/>
              </a:solidFill>
              <a:latin typeface="Playfair Display Bold"/>
              <a:ea typeface="Playfair Display Bold"/>
              <a:cs typeface="Playfair Display Bold"/>
              <a:sym typeface="Playfair Display Bold"/>
            </a:endParaRPr>
          </a:p>
          <a:p>
            <a:pPr marL="391904" lvl="1" indent="-195952" algn="l">
              <a:lnSpc>
                <a:spcPts val="2541"/>
              </a:lnSpc>
              <a:buFont typeface="Arial"/>
              <a:buChar char="•"/>
            </a:pPr>
            <a:r>
              <a:rPr lang="en-US" sz="1815" b="1" spc="9" dirty="0">
                <a:solidFill>
                  <a:srgbClr val="471212"/>
                </a:solidFill>
                <a:latin typeface="Playfair Display Bold"/>
                <a:ea typeface="Playfair Display Bold"/>
                <a:cs typeface="Playfair Display Bold"/>
                <a:sym typeface="Playfair Display Bold"/>
              </a:rPr>
              <a:t>LATGA – </a:t>
            </a:r>
            <a:r>
              <a:rPr lang="en-US" sz="1815" b="1" spc="9" dirty="0" err="1">
                <a:solidFill>
                  <a:srgbClr val="471212"/>
                </a:solidFill>
                <a:latin typeface="Playfair Display Bold"/>
                <a:ea typeface="Playfair Display Bold"/>
                <a:cs typeface="Playfair Display Bold"/>
                <a:sym typeface="Playfair Display Bold"/>
              </a:rPr>
              <a:t>audiovizualinių</a:t>
            </a:r>
            <a:r>
              <a:rPr lang="en-US" sz="1815" b="1" spc="9" dirty="0">
                <a:solidFill>
                  <a:srgbClr val="471212"/>
                </a:solidFill>
                <a:latin typeface="Playfair Display Bold"/>
                <a:ea typeface="Playfair Display Bold"/>
                <a:cs typeface="Playfair Display Bold"/>
                <a:sym typeface="Playfair Display Bold"/>
              </a:rPr>
              <a:t> ir </a:t>
            </a:r>
            <a:r>
              <a:rPr lang="en-US" sz="1815" b="1" spc="9" dirty="0" err="1">
                <a:solidFill>
                  <a:srgbClr val="471212"/>
                </a:solidFill>
                <a:latin typeface="Playfair Display Bold"/>
                <a:ea typeface="Playfair Display Bold"/>
                <a:cs typeface="Playfair Display Bold"/>
                <a:sym typeface="Playfair Display Bold"/>
              </a:rPr>
              <a:t>muzikos</a:t>
            </a:r>
            <a:r>
              <a:rPr lang="en-US" sz="1815" b="1" spc="9" dirty="0">
                <a:solidFill>
                  <a:srgbClr val="471212"/>
                </a:solidFill>
                <a:latin typeface="Playfair Display Bold"/>
                <a:ea typeface="Playfair Display Bold"/>
                <a:cs typeface="Playfair Display Bold"/>
                <a:sym typeface="Playfair Display Bold"/>
              </a:rPr>
              <a:t> </a:t>
            </a:r>
            <a:r>
              <a:rPr lang="en-US" sz="1815" b="1" spc="9" dirty="0" err="1">
                <a:solidFill>
                  <a:srgbClr val="471212"/>
                </a:solidFill>
                <a:latin typeface="Playfair Display Bold"/>
                <a:ea typeface="Playfair Display Bold"/>
                <a:cs typeface="Playfair Display Bold"/>
                <a:sym typeface="Playfair Display Bold"/>
              </a:rPr>
              <a:t>kūrinių</a:t>
            </a:r>
            <a:r>
              <a:rPr lang="en-US" sz="1815" b="1" spc="9" dirty="0">
                <a:solidFill>
                  <a:srgbClr val="471212"/>
                </a:solidFill>
                <a:latin typeface="Playfair Display Bold"/>
                <a:ea typeface="Playfair Display Bold"/>
                <a:cs typeface="Playfair Display Bold"/>
                <a:sym typeface="Playfair Display Bold"/>
              </a:rPr>
              <a:t> </a:t>
            </a:r>
            <a:r>
              <a:rPr lang="en-US" sz="1815" b="1" spc="9" dirty="0" err="1">
                <a:solidFill>
                  <a:srgbClr val="471212"/>
                </a:solidFill>
                <a:latin typeface="Playfair Display Bold"/>
                <a:ea typeface="Playfair Display Bold"/>
                <a:cs typeface="Playfair Display Bold"/>
                <a:sym typeface="Playfair Display Bold"/>
              </a:rPr>
              <a:t>autoriai</a:t>
            </a:r>
            <a:endParaRPr lang="en-US" sz="1815" b="1" spc="9" dirty="0">
              <a:solidFill>
                <a:srgbClr val="471212"/>
              </a:solidFill>
              <a:latin typeface="Playfair Display Bold"/>
              <a:ea typeface="Playfair Display Bold"/>
              <a:cs typeface="Playfair Display Bold"/>
              <a:sym typeface="Playfair Display Bold"/>
            </a:endParaRPr>
          </a:p>
          <a:p>
            <a:pPr marL="391904" lvl="1" indent="-195952" algn="l">
              <a:lnSpc>
                <a:spcPts val="2541"/>
              </a:lnSpc>
              <a:buFont typeface="Arial"/>
              <a:buChar char="•"/>
            </a:pPr>
            <a:r>
              <a:rPr lang="en-US" sz="1815" b="1" spc="9" dirty="0">
                <a:solidFill>
                  <a:srgbClr val="471212"/>
                </a:solidFill>
                <a:latin typeface="Playfair Display Bold"/>
                <a:ea typeface="Playfair Display Bold"/>
                <a:cs typeface="Playfair Display Bold"/>
                <a:sym typeface="Playfair Display Bold"/>
              </a:rPr>
              <a:t>AGATA – </a:t>
            </a:r>
            <a:r>
              <a:rPr lang="en-US" sz="1815" b="1" spc="9" dirty="0" err="1">
                <a:solidFill>
                  <a:srgbClr val="471212"/>
                </a:solidFill>
                <a:latin typeface="Playfair Display Bold"/>
                <a:ea typeface="Playfair Display Bold"/>
                <a:cs typeface="Playfair Display Bold"/>
                <a:sym typeface="Playfair Display Bold"/>
              </a:rPr>
              <a:t>atlikėjų</a:t>
            </a:r>
            <a:r>
              <a:rPr lang="en-US" sz="1815" b="1" spc="9" dirty="0">
                <a:solidFill>
                  <a:srgbClr val="471212"/>
                </a:solidFill>
                <a:latin typeface="Playfair Display Bold"/>
                <a:ea typeface="Playfair Display Bold"/>
                <a:cs typeface="Playfair Display Bold"/>
                <a:sym typeface="Playfair Display Bold"/>
              </a:rPr>
              <a:t> </a:t>
            </a:r>
            <a:r>
              <a:rPr lang="en-US" sz="1815" b="1" spc="9" dirty="0" err="1">
                <a:solidFill>
                  <a:srgbClr val="471212"/>
                </a:solidFill>
                <a:latin typeface="Playfair Display Bold"/>
                <a:ea typeface="Playfair Display Bold"/>
                <a:cs typeface="Playfair Display Bold"/>
                <a:sym typeface="Playfair Display Bold"/>
              </a:rPr>
              <a:t>teisės</a:t>
            </a:r>
            <a:endParaRPr lang="en-US" sz="1815" b="1" spc="9" dirty="0">
              <a:solidFill>
                <a:srgbClr val="471212"/>
              </a:solidFill>
              <a:latin typeface="Playfair Display Bold"/>
              <a:ea typeface="Playfair Display Bold"/>
              <a:cs typeface="Playfair Display Bold"/>
              <a:sym typeface="Playfair Display Bold"/>
            </a:endParaRPr>
          </a:p>
          <a:p>
            <a:pPr algn="l">
              <a:lnSpc>
                <a:spcPts val="2541"/>
              </a:lnSpc>
            </a:pPr>
            <a:r>
              <a:rPr lang="en-US" sz="1815" b="1" spc="9" dirty="0" err="1">
                <a:solidFill>
                  <a:srgbClr val="471212"/>
                </a:solidFill>
                <a:latin typeface="Playfair Display Bold"/>
                <a:ea typeface="Playfair Display Bold"/>
                <a:cs typeface="Playfair Display Bold"/>
                <a:sym typeface="Playfair Display Bold"/>
              </a:rPr>
              <a:t>Pagrindiniai</a:t>
            </a:r>
            <a:r>
              <a:rPr lang="en-US" sz="1815" b="1" spc="9" dirty="0">
                <a:solidFill>
                  <a:srgbClr val="471212"/>
                </a:solidFill>
                <a:latin typeface="Playfair Display Bold"/>
                <a:ea typeface="Playfair Display Bold"/>
                <a:cs typeface="Playfair Display Bold"/>
                <a:sym typeface="Playfair Display Bold"/>
              </a:rPr>
              <a:t> </a:t>
            </a:r>
            <a:r>
              <a:rPr lang="en-US" sz="1815" b="1" spc="9" dirty="0" err="1">
                <a:solidFill>
                  <a:srgbClr val="471212"/>
                </a:solidFill>
                <a:latin typeface="Playfair Display Bold"/>
                <a:ea typeface="Playfair Display Bold"/>
                <a:cs typeface="Playfair Display Bold"/>
                <a:sym typeface="Playfair Display Bold"/>
              </a:rPr>
              <a:t>tarifai</a:t>
            </a:r>
            <a:r>
              <a:rPr lang="en-US" sz="1815" b="1" spc="9" dirty="0">
                <a:solidFill>
                  <a:srgbClr val="471212"/>
                </a:solidFill>
                <a:latin typeface="Playfair Display Bold"/>
                <a:ea typeface="Playfair Display Bold"/>
                <a:cs typeface="Playfair Display Bold"/>
                <a:sym typeface="Playfair Display Bold"/>
              </a:rPr>
              <a:t>:</a:t>
            </a:r>
          </a:p>
          <a:p>
            <a:pPr marL="391904" lvl="1" indent="-195952" algn="l">
              <a:lnSpc>
                <a:spcPts val="2541"/>
              </a:lnSpc>
              <a:buFont typeface="Arial"/>
              <a:buChar char="•"/>
            </a:pPr>
            <a:r>
              <a:rPr lang="en-US" sz="1815" spc="9" dirty="0">
                <a:solidFill>
                  <a:srgbClr val="471212"/>
                </a:solidFill>
                <a:latin typeface="Playfair Display"/>
                <a:ea typeface="Playfair Display"/>
                <a:cs typeface="Playfair Display"/>
                <a:sym typeface="Playfair Display"/>
              </a:rPr>
              <a:t>AVAKA – 18 €/</a:t>
            </a:r>
            <a:r>
              <a:rPr lang="en-US" sz="1815" spc="9" dirty="0" err="1">
                <a:solidFill>
                  <a:srgbClr val="471212"/>
                </a:solidFill>
                <a:latin typeface="Playfair Display"/>
                <a:ea typeface="Playfair Display"/>
                <a:cs typeface="Playfair Display"/>
                <a:sym typeface="Playfair Display"/>
              </a:rPr>
              <a:t>kamb</a:t>
            </a:r>
            <a:r>
              <a:rPr lang="en-US" sz="1815" spc="9" dirty="0">
                <a:solidFill>
                  <a:srgbClr val="471212"/>
                </a:solidFill>
                <a:latin typeface="Playfair Display"/>
                <a:ea typeface="Playfair Display"/>
                <a:cs typeface="Playfair Display"/>
                <a:sym typeface="Playfair Display"/>
              </a:rPr>
              <a:t>./</a:t>
            </a:r>
            <a:r>
              <a:rPr lang="en-US" sz="1815" spc="9" dirty="0" err="1">
                <a:solidFill>
                  <a:srgbClr val="471212"/>
                </a:solidFill>
                <a:latin typeface="Playfair Display"/>
                <a:ea typeface="Playfair Display"/>
                <a:cs typeface="Playfair Display"/>
                <a:sym typeface="Playfair Display"/>
              </a:rPr>
              <a:t>metus</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arba</a:t>
            </a:r>
            <a:r>
              <a:rPr lang="en-US" sz="1815" spc="9" dirty="0">
                <a:solidFill>
                  <a:srgbClr val="471212"/>
                </a:solidFill>
                <a:latin typeface="Playfair Display"/>
                <a:ea typeface="Playfair Display"/>
                <a:cs typeface="Playfair Display"/>
                <a:sym typeface="Playfair Display"/>
              </a:rPr>
              <a:t> 36 €/</a:t>
            </a:r>
            <a:r>
              <a:rPr lang="en-US" sz="1815" spc="9" dirty="0" err="1">
                <a:solidFill>
                  <a:srgbClr val="471212"/>
                </a:solidFill>
                <a:latin typeface="Playfair Display"/>
                <a:ea typeface="Playfair Display"/>
                <a:cs typeface="Playfair Display"/>
                <a:sym typeface="Playfair Display"/>
              </a:rPr>
              <a:t>kamb</a:t>
            </a:r>
            <a:r>
              <a:rPr lang="en-US" sz="1815" spc="9" dirty="0">
                <a:solidFill>
                  <a:srgbClr val="471212"/>
                </a:solidFill>
                <a:latin typeface="Playfair Display"/>
                <a:ea typeface="Playfair Display"/>
                <a:cs typeface="Playfair Display"/>
                <a:sym typeface="Playfair Display"/>
              </a:rPr>
              <a:t>./</a:t>
            </a:r>
            <a:r>
              <a:rPr lang="en-US" sz="1815" spc="9" dirty="0" err="1">
                <a:solidFill>
                  <a:srgbClr val="471212"/>
                </a:solidFill>
                <a:latin typeface="Playfair Display"/>
                <a:ea typeface="Playfair Display"/>
                <a:cs typeface="Playfair Display"/>
                <a:sym typeface="Playfair Display"/>
              </a:rPr>
              <a:t>metus</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taikant</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užimtumo</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koeficientą</a:t>
            </a:r>
            <a:r>
              <a:rPr lang="en-US" sz="1815" spc="9" dirty="0">
                <a:solidFill>
                  <a:srgbClr val="471212"/>
                </a:solidFill>
                <a:latin typeface="Playfair Display"/>
                <a:ea typeface="Playfair Display"/>
                <a:cs typeface="Playfair Display"/>
                <a:sym typeface="Playfair Display"/>
              </a:rPr>
              <a:t>), LVRA </a:t>
            </a:r>
            <a:r>
              <a:rPr lang="en-US" sz="1815" spc="9" dirty="0" err="1">
                <a:solidFill>
                  <a:srgbClr val="471212"/>
                </a:solidFill>
                <a:latin typeface="Playfair Display"/>
                <a:ea typeface="Playfair Display"/>
                <a:cs typeface="Playfair Display"/>
                <a:sym typeface="Playfair Display"/>
              </a:rPr>
              <a:t>nariams</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taikoma</a:t>
            </a:r>
            <a:r>
              <a:rPr lang="en-US" sz="1815" spc="9" dirty="0">
                <a:solidFill>
                  <a:srgbClr val="471212"/>
                </a:solidFill>
                <a:latin typeface="Playfair Display"/>
                <a:ea typeface="Playfair Display"/>
                <a:cs typeface="Playfair Display"/>
                <a:sym typeface="Playfair Display"/>
              </a:rPr>
              <a:t> 10 % </a:t>
            </a:r>
            <a:r>
              <a:rPr lang="en-US" sz="1815" spc="9" dirty="0" err="1">
                <a:solidFill>
                  <a:srgbClr val="471212"/>
                </a:solidFill>
                <a:latin typeface="Playfair Display"/>
                <a:ea typeface="Playfair Display"/>
                <a:cs typeface="Playfair Display"/>
                <a:sym typeface="Playfair Display"/>
              </a:rPr>
              <a:t>nuolaida</a:t>
            </a:r>
            <a:r>
              <a:rPr lang="en-US" sz="1815" spc="9" dirty="0">
                <a:solidFill>
                  <a:srgbClr val="471212"/>
                </a:solidFill>
                <a:latin typeface="Playfair Display"/>
                <a:ea typeface="Playfair Display"/>
                <a:cs typeface="Playfair Display"/>
                <a:sym typeface="Playfair Display"/>
              </a:rPr>
              <a:t>.</a:t>
            </a:r>
          </a:p>
          <a:p>
            <a:pPr marL="391904" lvl="1" indent="-195952" algn="l">
              <a:lnSpc>
                <a:spcPts val="2541"/>
              </a:lnSpc>
              <a:buFont typeface="Arial"/>
              <a:buChar char="•"/>
            </a:pPr>
            <a:r>
              <a:rPr lang="en-US" sz="1815" spc="9" dirty="0">
                <a:solidFill>
                  <a:srgbClr val="471212"/>
                </a:solidFill>
                <a:latin typeface="Playfair Display"/>
                <a:ea typeface="Playfair Display"/>
                <a:cs typeface="Playfair Display"/>
                <a:sym typeface="Playfair Display"/>
              </a:rPr>
              <a:t>LATGA – 22,08 €/</a:t>
            </a:r>
            <a:r>
              <a:rPr lang="en-US" sz="1815" spc="9" dirty="0" err="1">
                <a:solidFill>
                  <a:srgbClr val="471212"/>
                </a:solidFill>
                <a:latin typeface="Playfair Display"/>
                <a:ea typeface="Playfair Display"/>
                <a:cs typeface="Playfair Display"/>
                <a:sym typeface="Playfair Display"/>
              </a:rPr>
              <a:t>kamb</a:t>
            </a:r>
            <a:r>
              <a:rPr lang="en-US" sz="1815" spc="9" dirty="0">
                <a:solidFill>
                  <a:srgbClr val="471212"/>
                </a:solidFill>
                <a:latin typeface="Playfair Display"/>
                <a:ea typeface="Playfair Display"/>
                <a:cs typeface="Playfair Display"/>
                <a:sym typeface="Playfair Display"/>
              </a:rPr>
              <a:t>./</a:t>
            </a:r>
            <a:r>
              <a:rPr lang="en-US" sz="1815" spc="9" dirty="0" err="1">
                <a:solidFill>
                  <a:srgbClr val="471212"/>
                </a:solidFill>
                <a:latin typeface="Playfair Display"/>
                <a:ea typeface="Playfair Display"/>
                <a:cs typeface="Playfair Display"/>
                <a:sym typeface="Playfair Display"/>
              </a:rPr>
              <a:t>metus</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už</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muzikos</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kūrinius</a:t>
            </a:r>
            <a:r>
              <a:rPr lang="en-US" sz="1815" spc="9" dirty="0">
                <a:solidFill>
                  <a:srgbClr val="471212"/>
                </a:solidFill>
                <a:latin typeface="Playfair Display"/>
                <a:ea typeface="Playfair Display"/>
                <a:cs typeface="Playfair Display"/>
                <a:sym typeface="Playfair Display"/>
              </a:rPr>
              <a:t> ir 13,32 €/</a:t>
            </a:r>
            <a:r>
              <a:rPr lang="en-US" sz="1815" spc="9" dirty="0" err="1">
                <a:solidFill>
                  <a:srgbClr val="471212"/>
                </a:solidFill>
                <a:latin typeface="Playfair Display"/>
                <a:ea typeface="Playfair Display"/>
                <a:cs typeface="Playfair Display"/>
                <a:sym typeface="Playfair Display"/>
              </a:rPr>
              <a:t>kamb</a:t>
            </a:r>
            <a:r>
              <a:rPr lang="en-US" sz="1815" spc="9" dirty="0">
                <a:solidFill>
                  <a:srgbClr val="471212"/>
                </a:solidFill>
                <a:latin typeface="Playfair Display"/>
                <a:ea typeface="Playfair Display"/>
                <a:cs typeface="Playfair Display"/>
                <a:sym typeface="Playfair Display"/>
              </a:rPr>
              <a:t>./</a:t>
            </a:r>
            <a:r>
              <a:rPr lang="en-US" sz="1815" spc="9" dirty="0" err="1">
                <a:solidFill>
                  <a:srgbClr val="471212"/>
                </a:solidFill>
                <a:latin typeface="Playfair Display"/>
                <a:ea typeface="Playfair Display"/>
                <a:cs typeface="Playfair Display"/>
                <a:sym typeface="Playfair Display"/>
              </a:rPr>
              <a:t>metus</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už</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audiovizualinius</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kūrinius</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pagal</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faktinį</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užimtumą</a:t>
            </a:r>
            <a:r>
              <a:rPr lang="en-US" sz="1815" spc="9" dirty="0">
                <a:solidFill>
                  <a:srgbClr val="471212"/>
                </a:solidFill>
                <a:latin typeface="Playfair Display"/>
                <a:ea typeface="Playfair Display"/>
                <a:cs typeface="Playfair Display"/>
                <a:sym typeface="Playfair Display"/>
              </a:rPr>
              <a:t>), LVRA </a:t>
            </a:r>
            <a:r>
              <a:rPr lang="en-US" sz="1815" spc="9" dirty="0" err="1">
                <a:solidFill>
                  <a:srgbClr val="471212"/>
                </a:solidFill>
                <a:latin typeface="Playfair Display"/>
                <a:ea typeface="Playfair Display"/>
                <a:cs typeface="Playfair Display"/>
                <a:sym typeface="Playfair Display"/>
              </a:rPr>
              <a:t>nariams</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taikoma</a:t>
            </a:r>
            <a:r>
              <a:rPr lang="en-US" sz="1815" spc="9" dirty="0">
                <a:solidFill>
                  <a:srgbClr val="471212"/>
                </a:solidFill>
                <a:latin typeface="Playfair Display"/>
                <a:ea typeface="Playfair Display"/>
                <a:cs typeface="Playfair Display"/>
                <a:sym typeface="Playfair Display"/>
              </a:rPr>
              <a:t> 10 % </a:t>
            </a:r>
            <a:r>
              <a:rPr lang="en-US" sz="1815" spc="9" dirty="0" err="1">
                <a:solidFill>
                  <a:srgbClr val="471212"/>
                </a:solidFill>
                <a:latin typeface="Playfair Display"/>
                <a:ea typeface="Playfair Display"/>
                <a:cs typeface="Playfair Display"/>
                <a:sym typeface="Playfair Display"/>
              </a:rPr>
              <a:t>nuolaida</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audiovizualiniams</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kūriniams</a:t>
            </a:r>
            <a:r>
              <a:rPr lang="en-US" sz="1815" spc="9" dirty="0">
                <a:solidFill>
                  <a:srgbClr val="471212"/>
                </a:solidFill>
                <a:latin typeface="Playfair Display"/>
                <a:ea typeface="Playfair Display"/>
                <a:cs typeface="Playfair Display"/>
                <a:sym typeface="Playfair Display"/>
              </a:rPr>
              <a:t>.</a:t>
            </a:r>
          </a:p>
          <a:p>
            <a:pPr marL="391904" lvl="1" indent="-195952" algn="l">
              <a:lnSpc>
                <a:spcPts val="2541"/>
              </a:lnSpc>
              <a:buFont typeface="Arial"/>
              <a:buChar char="•"/>
            </a:pPr>
            <a:r>
              <a:rPr lang="en-US" sz="1815" spc="9" dirty="0">
                <a:solidFill>
                  <a:srgbClr val="471212"/>
                </a:solidFill>
                <a:latin typeface="Playfair Display"/>
                <a:ea typeface="Playfair Display"/>
                <a:cs typeface="Playfair Display"/>
                <a:sym typeface="Playfair Display"/>
              </a:rPr>
              <a:t>AGATA – 22 €/</a:t>
            </a:r>
            <a:r>
              <a:rPr lang="en-US" sz="1815" spc="9" dirty="0" err="1">
                <a:solidFill>
                  <a:srgbClr val="471212"/>
                </a:solidFill>
                <a:latin typeface="Playfair Display"/>
                <a:ea typeface="Playfair Display"/>
                <a:cs typeface="Playfair Display"/>
                <a:sym typeface="Playfair Display"/>
              </a:rPr>
              <a:t>kamb</a:t>
            </a:r>
            <a:r>
              <a:rPr lang="en-US" sz="1815" spc="9" dirty="0">
                <a:solidFill>
                  <a:srgbClr val="471212"/>
                </a:solidFill>
                <a:latin typeface="Playfair Display"/>
                <a:ea typeface="Playfair Display"/>
                <a:cs typeface="Playfair Display"/>
                <a:sym typeface="Playfair Display"/>
              </a:rPr>
              <a:t>./</a:t>
            </a:r>
            <a:r>
              <a:rPr lang="en-US" sz="1815" spc="9" dirty="0" err="1">
                <a:solidFill>
                  <a:srgbClr val="471212"/>
                </a:solidFill>
                <a:latin typeface="Playfair Display"/>
                <a:ea typeface="Playfair Display"/>
                <a:cs typeface="Playfair Display"/>
                <a:sym typeface="Playfair Display"/>
              </a:rPr>
              <a:t>metus</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pagal</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faktinį</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užimtumą</a:t>
            </a:r>
            <a:r>
              <a:rPr lang="en-US" sz="1815" spc="9" dirty="0">
                <a:solidFill>
                  <a:srgbClr val="471212"/>
                </a:solidFill>
                <a:latin typeface="Playfair Display"/>
                <a:ea typeface="Playfair Display"/>
                <a:cs typeface="Playfair Display"/>
                <a:sym typeface="Playfair Display"/>
              </a:rPr>
              <a:t>; 20 €/</a:t>
            </a:r>
            <a:r>
              <a:rPr lang="en-US" sz="1815" spc="9" dirty="0" err="1">
                <a:solidFill>
                  <a:srgbClr val="471212"/>
                </a:solidFill>
                <a:latin typeface="Playfair Display"/>
                <a:ea typeface="Playfair Display"/>
                <a:cs typeface="Playfair Display"/>
                <a:sym typeface="Playfair Display"/>
              </a:rPr>
              <a:t>kamb</a:t>
            </a:r>
            <a:r>
              <a:rPr lang="en-US" sz="1815" spc="9" dirty="0">
                <a:solidFill>
                  <a:srgbClr val="471212"/>
                </a:solidFill>
                <a:latin typeface="Playfair Display"/>
                <a:ea typeface="Playfair Display"/>
                <a:cs typeface="Playfair Display"/>
                <a:sym typeface="Playfair Display"/>
              </a:rPr>
              <a:t>./</a:t>
            </a:r>
            <a:r>
              <a:rPr lang="en-US" sz="1815" spc="9" dirty="0" err="1">
                <a:solidFill>
                  <a:srgbClr val="471212"/>
                </a:solidFill>
                <a:latin typeface="Playfair Display"/>
                <a:ea typeface="Playfair Display"/>
                <a:cs typeface="Playfair Display"/>
                <a:sym typeface="Playfair Display"/>
              </a:rPr>
              <a:t>metus</a:t>
            </a:r>
            <a:r>
              <a:rPr lang="en-US" sz="1815" spc="9" dirty="0">
                <a:solidFill>
                  <a:srgbClr val="471212"/>
                </a:solidFill>
                <a:latin typeface="Playfair Display"/>
                <a:ea typeface="Playfair Display"/>
                <a:cs typeface="Playfair Display"/>
                <a:sym typeface="Playfair Display"/>
              </a:rPr>
              <a:t> LVRA </a:t>
            </a:r>
            <a:r>
              <a:rPr lang="en-US" sz="1815" spc="9" dirty="0" err="1">
                <a:solidFill>
                  <a:srgbClr val="471212"/>
                </a:solidFill>
                <a:latin typeface="Playfair Display"/>
                <a:ea typeface="Playfair Display"/>
                <a:cs typeface="Playfair Display"/>
                <a:sym typeface="Playfair Display"/>
              </a:rPr>
              <a:t>nariams</a:t>
            </a:r>
            <a:r>
              <a:rPr lang="en-US" sz="1815" spc="9" dirty="0">
                <a:solidFill>
                  <a:srgbClr val="471212"/>
                </a:solidFill>
                <a:latin typeface="Playfair Display"/>
                <a:ea typeface="Playfair Display"/>
                <a:cs typeface="Playfair Display"/>
                <a:sym typeface="Playfair Display"/>
              </a:rPr>
              <a:t>.</a:t>
            </a:r>
          </a:p>
          <a:p>
            <a:pPr algn="l">
              <a:lnSpc>
                <a:spcPts val="2541"/>
              </a:lnSpc>
            </a:pPr>
            <a:endParaRPr lang="en-US" sz="1815" spc="9" dirty="0">
              <a:solidFill>
                <a:srgbClr val="471212"/>
              </a:solidFill>
              <a:latin typeface="Playfair Display"/>
              <a:ea typeface="Playfair Display"/>
              <a:cs typeface="Playfair Display"/>
              <a:sym typeface="Playfair Display"/>
            </a:endParaRPr>
          </a:p>
          <a:p>
            <a:pPr algn="l">
              <a:lnSpc>
                <a:spcPts val="2541"/>
              </a:lnSpc>
            </a:pPr>
            <a:r>
              <a:rPr lang="en-US" sz="1815" b="1" spc="9" dirty="0" err="1">
                <a:solidFill>
                  <a:srgbClr val="471212"/>
                </a:solidFill>
                <a:latin typeface="Playfair Display Bold"/>
                <a:ea typeface="Playfair Display Bold"/>
                <a:cs typeface="Playfair Display Bold"/>
                <a:sym typeface="Playfair Display Bold"/>
              </a:rPr>
              <a:t>Foninė</a:t>
            </a:r>
            <a:r>
              <a:rPr lang="en-US" sz="1815" b="1" spc="9" dirty="0">
                <a:solidFill>
                  <a:srgbClr val="471212"/>
                </a:solidFill>
                <a:latin typeface="Playfair Display Bold"/>
                <a:ea typeface="Playfair Display Bold"/>
                <a:cs typeface="Playfair Display Bold"/>
                <a:sym typeface="Playfair Display Bold"/>
              </a:rPr>
              <a:t> </a:t>
            </a:r>
            <a:r>
              <a:rPr lang="en-US" sz="1815" b="1" spc="9" dirty="0" err="1">
                <a:solidFill>
                  <a:srgbClr val="471212"/>
                </a:solidFill>
                <a:latin typeface="Playfair Display Bold"/>
                <a:ea typeface="Playfair Display Bold"/>
                <a:cs typeface="Playfair Display Bold"/>
                <a:sym typeface="Playfair Display Bold"/>
              </a:rPr>
              <a:t>muzika</a:t>
            </a:r>
            <a:r>
              <a:rPr lang="en-US" sz="1815" b="1" spc="9" dirty="0">
                <a:solidFill>
                  <a:srgbClr val="471212"/>
                </a:solidFill>
                <a:latin typeface="Playfair Display Bold"/>
                <a:ea typeface="Playfair Display Bold"/>
                <a:cs typeface="Playfair Display Bold"/>
                <a:sym typeface="Playfair Display Bold"/>
              </a:rPr>
              <a:t> </a:t>
            </a:r>
            <a:r>
              <a:rPr lang="en-US" sz="1815" b="1" spc="9" dirty="0" err="1">
                <a:solidFill>
                  <a:srgbClr val="471212"/>
                </a:solidFill>
                <a:latin typeface="Playfair Display Bold"/>
                <a:ea typeface="Playfair Display Bold"/>
                <a:cs typeface="Playfair Display Bold"/>
                <a:sym typeface="Playfair Display Bold"/>
              </a:rPr>
              <a:t>bendrose</a:t>
            </a:r>
            <a:r>
              <a:rPr lang="en-US" sz="1815" b="1" spc="9" dirty="0">
                <a:solidFill>
                  <a:srgbClr val="471212"/>
                </a:solidFill>
                <a:latin typeface="Playfair Display Bold"/>
                <a:ea typeface="Playfair Display Bold"/>
                <a:cs typeface="Playfair Display Bold"/>
                <a:sym typeface="Playfair Display Bold"/>
              </a:rPr>
              <a:t> </a:t>
            </a:r>
            <a:r>
              <a:rPr lang="en-US" sz="1815" b="1" spc="9" dirty="0" err="1">
                <a:solidFill>
                  <a:srgbClr val="471212"/>
                </a:solidFill>
                <a:latin typeface="Playfair Display Bold"/>
                <a:ea typeface="Playfair Display Bold"/>
                <a:cs typeface="Playfair Display Bold"/>
                <a:sym typeface="Playfair Display Bold"/>
              </a:rPr>
              <a:t>erdvėse</a:t>
            </a:r>
            <a:endParaRPr lang="en-US" sz="1815" b="1" spc="9" dirty="0">
              <a:solidFill>
                <a:srgbClr val="471212"/>
              </a:solidFill>
              <a:latin typeface="Playfair Display Bold"/>
              <a:ea typeface="Playfair Display Bold"/>
              <a:cs typeface="Playfair Display Bold"/>
              <a:sym typeface="Playfair Display Bold"/>
            </a:endParaRPr>
          </a:p>
          <a:p>
            <a:pPr algn="l">
              <a:lnSpc>
                <a:spcPts val="2541"/>
              </a:lnSpc>
            </a:pPr>
            <a:r>
              <a:rPr lang="en-US" sz="1815" spc="9" dirty="0" err="1">
                <a:solidFill>
                  <a:srgbClr val="471212"/>
                </a:solidFill>
                <a:latin typeface="Playfair Display"/>
                <a:ea typeface="Playfair Display"/>
                <a:cs typeface="Playfair Display"/>
                <a:sym typeface="Playfair Display"/>
              </a:rPr>
              <a:t>Restoranuose</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kavinėse</a:t>
            </a:r>
            <a:r>
              <a:rPr lang="en-US" sz="1815" spc="9" dirty="0">
                <a:solidFill>
                  <a:srgbClr val="471212"/>
                </a:solidFill>
                <a:latin typeface="Playfair Display"/>
                <a:ea typeface="Playfair Display"/>
                <a:cs typeface="Playfair Display"/>
                <a:sym typeface="Playfair Display"/>
              </a:rPr>
              <a:t> ir </a:t>
            </a:r>
            <a:r>
              <a:rPr lang="en-US" sz="1815" spc="9" dirty="0" err="1">
                <a:solidFill>
                  <a:srgbClr val="471212"/>
                </a:solidFill>
                <a:latin typeface="Playfair Display"/>
                <a:ea typeface="Playfair Display"/>
                <a:cs typeface="Playfair Display"/>
                <a:sym typeface="Playfair Display"/>
              </a:rPr>
              <a:t>kitose</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viešbučio</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erdvėse</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naudojamai</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muzikai</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būtinos</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licencijos</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iš</a:t>
            </a:r>
            <a:r>
              <a:rPr lang="en-US" sz="1815" spc="9" dirty="0">
                <a:solidFill>
                  <a:srgbClr val="471212"/>
                </a:solidFill>
                <a:latin typeface="Playfair Display"/>
                <a:ea typeface="Playfair Display"/>
                <a:cs typeface="Playfair Display"/>
                <a:sym typeface="Playfair Display"/>
              </a:rPr>
              <a:t>:</a:t>
            </a:r>
          </a:p>
          <a:p>
            <a:pPr marL="391904" lvl="1" indent="-195952" algn="l">
              <a:lnSpc>
                <a:spcPts val="2541"/>
              </a:lnSpc>
              <a:buFont typeface="Arial"/>
              <a:buChar char="•"/>
            </a:pPr>
            <a:r>
              <a:rPr lang="en-US" sz="1815" spc="9" dirty="0">
                <a:solidFill>
                  <a:srgbClr val="471212"/>
                </a:solidFill>
                <a:latin typeface="Playfair Display"/>
                <a:ea typeface="Playfair Display"/>
                <a:cs typeface="Playfair Display"/>
                <a:sym typeface="Playfair Display"/>
              </a:rPr>
              <a:t>LATGA – </a:t>
            </a:r>
            <a:r>
              <a:rPr lang="en-US" sz="1815" spc="9" dirty="0" err="1">
                <a:solidFill>
                  <a:srgbClr val="471212"/>
                </a:solidFill>
                <a:latin typeface="Playfair Display"/>
                <a:ea typeface="Playfair Display"/>
                <a:cs typeface="Playfair Display"/>
                <a:sym typeface="Playfair Display"/>
              </a:rPr>
              <a:t>muzikos</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kūrinių</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autoriai</a:t>
            </a:r>
            <a:endParaRPr lang="en-US" sz="1815" spc="9" dirty="0">
              <a:solidFill>
                <a:srgbClr val="471212"/>
              </a:solidFill>
              <a:latin typeface="Playfair Display"/>
              <a:ea typeface="Playfair Display"/>
              <a:cs typeface="Playfair Display"/>
              <a:sym typeface="Playfair Display"/>
            </a:endParaRPr>
          </a:p>
          <a:p>
            <a:pPr marL="391904" lvl="1" indent="-195952" algn="l">
              <a:lnSpc>
                <a:spcPts val="2541"/>
              </a:lnSpc>
              <a:buFont typeface="Arial"/>
              <a:buChar char="•"/>
            </a:pPr>
            <a:r>
              <a:rPr lang="en-US" sz="1815" spc="9" dirty="0">
                <a:solidFill>
                  <a:srgbClr val="471212"/>
                </a:solidFill>
                <a:latin typeface="Playfair Display"/>
                <a:ea typeface="Playfair Display"/>
                <a:cs typeface="Playfair Display"/>
                <a:sym typeface="Playfair Display"/>
              </a:rPr>
              <a:t>AGATA – </a:t>
            </a:r>
            <a:r>
              <a:rPr lang="en-US" sz="1815" spc="9" dirty="0" err="1">
                <a:solidFill>
                  <a:srgbClr val="471212"/>
                </a:solidFill>
                <a:latin typeface="Playfair Display"/>
                <a:ea typeface="Playfair Display"/>
                <a:cs typeface="Playfair Display"/>
                <a:sym typeface="Playfair Display"/>
              </a:rPr>
              <a:t>muzikos</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atlikėjai</a:t>
            </a:r>
            <a:endParaRPr lang="en-US" sz="1815" spc="9" dirty="0">
              <a:solidFill>
                <a:srgbClr val="471212"/>
              </a:solidFill>
              <a:latin typeface="Playfair Display"/>
              <a:ea typeface="Playfair Display"/>
              <a:cs typeface="Playfair Display"/>
              <a:sym typeface="Playfair Display"/>
            </a:endParaRPr>
          </a:p>
          <a:p>
            <a:pPr algn="l">
              <a:lnSpc>
                <a:spcPts val="2541"/>
              </a:lnSpc>
            </a:pPr>
            <a:r>
              <a:rPr lang="en-US" sz="1815" spc="9" dirty="0">
                <a:solidFill>
                  <a:srgbClr val="471212"/>
                </a:solidFill>
                <a:latin typeface="Playfair Display"/>
                <a:ea typeface="Playfair Display"/>
                <a:cs typeface="Playfair Display"/>
                <a:sym typeface="Playfair Display"/>
              </a:rPr>
              <a:t>LATGA LVRA </a:t>
            </a:r>
            <a:r>
              <a:rPr lang="en-US" sz="1815" spc="9" dirty="0" err="1">
                <a:solidFill>
                  <a:srgbClr val="471212"/>
                </a:solidFill>
                <a:latin typeface="Playfair Display"/>
                <a:ea typeface="Playfair Display"/>
                <a:cs typeface="Playfair Display"/>
                <a:sym typeface="Playfair Display"/>
              </a:rPr>
              <a:t>nariams</a:t>
            </a:r>
            <a:r>
              <a:rPr lang="en-US" sz="1815" spc="9" dirty="0">
                <a:solidFill>
                  <a:srgbClr val="471212"/>
                </a:solidFill>
                <a:latin typeface="Playfair Display"/>
                <a:ea typeface="Playfair Display"/>
                <a:cs typeface="Playfair Display"/>
                <a:sym typeface="Playfair Display"/>
              </a:rPr>
              <a:t> taiko  7 % </a:t>
            </a:r>
            <a:r>
              <a:rPr lang="en-US" sz="1815" spc="9" dirty="0" err="1">
                <a:solidFill>
                  <a:srgbClr val="471212"/>
                </a:solidFill>
                <a:latin typeface="Playfair Display"/>
                <a:ea typeface="Playfair Display"/>
                <a:cs typeface="Playfair Display"/>
                <a:sym typeface="Playfair Display"/>
              </a:rPr>
              <a:t>nuolaidą</a:t>
            </a:r>
            <a:r>
              <a:rPr lang="en-US" sz="1815" spc="9" dirty="0">
                <a:solidFill>
                  <a:srgbClr val="471212"/>
                </a:solidFill>
                <a:latin typeface="Playfair Display"/>
                <a:ea typeface="Playfair Display"/>
                <a:cs typeface="Playfair Display"/>
                <a:sym typeface="Playfair Display"/>
              </a:rPr>
              <a:t> </a:t>
            </a:r>
            <a:r>
              <a:rPr lang="en-US" sz="1815" spc="9" dirty="0" err="1">
                <a:solidFill>
                  <a:srgbClr val="471212"/>
                </a:solidFill>
                <a:latin typeface="Playfair Display"/>
                <a:ea typeface="Playfair Display"/>
                <a:cs typeface="Playfair Display"/>
                <a:sym typeface="Playfair Display"/>
              </a:rPr>
              <a:t>iki</a:t>
            </a:r>
            <a:r>
              <a:rPr lang="en-US" sz="1815" spc="9" dirty="0">
                <a:solidFill>
                  <a:srgbClr val="471212"/>
                </a:solidFill>
                <a:latin typeface="Playfair Display"/>
                <a:ea typeface="Playfair Display"/>
                <a:cs typeface="Playfair Display"/>
                <a:sym typeface="Playfair Display"/>
              </a:rPr>
              <a:t> 2026-12-31.</a:t>
            </a:r>
          </a:p>
          <a:p>
            <a:pPr algn="l">
              <a:lnSpc>
                <a:spcPts val="2401"/>
              </a:lnSpc>
            </a:pPr>
            <a:endParaRPr lang="en-US" sz="1815" spc="9" dirty="0">
              <a:solidFill>
                <a:srgbClr val="471212"/>
              </a:solidFill>
              <a:latin typeface="Playfair Display"/>
              <a:ea typeface="Playfair Display"/>
              <a:cs typeface="Playfair Display"/>
              <a:sym typeface="Playfair Display"/>
            </a:endParaRPr>
          </a:p>
          <a:p>
            <a:pPr algn="l">
              <a:lnSpc>
                <a:spcPts val="2401"/>
              </a:lnSpc>
              <a:spcBef>
                <a:spcPct val="0"/>
              </a:spcBef>
            </a:pPr>
            <a:r>
              <a:rPr lang="en-US" sz="1715" spc="8" dirty="0">
                <a:solidFill>
                  <a:srgbClr val="471212"/>
                </a:solidFill>
                <a:latin typeface="Playfair Display"/>
                <a:ea typeface="Playfair Display"/>
                <a:cs typeface="Playfair Display"/>
                <a:sym typeface="Playfair Display"/>
              </a:rPr>
              <a:t> </a:t>
            </a:r>
          </a:p>
        </p:txBody>
      </p:sp>
      <p:sp>
        <p:nvSpPr>
          <p:cNvPr id="4" name="TextBox 4"/>
          <p:cNvSpPr txBox="1"/>
          <p:nvPr/>
        </p:nvSpPr>
        <p:spPr>
          <a:xfrm>
            <a:off x="152400" y="1886622"/>
            <a:ext cx="7924800" cy="607346"/>
          </a:xfrm>
          <a:prstGeom prst="rect">
            <a:avLst/>
          </a:prstGeom>
        </p:spPr>
        <p:txBody>
          <a:bodyPr wrap="square" lIns="0" tIns="0" rIns="0" bIns="0" rtlCol="0" anchor="t">
            <a:spAutoFit/>
          </a:bodyPr>
          <a:lstStyle/>
          <a:p>
            <a:pPr algn="ctr">
              <a:lnSpc>
                <a:spcPts val="5179"/>
              </a:lnSpc>
              <a:spcBef>
                <a:spcPct val="0"/>
              </a:spcBef>
            </a:pPr>
            <a:r>
              <a:rPr lang="en-US" sz="3699" b="1" dirty="0">
                <a:solidFill>
                  <a:srgbClr val="471212"/>
                </a:solidFill>
                <a:latin typeface="Playfair Display Bold"/>
                <a:ea typeface="Playfair Display Bold"/>
                <a:cs typeface="Playfair Display Bold"/>
                <a:sym typeface="Playfair Display Bold"/>
              </a:rPr>
              <a:t>LATGA, AGATA, AVAKA TARIFAI</a:t>
            </a:r>
          </a:p>
        </p:txBody>
      </p:sp>
      <p:grpSp>
        <p:nvGrpSpPr>
          <p:cNvPr id="5" name="Group 5"/>
          <p:cNvGrpSpPr/>
          <p:nvPr/>
        </p:nvGrpSpPr>
        <p:grpSpPr>
          <a:xfrm>
            <a:off x="10706892" y="2847257"/>
            <a:ext cx="7011450" cy="4506100"/>
            <a:chOff x="0" y="0"/>
            <a:chExt cx="9348600" cy="6008134"/>
          </a:xfrm>
        </p:grpSpPr>
        <p:pic>
          <p:nvPicPr>
            <p:cNvPr id="6" name="Picture 6"/>
            <p:cNvPicPr>
              <a:picLocks noChangeAspect="1"/>
            </p:cNvPicPr>
            <p:nvPr/>
          </p:nvPicPr>
          <p:blipFill>
            <a:blip r:embed="rId3"/>
            <a:srcRect t="1769" b="1769"/>
            <a:stretch>
              <a:fillRect/>
            </a:stretch>
          </p:blipFill>
          <p:spPr>
            <a:xfrm>
              <a:off x="0" y="0"/>
              <a:ext cx="9348600" cy="6008134"/>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Freeform 4"/>
          <p:cNvSpPr/>
          <p:nvPr/>
        </p:nvSpPr>
        <p:spPr>
          <a:xfrm>
            <a:off x="9410487" y="3805357"/>
            <a:ext cx="7638423" cy="5728818"/>
          </a:xfrm>
          <a:custGeom>
            <a:avLst/>
            <a:gdLst/>
            <a:ahLst/>
            <a:cxnLst/>
            <a:rect l="l" t="t" r="r" b="b"/>
            <a:pathLst>
              <a:path w="7638423" h="5728818">
                <a:moveTo>
                  <a:pt x="0" y="0"/>
                </a:moveTo>
                <a:lnTo>
                  <a:pt x="7638423" y="0"/>
                </a:lnTo>
                <a:lnTo>
                  <a:pt x="7638423" y="5728817"/>
                </a:lnTo>
                <a:lnTo>
                  <a:pt x="0" y="5728817"/>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381000" y="2029887"/>
            <a:ext cx="16230600" cy="629551"/>
          </a:xfrm>
          <a:prstGeom prst="rect">
            <a:avLst/>
          </a:prstGeom>
        </p:spPr>
        <p:txBody>
          <a:bodyPr lIns="0" tIns="0" rIns="0" bIns="0" rtlCol="0" anchor="t">
            <a:spAutoFit/>
          </a:bodyPr>
          <a:lstStyle/>
          <a:p>
            <a:pPr algn="l">
              <a:lnSpc>
                <a:spcPts val="5200"/>
              </a:lnSpc>
              <a:spcBef>
                <a:spcPct val="0"/>
              </a:spcBef>
            </a:pPr>
            <a:r>
              <a:rPr lang="en-US" sz="3714" b="1" spc="843" dirty="0">
                <a:solidFill>
                  <a:srgbClr val="471212"/>
                </a:solidFill>
                <a:latin typeface="Playfair Display Bold"/>
                <a:ea typeface="Playfair Display Bold"/>
                <a:cs typeface="Playfair Display Bold"/>
                <a:sym typeface="Playfair Display Bold"/>
              </a:rPr>
              <a:t>MIESTŲ NAUJIENOS. VILNIUS</a:t>
            </a:r>
          </a:p>
        </p:txBody>
      </p:sp>
      <p:sp>
        <p:nvSpPr>
          <p:cNvPr id="6" name="TextBox 6"/>
          <p:cNvSpPr txBox="1"/>
          <p:nvPr/>
        </p:nvSpPr>
        <p:spPr>
          <a:xfrm>
            <a:off x="207357" y="3662482"/>
            <a:ext cx="8641675" cy="3683783"/>
          </a:xfrm>
          <a:prstGeom prst="rect">
            <a:avLst/>
          </a:prstGeom>
        </p:spPr>
        <p:txBody>
          <a:bodyPr lIns="0" tIns="0" rIns="0" bIns="0" rtlCol="0" anchor="t">
            <a:spAutoFit/>
          </a:bodyPr>
          <a:lstStyle/>
          <a:p>
            <a:pPr algn="l">
              <a:lnSpc>
                <a:spcPts val="4239"/>
              </a:lnSpc>
            </a:pPr>
            <a:r>
              <a:rPr lang="en-US" sz="2266" dirty="0">
                <a:solidFill>
                  <a:srgbClr val="471212"/>
                </a:solidFill>
                <a:latin typeface="Playfair Display"/>
                <a:ea typeface="Playfair Display"/>
                <a:cs typeface="Playfair Display"/>
                <a:sym typeface="Playfair Display"/>
              </a:rPr>
              <a:t>2025m.  </a:t>
            </a:r>
            <a:r>
              <a:rPr lang="en-US" sz="2266" dirty="0" err="1">
                <a:solidFill>
                  <a:srgbClr val="471212"/>
                </a:solidFill>
                <a:latin typeface="Playfair Display"/>
                <a:ea typeface="Playfair Display"/>
                <a:cs typeface="Playfair Display"/>
                <a:sym typeface="Playfair Display"/>
              </a:rPr>
              <a:t>savivaldybė</a:t>
            </a:r>
            <a:r>
              <a:rPr lang="en-US" sz="2266" dirty="0">
                <a:solidFill>
                  <a:srgbClr val="471212"/>
                </a:solidFill>
                <a:latin typeface="Playfair Display"/>
                <a:ea typeface="Playfair Display"/>
                <a:cs typeface="Playfair Display"/>
                <a:sym typeface="Playfair Display"/>
              </a:rPr>
              <a:t> </a:t>
            </a:r>
            <a:r>
              <a:rPr lang="en-US" sz="2266" dirty="0" err="1">
                <a:solidFill>
                  <a:srgbClr val="471212"/>
                </a:solidFill>
                <a:latin typeface="Playfair Display"/>
                <a:ea typeface="Playfair Display"/>
                <a:cs typeface="Playfair Display"/>
                <a:sym typeface="Playfair Display"/>
              </a:rPr>
              <a:t>priėmė</a:t>
            </a:r>
            <a:r>
              <a:rPr lang="en-US" sz="2266" dirty="0">
                <a:solidFill>
                  <a:srgbClr val="471212"/>
                </a:solidFill>
                <a:latin typeface="Playfair Display"/>
                <a:ea typeface="Playfair Display"/>
                <a:cs typeface="Playfair Display"/>
                <a:sym typeface="Playfair Display"/>
              </a:rPr>
              <a:t> </a:t>
            </a:r>
            <a:r>
              <a:rPr lang="en-US" sz="2266" dirty="0" err="1">
                <a:solidFill>
                  <a:srgbClr val="471212"/>
                </a:solidFill>
                <a:latin typeface="Playfair Display"/>
                <a:ea typeface="Playfair Display"/>
                <a:cs typeface="Playfair Display"/>
                <a:sym typeface="Playfair Display"/>
              </a:rPr>
              <a:t>sprendimą</a:t>
            </a:r>
            <a:r>
              <a:rPr lang="en-US" sz="2266" dirty="0">
                <a:solidFill>
                  <a:srgbClr val="471212"/>
                </a:solidFill>
                <a:latin typeface="Playfair Display"/>
                <a:ea typeface="Playfair Display"/>
                <a:cs typeface="Playfair Display"/>
                <a:sym typeface="Playfair Display"/>
              </a:rPr>
              <a:t> </a:t>
            </a:r>
            <a:r>
              <a:rPr lang="en-US" sz="2266" dirty="0" err="1">
                <a:solidFill>
                  <a:srgbClr val="471212"/>
                </a:solidFill>
                <a:latin typeface="Playfair Display"/>
                <a:ea typeface="Playfair Display"/>
                <a:cs typeface="Playfair Display"/>
                <a:sym typeface="Playfair Display"/>
              </a:rPr>
              <a:t>mažinti</a:t>
            </a:r>
            <a:r>
              <a:rPr lang="en-US" sz="2266" dirty="0">
                <a:solidFill>
                  <a:srgbClr val="471212"/>
                </a:solidFill>
                <a:latin typeface="Playfair Display"/>
                <a:ea typeface="Playfair Display"/>
                <a:cs typeface="Playfair Display"/>
                <a:sym typeface="Playfair Display"/>
              </a:rPr>
              <a:t> NT </a:t>
            </a:r>
            <a:r>
              <a:rPr lang="en-US" sz="2266" dirty="0" err="1">
                <a:solidFill>
                  <a:srgbClr val="471212"/>
                </a:solidFill>
                <a:latin typeface="Playfair Display"/>
                <a:ea typeface="Playfair Display"/>
                <a:cs typeface="Playfair Display"/>
                <a:sym typeface="Playfair Display"/>
              </a:rPr>
              <a:t>mokesčio</a:t>
            </a:r>
            <a:r>
              <a:rPr lang="en-US" sz="2266" dirty="0">
                <a:solidFill>
                  <a:srgbClr val="471212"/>
                </a:solidFill>
                <a:latin typeface="Playfair Display"/>
                <a:ea typeface="Playfair Display"/>
                <a:cs typeface="Playfair Display"/>
                <a:sym typeface="Playfair Display"/>
              </a:rPr>
              <a:t> </a:t>
            </a:r>
            <a:r>
              <a:rPr lang="en-US" sz="2266" dirty="0" err="1">
                <a:solidFill>
                  <a:srgbClr val="471212"/>
                </a:solidFill>
                <a:latin typeface="Playfair Display"/>
                <a:ea typeface="Playfair Display"/>
                <a:cs typeface="Playfair Display"/>
                <a:sym typeface="Playfair Display"/>
              </a:rPr>
              <a:t>tarifą</a:t>
            </a:r>
            <a:r>
              <a:rPr lang="en-US" sz="2266" dirty="0">
                <a:solidFill>
                  <a:srgbClr val="471212"/>
                </a:solidFill>
                <a:latin typeface="Playfair Display"/>
                <a:ea typeface="Playfair Display"/>
                <a:cs typeface="Playfair Display"/>
                <a:sym typeface="Playfair Display"/>
              </a:rPr>
              <a:t> </a:t>
            </a:r>
            <a:r>
              <a:rPr lang="en-US" sz="2266" dirty="0" err="1">
                <a:solidFill>
                  <a:srgbClr val="471212"/>
                </a:solidFill>
                <a:latin typeface="Playfair Display"/>
                <a:ea typeface="Playfair Display"/>
                <a:cs typeface="Playfair Display"/>
                <a:sym typeface="Playfair Display"/>
              </a:rPr>
              <a:t>apgyvendinimo</a:t>
            </a:r>
            <a:r>
              <a:rPr lang="en-US" sz="2266" dirty="0">
                <a:solidFill>
                  <a:srgbClr val="471212"/>
                </a:solidFill>
                <a:latin typeface="Playfair Display"/>
                <a:ea typeface="Playfair Display"/>
                <a:cs typeface="Playfair Display"/>
                <a:sym typeface="Playfair Display"/>
              </a:rPr>
              <a:t> ir </a:t>
            </a:r>
            <a:r>
              <a:rPr lang="en-US" sz="2266" dirty="0" err="1">
                <a:solidFill>
                  <a:srgbClr val="471212"/>
                </a:solidFill>
                <a:latin typeface="Playfair Display"/>
                <a:ea typeface="Playfair Display"/>
                <a:cs typeface="Playfair Display"/>
                <a:sym typeface="Playfair Display"/>
              </a:rPr>
              <a:t>maitinimo</a:t>
            </a:r>
            <a:r>
              <a:rPr lang="en-US" sz="2266" dirty="0">
                <a:solidFill>
                  <a:srgbClr val="471212"/>
                </a:solidFill>
                <a:latin typeface="Playfair Display"/>
                <a:ea typeface="Playfair Display"/>
                <a:cs typeface="Playfair Display"/>
                <a:sym typeface="Playfair Display"/>
              </a:rPr>
              <a:t> verslui Vilniaus </a:t>
            </a:r>
            <a:r>
              <a:rPr lang="en-US" sz="2266" dirty="0" err="1">
                <a:solidFill>
                  <a:srgbClr val="471212"/>
                </a:solidFill>
                <a:latin typeface="Playfair Display"/>
                <a:ea typeface="Playfair Display"/>
                <a:cs typeface="Playfair Display"/>
                <a:sym typeface="Playfair Display"/>
              </a:rPr>
              <a:t>mieste</a:t>
            </a:r>
            <a:r>
              <a:rPr lang="en-US" sz="2266" dirty="0">
                <a:solidFill>
                  <a:srgbClr val="471212"/>
                </a:solidFill>
                <a:latin typeface="Playfair Display"/>
                <a:ea typeface="Playfair Display"/>
                <a:cs typeface="Playfair Display"/>
                <a:sym typeface="Playfair Display"/>
              </a:rPr>
              <a:t> </a:t>
            </a:r>
            <a:r>
              <a:rPr lang="en-US" sz="2266" dirty="0" err="1">
                <a:solidFill>
                  <a:srgbClr val="471212"/>
                </a:solidFill>
                <a:latin typeface="Playfair Display"/>
                <a:ea typeface="Playfair Display"/>
                <a:cs typeface="Playfair Display"/>
                <a:sym typeface="Playfair Display"/>
              </a:rPr>
              <a:t>iki</a:t>
            </a:r>
            <a:r>
              <a:rPr lang="en-US" sz="2266" dirty="0">
                <a:solidFill>
                  <a:srgbClr val="471212"/>
                </a:solidFill>
                <a:latin typeface="Playfair Display"/>
                <a:ea typeface="Playfair Display"/>
                <a:cs typeface="Playfair Display"/>
                <a:sym typeface="Playfair Display"/>
              </a:rPr>
              <a:t> 0,5 proc. Tai </a:t>
            </a:r>
            <a:r>
              <a:rPr lang="en-US" sz="2266" dirty="0" err="1">
                <a:solidFill>
                  <a:srgbClr val="471212"/>
                </a:solidFill>
                <a:latin typeface="Playfair Display"/>
                <a:ea typeface="Playfair Display"/>
                <a:cs typeface="Playfair Display"/>
                <a:sym typeface="Playfair Display"/>
              </a:rPr>
              <a:t>padės</a:t>
            </a:r>
            <a:r>
              <a:rPr lang="en-US" sz="2266" dirty="0">
                <a:solidFill>
                  <a:srgbClr val="471212"/>
                </a:solidFill>
                <a:latin typeface="Playfair Display"/>
                <a:ea typeface="Playfair Display"/>
                <a:cs typeface="Playfair Display"/>
                <a:sym typeface="Playfair Display"/>
              </a:rPr>
              <a:t> verslui </a:t>
            </a:r>
            <a:r>
              <a:rPr lang="en-US" sz="2266" dirty="0" err="1">
                <a:solidFill>
                  <a:srgbClr val="471212"/>
                </a:solidFill>
                <a:latin typeface="Playfair Display"/>
                <a:ea typeface="Playfair Display"/>
                <a:cs typeface="Playfair Display"/>
                <a:sym typeface="Playfair Display"/>
              </a:rPr>
              <a:t>amortizuoti</a:t>
            </a:r>
            <a:r>
              <a:rPr lang="en-US" sz="2266" dirty="0">
                <a:solidFill>
                  <a:srgbClr val="471212"/>
                </a:solidFill>
                <a:latin typeface="Playfair Display"/>
                <a:ea typeface="Playfair Display"/>
                <a:cs typeface="Playfair Display"/>
                <a:sym typeface="Playfair Display"/>
              </a:rPr>
              <a:t> </a:t>
            </a:r>
            <a:r>
              <a:rPr lang="en-US" sz="2266" dirty="0" err="1">
                <a:solidFill>
                  <a:srgbClr val="471212"/>
                </a:solidFill>
                <a:latin typeface="Playfair Display"/>
                <a:ea typeface="Playfair Display"/>
                <a:cs typeface="Playfair Display"/>
                <a:sym typeface="Playfair Display"/>
              </a:rPr>
              <a:t>staigius</a:t>
            </a:r>
            <a:r>
              <a:rPr lang="en-US" sz="2266" dirty="0">
                <a:solidFill>
                  <a:srgbClr val="471212"/>
                </a:solidFill>
                <a:latin typeface="Playfair Display"/>
                <a:ea typeface="Playfair Display"/>
                <a:cs typeface="Playfair Display"/>
                <a:sym typeface="Playfair Display"/>
              </a:rPr>
              <a:t> NT </a:t>
            </a:r>
            <a:r>
              <a:rPr lang="en-US" sz="2266" dirty="0" err="1">
                <a:solidFill>
                  <a:srgbClr val="471212"/>
                </a:solidFill>
                <a:latin typeface="Playfair Display"/>
                <a:ea typeface="Playfair Display"/>
                <a:cs typeface="Playfair Display"/>
                <a:sym typeface="Playfair Display"/>
              </a:rPr>
              <a:t>vertės</a:t>
            </a:r>
            <a:r>
              <a:rPr lang="en-US" sz="2266" dirty="0">
                <a:solidFill>
                  <a:srgbClr val="471212"/>
                </a:solidFill>
                <a:latin typeface="Playfair Display"/>
                <a:ea typeface="Playfair Display"/>
                <a:cs typeface="Playfair Display"/>
                <a:sym typeface="Playfair Display"/>
              </a:rPr>
              <a:t> </a:t>
            </a:r>
            <a:r>
              <a:rPr lang="en-US" sz="2266" dirty="0" err="1">
                <a:solidFill>
                  <a:srgbClr val="471212"/>
                </a:solidFill>
                <a:latin typeface="Playfair Display"/>
                <a:ea typeface="Playfair Display"/>
                <a:cs typeface="Playfair Display"/>
                <a:sym typeface="Playfair Display"/>
              </a:rPr>
              <a:t>šuolius</a:t>
            </a:r>
            <a:r>
              <a:rPr lang="en-US" sz="2266" dirty="0">
                <a:solidFill>
                  <a:srgbClr val="471212"/>
                </a:solidFill>
                <a:latin typeface="Playfair Display"/>
                <a:ea typeface="Playfair Display"/>
                <a:cs typeface="Playfair Display"/>
                <a:sym typeface="Playfair Display"/>
              </a:rPr>
              <a:t>.</a:t>
            </a:r>
          </a:p>
          <a:p>
            <a:pPr algn="l">
              <a:lnSpc>
                <a:spcPts val="4239"/>
              </a:lnSpc>
            </a:pPr>
            <a:endParaRPr lang="en-US" sz="2266" dirty="0">
              <a:solidFill>
                <a:srgbClr val="471212"/>
              </a:solidFill>
              <a:latin typeface="Playfair Display"/>
              <a:ea typeface="Playfair Display"/>
              <a:cs typeface="Playfair Display"/>
              <a:sym typeface="Playfair Display"/>
            </a:endParaRPr>
          </a:p>
          <a:p>
            <a:pPr algn="l">
              <a:lnSpc>
                <a:spcPts val="4239"/>
              </a:lnSpc>
            </a:pPr>
            <a:r>
              <a:rPr lang="en-US" sz="2266" dirty="0">
                <a:solidFill>
                  <a:srgbClr val="471212"/>
                </a:solidFill>
                <a:latin typeface="Playfair Display"/>
                <a:ea typeface="Playfair Display"/>
                <a:cs typeface="Playfair Display"/>
                <a:sym typeface="Playfair Display"/>
              </a:rPr>
              <a:t>Asociacija </a:t>
            </a:r>
            <a:r>
              <a:rPr lang="en-US" sz="2266" dirty="0" err="1">
                <a:solidFill>
                  <a:srgbClr val="471212"/>
                </a:solidFill>
                <a:latin typeface="Playfair Display"/>
                <a:ea typeface="Playfair Display"/>
                <a:cs typeface="Playfair Display"/>
                <a:sym typeface="Playfair Display"/>
              </a:rPr>
              <a:t>aktyviai</a:t>
            </a:r>
            <a:r>
              <a:rPr lang="en-US" sz="2266" dirty="0">
                <a:solidFill>
                  <a:srgbClr val="471212"/>
                </a:solidFill>
                <a:latin typeface="Playfair Display"/>
                <a:ea typeface="Playfair Display"/>
                <a:cs typeface="Playfair Display"/>
                <a:sym typeface="Playfair Display"/>
              </a:rPr>
              <a:t> </a:t>
            </a:r>
            <a:r>
              <a:rPr lang="en-US" sz="2266" dirty="0" err="1">
                <a:solidFill>
                  <a:srgbClr val="471212"/>
                </a:solidFill>
                <a:latin typeface="Playfair Display"/>
                <a:ea typeface="Playfair Display"/>
                <a:cs typeface="Playfair Display"/>
                <a:sym typeface="Playfair Display"/>
              </a:rPr>
              <a:t>dalyvavo</a:t>
            </a:r>
            <a:r>
              <a:rPr lang="en-US" sz="2266" dirty="0">
                <a:solidFill>
                  <a:srgbClr val="471212"/>
                </a:solidFill>
                <a:latin typeface="Playfair Display"/>
                <a:ea typeface="Playfair Display"/>
                <a:cs typeface="Playfair Display"/>
                <a:sym typeface="Playfair Display"/>
              </a:rPr>
              <a:t> </a:t>
            </a:r>
            <a:r>
              <a:rPr lang="en-US" sz="2266" dirty="0" err="1">
                <a:solidFill>
                  <a:srgbClr val="471212"/>
                </a:solidFill>
                <a:latin typeface="Playfair Display"/>
                <a:ea typeface="Playfair Display"/>
                <a:cs typeface="Playfair Display"/>
                <a:sym typeface="Playfair Display"/>
              </a:rPr>
              <a:t>susitikimuose</a:t>
            </a:r>
            <a:r>
              <a:rPr lang="en-US" sz="2266" dirty="0">
                <a:solidFill>
                  <a:srgbClr val="471212"/>
                </a:solidFill>
                <a:latin typeface="Playfair Display"/>
                <a:ea typeface="Playfair Display"/>
                <a:cs typeface="Playfair Display"/>
                <a:sym typeface="Playfair Display"/>
              </a:rPr>
              <a:t> ir </a:t>
            </a:r>
            <a:r>
              <a:rPr lang="en-US" sz="2266" dirty="0" err="1">
                <a:solidFill>
                  <a:srgbClr val="471212"/>
                </a:solidFill>
                <a:latin typeface="Playfair Display"/>
                <a:ea typeface="Playfair Display"/>
                <a:cs typeface="Playfair Display"/>
                <a:sym typeface="Playfair Display"/>
              </a:rPr>
              <a:t>diskusijose</a:t>
            </a:r>
            <a:r>
              <a:rPr lang="en-US" sz="2266" dirty="0">
                <a:solidFill>
                  <a:srgbClr val="471212"/>
                </a:solidFill>
                <a:latin typeface="Playfair Display"/>
                <a:ea typeface="Playfair Display"/>
                <a:cs typeface="Playfair Display"/>
                <a:sym typeface="Playfair Display"/>
              </a:rPr>
              <a:t> </a:t>
            </a:r>
            <a:r>
              <a:rPr lang="en-US" sz="2266" dirty="0" err="1">
                <a:solidFill>
                  <a:srgbClr val="471212"/>
                </a:solidFill>
                <a:latin typeface="Playfair Display"/>
                <a:ea typeface="Playfair Display"/>
                <a:cs typeface="Playfair Display"/>
                <a:sym typeface="Playfair Display"/>
              </a:rPr>
              <a:t>su</a:t>
            </a:r>
            <a:r>
              <a:rPr lang="en-US" sz="2266" dirty="0">
                <a:solidFill>
                  <a:srgbClr val="471212"/>
                </a:solidFill>
                <a:latin typeface="Playfair Display"/>
                <a:ea typeface="Playfair Display"/>
                <a:cs typeface="Playfair Display"/>
                <a:sym typeface="Playfair Display"/>
              </a:rPr>
              <a:t> </a:t>
            </a:r>
            <a:r>
              <a:rPr lang="en-US" sz="2266" dirty="0" err="1">
                <a:solidFill>
                  <a:srgbClr val="471212"/>
                </a:solidFill>
                <a:latin typeface="Playfair Display"/>
                <a:ea typeface="Playfair Display"/>
                <a:cs typeface="Playfair Display"/>
                <a:sym typeface="Playfair Display"/>
              </a:rPr>
              <a:t>Savivaldybe</a:t>
            </a:r>
            <a:r>
              <a:rPr lang="en-US" sz="2266" dirty="0">
                <a:solidFill>
                  <a:srgbClr val="471212"/>
                </a:solidFill>
                <a:latin typeface="Playfair Display"/>
                <a:ea typeface="Playfair Display"/>
                <a:cs typeface="Playfair Display"/>
                <a:sym typeface="Playfair Display"/>
              </a:rPr>
              <a:t> </a:t>
            </a:r>
            <a:r>
              <a:rPr lang="en-US" sz="2266" dirty="0" err="1">
                <a:solidFill>
                  <a:srgbClr val="471212"/>
                </a:solidFill>
                <a:latin typeface="Playfair Display"/>
                <a:ea typeface="Playfair Display"/>
                <a:cs typeface="Playfair Display"/>
                <a:sym typeface="Playfair Display"/>
              </a:rPr>
              <a:t>dėl</a:t>
            </a:r>
            <a:r>
              <a:rPr lang="en-US" sz="2266" dirty="0">
                <a:solidFill>
                  <a:srgbClr val="471212"/>
                </a:solidFill>
                <a:latin typeface="Playfair Display"/>
                <a:ea typeface="Playfair Display"/>
                <a:cs typeface="Playfair Display"/>
                <a:sym typeface="Playfair Display"/>
              </a:rPr>
              <a:t> </a:t>
            </a:r>
            <a:r>
              <a:rPr lang="en-US" sz="2266" dirty="0" err="1">
                <a:solidFill>
                  <a:srgbClr val="471212"/>
                </a:solidFill>
                <a:latin typeface="Playfair Display"/>
                <a:ea typeface="Playfair Display"/>
                <a:cs typeface="Playfair Display"/>
                <a:sym typeface="Playfair Display"/>
              </a:rPr>
              <a:t>šio</a:t>
            </a:r>
            <a:r>
              <a:rPr lang="en-US" sz="2266" dirty="0">
                <a:solidFill>
                  <a:srgbClr val="471212"/>
                </a:solidFill>
                <a:latin typeface="Playfair Display"/>
                <a:ea typeface="Playfair Display"/>
                <a:cs typeface="Playfair Display"/>
                <a:sym typeface="Playfair Display"/>
              </a:rPr>
              <a:t> </a:t>
            </a:r>
            <a:r>
              <a:rPr lang="en-US" sz="2266" dirty="0" err="1">
                <a:solidFill>
                  <a:srgbClr val="471212"/>
                </a:solidFill>
                <a:latin typeface="Playfair Display"/>
                <a:ea typeface="Playfair Display"/>
                <a:cs typeface="Playfair Display"/>
                <a:sym typeface="Playfair Display"/>
              </a:rPr>
              <a:t>sprendimo</a:t>
            </a:r>
            <a:r>
              <a:rPr lang="en-US" sz="2266" dirty="0">
                <a:solidFill>
                  <a:srgbClr val="471212"/>
                </a:solidFill>
                <a:latin typeface="Playfair Display"/>
                <a:ea typeface="Playfair Display"/>
                <a:cs typeface="Playfair Display"/>
                <a:sym typeface="Playfair Display"/>
              </a:rPr>
              <a:t> </a:t>
            </a:r>
            <a:r>
              <a:rPr lang="en-US" sz="2266" dirty="0" err="1">
                <a:solidFill>
                  <a:srgbClr val="471212"/>
                </a:solidFill>
                <a:latin typeface="Playfair Display"/>
                <a:ea typeface="Playfair Display"/>
                <a:cs typeface="Playfair Display"/>
                <a:sym typeface="Playfair Display"/>
              </a:rPr>
              <a:t>priėmimo</a:t>
            </a:r>
            <a:r>
              <a:rPr lang="en-US" sz="2266" dirty="0">
                <a:solidFill>
                  <a:srgbClr val="471212"/>
                </a:solidFill>
                <a:latin typeface="Playfair Display"/>
                <a:ea typeface="Playfair Display"/>
                <a:cs typeface="Playfair Display"/>
                <a:sym typeface="Playfair Display"/>
              </a:rPr>
              <a:t>,</a:t>
            </a:r>
          </a:p>
          <a:p>
            <a:pPr algn="l">
              <a:lnSpc>
                <a:spcPts val="4239"/>
              </a:lnSpc>
            </a:pPr>
            <a:endParaRPr lang="en-US" sz="2266" dirty="0">
              <a:solidFill>
                <a:srgbClr val="471212"/>
              </a:solidFill>
              <a:latin typeface="Playfair Display"/>
              <a:ea typeface="Playfair Display"/>
              <a:cs typeface="Playfair Display"/>
              <a:sym typeface="Playfair Displa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TextBox 2"/>
          <p:cNvSpPr txBox="1"/>
          <p:nvPr/>
        </p:nvSpPr>
        <p:spPr>
          <a:xfrm>
            <a:off x="1028700" y="1975482"/>
            <a:ext cx="16230600" cy="629551"/>
          </a:xfrm>
          <a:prstGeom prst="rect">
            <a:avLst/>
          </a:prstGeom>
        </p:spPr>
        <p:txBody>
          <a:bodyPr lIns="0" tIns="0" rIns="0" bIns="0" rtlCol="0" anchor="t">
            <a:spAutoFit/>
          </a:bodyPr>
          <a:lstStyle/>
          <a:p>
            <a:pPr algn="l">
              <a:lnSpc>
                <a:spcPts val="5200"/>
              </a:lnSpc>
              <a:spcBef>
                <a:spcPct val="0"/>
              </a:spcBef>
            </a:pPr>
            <a:r>
              <a:rPr lang="en-US" sz="3714" b="1" spc="843">
                <a:solidFill>
                  <a:srgbClr val="471212"/>
                </a:solidFill>
                <a:latin typeface="Playfair Display Bold"/>
                <a:ea typeface="Playfair Display Bold"/>
                <a:cs typeface="Playfair Display Bold"/>
                <a:sym typeface="Playfair Display Bold"/>
              </a:rPr>
              <a:t>SVEIKINAME NAUJUOSIUS NARIUS</a:t>
            </a:r>
          </a:p>
        </p:txBody>
      </p:sp>
      <p:sp>
        <p:nvSpPr>
          <p:cNvPr id="3" name="AutoShape 3"/>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4" name="TextBox 4"/>
          <p:cNvSpPr txBox="1"/>
          <p:nvPr/>
        </p:nvSpPr>
        <p:spPr>
          <a:xfrm>
            <a:off x="1028700" y="2738384"/>
            <a:ext cx="9361203" cy="4567212"/>
          </a:xfrm>
          <a:prstGeom prst="rect">
            <a:avLst/>
          </a:prstGeom>
        </p:spPr>
        <p:txBody>
          <a:bodyPr lIns="0" tIns="0" rIns="0" bIns="0" rtlCol="0" anchor="t">
            <a:spAutoFit/>
          </a:bodyPr>
          <a:lstStyle/>
          <a:p>
            <a:pPr algn="l">
              <a:lnSpc>
                <a:spcPts val="3019"/>
              </a:lnSpc>
            </a:pPr>
            <a:endParaRPr dirty="0"/>
          </a:p>
          <a:p>
            <a:pPr marL="348665" lvl="1" indent="-174333">
              <a:lnSpc>
                <a:spcPts val="3019"/>
              </a:lnSpc>
              <a:buFont typeface="Arial"/>
              <a:buChar char="•"/>
            </a:pPr>
            <a:r>
              <a:rPr lang="en-US" sz="1614" b="1" dirty="0">
                <a:solidFill>
                  <a:srgbClr val="471212"/>
                </a:solidFill>
                <a:latin typeface="Playfair Display Bold"/>
                <a:ea typeface="Playfair Display Bold"/>
                <a:cs typeface="Playfair Display Bold"/>
                <a:sym typeface="Playfair Display Bold"/>
              </a:rPr>
              <a:t>Grand Hotel Vilnius, Curio Collection by Hilton </a:t>
            </a:r>
          </a:p>
          <a:p>
            <a:pPr marL="348665" lvl="1" indent="-174333">
              <a:lnSpc>
                <a:spcPts val="3019"/>
              </a:lnSpc>
              <a:buFont typeface="Arial"/>
              <a:buChar char="•"/>
            </a:pPr>
            <a:r>
              <a:rPr lang="en-US" sz="1614" b="1" dirty="0">
                <a:solidFill>
                  <a:srgbClr val="471212"/>
                </a:solidFill>
                <a:latin typeface="Playfair Display Bold"/>
                <a:ea typeface="Playfair Display Bold"/>
                <a:cs typeface="Playfair Display Bold"/>
                <a:sym typeface="Playfair Display Bold"/>
              </a:rPr>
              <a:t>AC Hotel by Marriott Vilnius</a:t>
            </a:r>
            <a:r>
              <a:rPr lang="en-US" sz="1614" dirty="0">
                <a:solidFill>
                  <a:srgbClr val="471212"/>
                </a:solidFill>
                <a:latin typeface="Playfair Display"/>
                <a:ea typeface="Playfair Display"/>
                <a:cs typeface="Playfair Display"/>
                <a:sym typeface="Playfair Display"/>
              </a:rPr>
              <a:t>  </a:t>
            </a:r>
          </a:p>
          <a:p>
            <a:pPr marL="348665" lvl="1" indent="-174333">
              <a:lnSpc>
                <a:spcPts val="3019"/>
              </a:lnSpc>
              <a:buFont typeface="Arial"/>
              <a:buChar char="•"/>
            </a:pPr>
            <a:r>
              <a:rPr lang="en-US" sz="1614" b="1" dirty="0">
                <a:solidFill>
                  <a:srgbClr val="471212"/>
                </a:solidFill>
                <a:latin typeface="Playfair Display"/>
                <a:ea typeface="Playfair Display Bold"/>
                <a:cs typeface="Playfair Display Bold"/>
                <a:sym typeface="Playfair Display"/>
              </a:rPr>
              <a:t>UAB J</a:t>
            </a:r>
            <a:r>
              <a:rPr lang="lt-LT" sz="1614" b="1" dirty="0">
                <a:solidFill>
                  <a:srgbClr val="471212"/>
                </a:solidFill>
                <a:latin typeface="Playfair Display"/>
                <a:ea typeface="Playfair Display Bold"/>
                <a:cs typeface="Playfair Display Bold"/>
                <a:sym typeface="Playfair Display"/>
              </a:rPr>
              <a:t>ūsų miškas</a:t>
            </a:r>
            <a:endParaRPr lang="en-US" sz="1614" b="1" dirty="0">
              <a:solidFill>
                <a:srgbClr val="471212"/>
              </a:solidFill>
              <a:latin typeface="Playfair Display Bold"/>
              <a:ea typeface="Playfair Display Bold"/>
              <a:cs typeface="Playfair Display Bold"/>
              <a:sym typeface="Playfair Display Bold"/>
            </a:endParaRPr>
          </a:p>
          <a:p>
            <a:pPr marL="348665" lvl="1" indent="-174333" algn="l">
              <a:lnSpc>
                <a:spcPts val="3019"/>
              </a:lnSpc>
              <a:buFont typeface="Arial"/>
              <a:buChar char="•"/>
            </a:pPr>
            <a:r>
              <a:rPr lang="en-US" sz="1614" b="1" dirty="0" err="1">
                <a:solidFill>
                  <a:srgbClr val="471212"/>
                </a:solidFill>
                <a:latin typeface="Playfair Display Bold"/>
                <a:ea typeface="Playfair Display Bold"/>
                <a:cs typeface="Playfair Display Bold"/>
                <a:sym typeface="Playfair Display Bold"/>
              </a:rPr>
              <a:t>Kupiškio</a:t>
            </a:r>
            <a:r>
              <a:rPr lang="en-US" sz="1614" b="1" dirty="0">
                <a:solidFill>
                  <a:srgbClr val="471212"/>
                </a:solidFill>
                <a:latin typeface="Playfair Display Bold"/>
                <a:ea typeface="Playfair Display Bold"/>
                <a:cs typeface="Playfair Display Bold"/>
                <a:sym typeface="Playfair Display Bold"/>
              </a:rPr>
              <a:t> </a:t>
            </a:r>
            <a:r>
              <a:rPr lang="en-US" sz="1614" b="1" dirty="0" err="1">
                <a:solidFill>
                  <a:srgbClr val="471212"/>
                </a:solidFill>
                <a:latin typeface="Playfair Display Bold"/>
                <a:ea typeface="Playfair Display Bold"/>
                <a:cs typeface="Playfair Display Bold"/>
                <a:sym typeface="Playfair Display Bold"/>
              </a:rPr>
              <a:t>traktierius</a:t>
            </a:r>
            <a:endParaRPr lang="en-US" sz="1614" b="1" dirty="0">
              <a:solidFill>
                <a:srgbClr val="471212"/>
              </a:solidFill>
              <a:latin typeface="Playfair Display Bold"/>
              <a:ea typeface="Playfair Display Bold"/>
              <a:cs typeface="Playfair Display Bold"/>
              <a:sym typeface="Playfair Display Bold"/>
            </a:endParaRPr>
          </a:p>
          <a:p>
            <a:pPr marL="348665" lvl="1" indent="-174333" algn="l">
              <a:lnSpc>
                <a:spcPts val="3019"/>
              </a:lnSpc>
              <a:buFont typeface="Arial"/>
              <a:buChar char="•"/>
            </a:pPr>
            <a:r>
              <a:rPr lang="en-US" sz="1614" b="1" dirty="0">
                <a:solidFill>
                  <a:srgbClr val="471212"/>
                </a:solidFill>
                <a:latin typeface="Playfair Display Bold"/>
                <a:ea typeface="Playfair Display Bold"/>
                <a:cs typeface="Playfair Display Bold"/>
                <a:sym typeface="Playfair Display Bold"/>
              </a:rPr>
              <a:t>Restoranas Buff on </a:t>
            </a:r>
            <a:r>
              <a:rPr lang="en-US" sz="1614" b="1" dirty="0" err="1">
                <a:solidFill>
                  <a:srgbClr val="471212"/>
                </a:solidFill>
                <a:latin typeface="Playfair Display Bold"/>
                <a:ea typeface="Playfair Display Bold"/>
                <a:cs typeface="Playfair Display Bold"/>
                <a:sym typeface="Playfair Display Bold"/>
              </a:rPr>
              <a:t>Vilniuje</a:t>
            </a:r>
            <a:endParaRPr lang="en-US" sz="1614" b="1" dirty="0">
              <a:solidFill>
                <a:srgbClr val="471212"/>
              </a:solidFill>
              <a:latin typeface="Playfair Display Bold"/>
              <a:ea typeface="Playfair Display Bold"/>
              <a:cs typeface="Playfair Display Bold"/>
              <a:sym typeface="Playfair Display Bold"/>
            </a:endParaRPr>
          </a:p>
          <a:p>
            <a:pPr marL="348665" lvl="1" indent="-174333" algn="l">
              <a:lnSpc>
                <a:spcPts val="3019"/>
              </a:lnSpc>
              <a:buFont typeface="Arial"/>
              <a:buChar char="•"/>
            </a:pPr>
            <a:r>
              <a:rPr lang="en-US" sz="1614" b="1" dirty="0">
                <a:solidFill>
                  <a:srgbClr val="471212"/>
                </a:solidFill>
                <a:latin typeface="Playfair Display Bold"/>
                <a:ea typeface="Playfair Display Bold"/>
                <a:cs typeface="Playfair Display Bold"/>
                <a:sym typeface="Playfair Display Bold"/>
              </a:rPr>
              <a:t>Pleassurie </a:t>
            </a:r>
            <a:r>
              <a:rPr lang="en-US" sz="1614" b="1" dirty="0" err="1">
                <a:solidFill>
                  <a:srgbClr val="471212"/>
                </a:solidFill>
                <a:latin typeface="Playfair Display Bold"/>
                <a:ea typeface="Playfair Display Bold"/>
                <a:cs typeface="Playfair Display Bold"/>
                <a:sym typeface="Playfair Display Bold"/>
              </a:rPr>
              <a:t>kepyklos</a:t>
            </a:r>
            <a:r>
              <a:rPr lang="en-US" sz="1614" b="1" dirty="0">
                <a:solidFill>
                  <a:srgbClr val="471212"/>
                </a:solidFill>
                <a:latin typeface="Playfair Display Bold"/>
                <a:ea typeface="Playfair Display Bold"/>
                <a:cs typeface="Playfair Display Bold"/>
                <a:sym typeface="Playfair Display Bold"/>
              </a:rPr>
              <a:t> </a:t>
            </a:r>
            <a:r>
              <a:rPr lang="en-US" sz="1614" b="1" dirty="0" err="1">
                <a:solidFill>
                  <a:srgbClr val="471212"/>
                </a:solidFill>
                <a:latin typeface="Playfair Display Bold"/>
                <a:ea typeface="Playfair Display Bold"/>
                <a:cs typeface="Playfair Display Bold"/>
                <a:sym typeface="Playfair Display Bold"/>
              </a:rPr>
              <a:t>Vilniuje</a:t>
            </a:r>
            <a:endParaRPr lang="en-US" sz="1614" b="1" dirty="0">
              <a:solidFill>
                <a:srgbClr val="471212"/>
              </a:solidFill>
              <a:latin typeface="Playfair Display Bold"/>
              <a:ea typeface="Playfair Display Bold"/>
              <a:cs typeface="Playfair Display Bold"/>
              <a:sym typeface="Playfair Display Bold"/>
            </a:endParaRPr>
          </a:p>
          <a:p>
            <a:pPr marL="348665" lvl="1" indent="-174333" algn="l">
              <a:lnSpc>
                <a:spcPts val="3019"/>
              </a:lnSpc>
              <a:buFont typeface="Arial"/>
              <a:buChar char="•"/>
            </a:pPr>
            <a:r>
              <a:rPr lang="en-US" sz="1614" b="1" dirty="0">
                <a:solidFill>
                  <a:srgbClr val="471212"/>
                </a:solidFill>
                <a:latin typeface="Playfair Display Bold"/>
                <a:ea typeface="Playfair Display Bold"/>
                <a:cs typeface="Playfair Display Bold"/>
                <a:sym typeface="Playfair Display Bold"/>
              </a:rPr>
              <a:t>7 Fridays restoranas </a:t>
            </a:r>
            <a:r>
              <a:rPr lang="en-US" sz="1614" b="1" dirty="0" err="1">
                <a:solidFill>
                  <a:srgbClr val="471212"/>
                </a:solidFill>
                <a:latin typeface="Playfair Display Bold"/>
                <a:ea typeface="Playfair Display Bold"/>
                <a:cs typeface="Playfair Display Bold"/>
                <a:sym typeface="Playfair Display Bold"/>
              </a:rPr>
              <a:t>Vilniuje</a:t>
            </a:r>
            <a:endParaRPr lang="en-US" sz="1614" b="1" dirty="0">
              <a:solidFill>
                <a:srgbClr val="471212"/>
              </a:solidFill>
              <a:latin typeface="Playfair Display Bold"/>
              <a:ea typeface="Playfair Display Bold"/>
              <a:cs typeface="Playfair Display Bold"/>
              <a:sym typeface="Playfair Display Bold"/>
            </a:endParaRPr>
          </a:p>
          <a:p>
            <a:pPr marL="348665" lvl="1" indent="-174333" algn="l">
              <a:lnSpc>
                <a:spcPts val="3019"/>
              </a:lnSpc>
              <a:buFont typeface="Arial"/>
              <a:buChar char="•"/>
            </a:pPr>
            <a:r>
              <a:rPr lang="en-US" sz="1614" b="1" dirty="0">
                <a:solidFill>
                  <a:srgbClr val="471212"/>
                </a:solidFill>
                <a:latin typeface="Playfair Display Bold"/>
                <a:ea typeface="Playfair Display Bold"/>
                <a:cs typeface="Playfair Display Bold"/>
                <a:sym typeface="Playfair Display Bold"/>
              </a:rPr>
              <a:t>UAB </a:t>
            </a:r>
            <a:r>
              <a:rPr lang="en-US" sz="1614" b="1" dirty="0" err="1">
                <a:solidFill>
                  <a:srgbClr val="471212"/>
                </a:solidFill>
                <a:latin typeface="Playfair Display Bold"/>
                <a:ea typeface="Playfair Display Bold"/>
                <a:cs typeface="Playfair Display Bold"/>
                <a:sym typeface="Playfair Display Bold"/>
              </a:rPr>
              <a:t>Antalis</a:t>
            </a:r>
            <a:endParaRPr lang="en-US" sz="1614" b="1" dirty="0">
              <a:solidFill>
                <a:srgbClr val="471212"/>
              </a:solidFill>
              <a:latin typeface="Playfair Display Bold"/>
              <a:ea typeface="Playfair Display Bold"/>
              <a:cs typeface="Playfair Display Bold"/>
              <a:sym typeface="Playfair Display Bold"/>
            </a:endParaRPr>
          </a:p>
          <a:p>
            <a:pPr marL="348665" lvl="1" indent="-174333" algn="l">
              <a:lnSpc>
                <a:spcPts val="3019"/>
              </a:lnSpc>
              <a:buFont typeface="Arial"/>
              <a:buChar char="•"/>
            </a:pPr>
            <a:r>
              <a:rPr lang="en-US" sz="1614" b="1" dirty="0" err="1">
                <a:solidFill>
                  <a:srgbClr val="471212"/>
                </a:solidFill>
                <a:latin typeface="Playfair Display Bold"/>
                <a:ea typeface="Playfair Display Bold"/>
                <a:cs typeface="Playfair Display Bold"/>
                <a:sym typeface="Playfair Display Bold"/>
              </a:rPr>
              <a:t>Andriaus</a:t>
            </a:r>
            <a:r>
              <a:rPr lang="en-US" sz="1614" b="1" dirty="0">
                <a:solidFill>
                  <a:srgbClr val="471212"/>
                </a:solidFill>
                <a:latin typeface="Playfair Display Bold"/>
                <a:ea typeface="Playfair Display Bold"/>
                <a:cs typeface="Playfair Display Bold"/>
                <a:sym typeface="Playfair Display Bold"/>
              </a:rPr>
              <a:t> </a:t>
            </a:r>
            <a:r>
              <a:rPr lang="en-US" sz="1614" b="1" dirty="0" err="1">
                <a:solidFill>
                  <a:srgbClr val="471212"/>
                </a:solidFill>
                <a:latin typeface="Playfair Display Bold"/>
                <a:ea typeface="Playfair Display Bold"/>
                <a:cs typeface="Playfair Display Bold"/>
                <a:sym typeface="Playfair Display Bold"/>
              </a:rPr>
              <a:t>Kulboko</a:t>
            </a:r>
            <a:r>
              <a:rPr lang="en-US" sz="1614" b="1" dirty="0">
                <a:solidFill>
                  <a:srgbClr val="471212"/>
                </a:solidFill>
                <a:latin typeface="Playfair Display Bold"/>
                <a:ea typeface="Playfair Display Bold"/>
                <a:cs typeface="Playfair Display Bold"/>
                <a:sym typeface="Playfair Display Bold"/>
              </a:rPr>
              <a:t> įmonė „Baltica Lux Hospitality Partners</a:t>
            </a:r>
          </a:p>
          <a:p>
            <a:pPr marL="348665" lvl="1" indent="-174333" algn="l">
              <a:lnSpc>
                <a:spcPts val="3019"/>
              </a:lnSpc>
              <a:buFont typeface="Arial"/>
              <a:buChar char="•"/>
            </a:pPr>
            <a:r>
              <a:rPr lang="en-US" sz="1614" b="1" dirty="0">
                <a:solidFill>
                  <a:srgbClr val="471212"/>
                </a:solidFill>
                <a:latin typeface="Playfair Display Bold"/>
                <a:ea typeface="Playfair Display Bold"/>
                <a:cs typeface="Playfair Display Bold"/>
                <a:sym typeface="Playfair Display Bold"/>
              </a:rPr>
              <a:t>UAB Baltic Master</a:t>
            </a:r>
          </a:p>
          <a:p>
            <a:pPr marL="348665" lvl="1" indent="-174333" algn="l">
              <a:lnSpc>
                <a:spcPts val="3019"/>
              </a:lnSpc>
              <a:buFont typeface="Arial"/>
              <a:buChar char="•"/>
            </a:pPr>
            <a:r>
              <a:rPr lang="en-US" sz="1614" b="1" dirty="0">
                <a:solidFill>
                  <a:srgbClr val="471212"/>
                </a:solidFill>
                <a:latin typeface="Playfair Display Bold"/>
                <a:ea typeface="Playfair Display Bold"/>
                <a:cs typeface="Playfair Display Bold"/>
                <a:sym typeface="Playfair Display Bold"/>
              </a:rPr>
              <a:t>MB </a:t>
            </a:r>
            <a:r>
              <a:rPr lang="en-US" sz="1614" b="1" dirty="0" err="1">
                <a:solidFill>
                  <a:srgbClr val="471212"/>
                </a:solidFill>
                <a:latin typeface="Playfair Display Bold"/>
                <a:ea typeface="Playfair Display Bold"/>
                <a:cs typeface="Playfair Display Bold"/>
                <a:sym typeface="Playfair Display Bold"/>
              </a:rPr>
              <a:t>Viver</a:t>
            </a:r>
            <a:r>
              <a:rPr lang="en-US" sz="1614" b="1" dirty="0">
                <a:solidFill>
                  <a:srgbClr val="471212"/>
                </a:solidFill>
                <a:latin typeface="Playfair Display Bold"/>
                <a:ea typeface="Playfair Display Bold"/>
                <a:cs typeface="Playfair Display Bold"/>
                <a:sym typeface="Playfair Display Bold"/>
              </a:rPr>
              <a:t> Baltic</a:t>
            </a:r>
          </a:p>
        </p:txBody>
      </p:sp>
      <p:sp>
        <p:nvSpPr>
          <p:cNvPr id="5" name="Freeform 5"/>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Freeform 4"/>
          <p:cNvSpPr/>
          <p:nvPr/>
        </p:nvSpPr>
        <p:spPr>
          <a:xfrm>
            <a:off x="10394304" y="3421503"/>
            <a:ext cx="6051035" cy="6051035"/>
          </a:xfrm>
          <a:custGeom>
            <a:avLst/>
            <a:gdLst/>
            <a:ahLst/>
            <a:cxnLst/>
            <a:rect l="l" t="t" r="r" b="b"/>
            <a:pathLst>
              <a:path w="6051035" h="6051035">
                <a:moveTo>
                  <a:pt x="0" y="0"/>
                </a:moveTo>
                <a:lnTo>
                  <a:pt x="6051035" y="0"/>
                </a:lnTo>
                <a:lnTo>
                  <a:pt x="6051035" y="6051035"/>
                </a:lnTo>
                <a:lnTo>
                  <a:pt x="0" y="6051035"/>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860741" y="1975482"/>
            <a:ext cx="16230600" cy="629551"/>
          </a:xfrm>
          <a:prstGeom prst="rect">
            <a:avLst/>
          </a:prstGeom>
        </p:spPr>
        <p:txBody>
          <a:bodyPr lIns="0" tIns="0" rIns="0" bIns="0" rtlCol="0" anchor="t">
            <a:spAutoFit/>
          </a:bodyPr>
          <a:lstStyle/>
          <a:p>
            <a:pPr algn="l">
              <a:lnSpc>
                <a:spcPts val="5200"/>
              </a:lnSpc>
              <a:spcBef>
                <a:spcPct val="0"/>
              </a:spcBef>
            </a:pPr>
            <a:r>
              <a:rPr lang="en-US" sz="3714" b="1" spc="843">
                <a:solidFill>
                  <a:srgbClr val="471212"/>
                </a:solidFill>
                <a:latin typeface="Playfair Display Bold"/>
                <a:ea typeface="Playfair Display Bold"/>
                <a:cs typeface="Playfair Display Bold"/>
                <a:sym typeface="Playfair Display Bold"/>
              </a:rPr>
              <a:t>MIESTŲ NAUJIENOS. KAUNAS</a:t>
            </a:r>
          </a:p>
        </p:txBody>
      </p:sp>
      <p:sp>
        <p:nvSpPr>
          <p:cNvPr id="6" name="TextBox 6"/>
          <p:cNvSpPr txBox="1"/>
          <p:nvPr/>
        </p:nvSpPr>
        <p:spPr>
          <a:xfrm>
            <a:off x="698726" y="3278628"/>
            <a:ext cx="8730467" cy="1550183"/>
          </a:xfrm>
          <a:prstGeom prst="rect">
            <a:avLst/>
          </a:prstGeom>
        </p:spPr>
        <p:txBody>
          <a:bodyPr lIns="0" tIns="0" rIns="0" bIns="0" rtlCol="0" anchor="t">
            <a:spAutoFit/>
          </a:bodyPr>
          <a:lstStyle/>
          <a:p>
            <a:pPr algn="l">
              <a:lnSpc>
                <a:spcPts val="4239"/>
              </a:lnSpc>
            </a:pPr>
            <a:r>
              <a:rPr lang="en-US" sz="2266" u="sng">
                <a:solidFill>
                  <a:srgbClr val="471212"/>
                </a:solidFill>
                <a:latin typeface="Playfair Display"/>
                <a:ea typeface="Playfair Display"/>
                <a:cs typeface="Playfair Display"/>
                <a:sym typeface="Playfair Display"/>
                <a:hlinkClick r:id="rId4" tooltip="https://www.facebook.com/kaunosavivaldybe?__cft__[0]=AZYzad05mXjuXHw7mo3r6WBa1NUV51bICzr0wnw3E2gIzuSAkEP1Bg5bLfXOqbRA-ULqtMg8SJsJ4IHI0ANFGmdIG43B7AkGYKXv1Wrnf2TzxghFPviIsrVX8DJDqwpPJTJwNtyQmX2tVLeuqwYBCtO7ei8pBBsjOEfqcrLmn5WnmiJpP_SlYGdfW_vIBZHQ77w&amp;__tn__=-]K-R"/>
              </a:rPr>
              <a:t>Kauno savivaldybė</a:t>
            </a:r>
            <a:r>
              <a:rPr lang="en-US" sz="2266">
                <a:solidFill>
                  <a:srgbClr val="471212"/>
                </a:solidFill>
                <a:latin typeface="Playfair Display"/>
                <a:ea typeface="Playfair Display"/>
                <a:cs typeface="Playfair Display"/>
                <a:sym typeface="Playfair Display"/>
              </a:rPr>
              <a:t>s taryba 2025 m. lapkričio 11 d. sprendimu </a:t>
            </a:r>
          </a:p>
          <a:p>
            <a:pPr algn="l">
              <a:lnSpc>
                <a:spcPts val="4239"/>
              </a:lnSpc>
            </a:pPr>
            <a:r>
              <a:rPr lang="en-US" sz="2266">
                <a:solidFill>
                  <a:srgbClr val="471212"/>
                </a:solidFill>
                <a:latin typeface="Playfair Display"/>
                <a:ea typeface="Playfair Display"/>
                <a:cs typeface="Playfair Display"/>
                <a:sym typeface="Playfair Display"/>
              </a:rPr>
              <a:t>Nr. T-868 „Dėl nekilnojamojo turto mokesčio tarifų nustatymo“ patvirtino minimalų 0,5 proc. nekilnojamojo turto mo</a:t>
            </a:r>
            <a:r>
              <a:rPr lang="en-US" sz="2266" u="none">
                <a:solidFill>
                  <a:srgbClr val="471212"/>
                </a:solidFill>
                <a:latin typeface="Playfair Display"/>
                <a:ea typeface="Playfair Display"/>
                <a:cs typeface="Playfair Display"/>
                <a:sym typeface="Playfair Display"/>
              </a:rPr>
              <a:t>ke</a:t>
            </a:r>
            <a:r>
              <a:rPr lang="en-US" sz="2266">
                <a:solidFill>
                  <a:srgbClr val="471212"/>
                </a:solidFill>
                <a:latin typeface="Playfair Display"/>
                <a:ea typeface="Playfair Display"/>
                <a:cs typeface="Playfair Display"/>
                <a:sym typeface="Playfair Display"/>
              </a:rPr>
              <a:t>sčio tarifą</a:t>
            </a:r>
            <a:r>
              <a:rPr lang="en-US" sz="2266" u="none">
                <a:solidFill>
                  <a:srgbClr val="471212"/>
                </a:solidFill>
                <a:latin typeface="Playfair Display"/>
                <a:ea typeface="Playfair Display"/>
                <a:cs typeface="Playfair Display"/>
                <a:sym typeface="Playfair Display"/>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Freeform 4"/>
          <p:cNvSpPr/>
          <p:nvPr/>
        </p:nvSpPr>
        <p:spPr>
          <a:xfrm>
            <a:off x="9698618" y="3402146"/>
            <a:ext cx="7573521" cy="5045858"/>
          </a:xfrm>
          <a:custGeom>
            <a:avLst/>
            <a:gdLst/>
            <a:ahLst/>
            <a:cxnLst/>
            <a:rect l="l" t="t" r="r" b="b"/>
            <a:pathLst>
              <a:path w="7573521" h="5045858">
                <a:moveTo>
                  <a:pt x="0" y="0"/>
                </a:moveTo>
                <a:lnTo>
                  <a:pt x="7573521" y="0"/>
                </a:lnTo>
                <a:lnTo>
                  <a:pt x="7573521" y="5045858"/>
                </a:lnTo>
                <a:lnTo>
                  <a:pt x="0" y="5045858"/>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733732" y="1975482"/>
            <a:ext cx="16230600" cy="629551"/>
          </a:xfrm>
          <a:prstGeom prst="rect">
            <a:avLst/>
          </a:prstGeom>
        </p:spPr>
        <p:txBody>
          <a:bodyPr lIns="0" tIns="0" rIns="0" bIns="0" rtlCol="0" anchor="t">
            <a:spAutoFit/>
          </a:bodyPr>
          <a:lstStyle/>
          <a:p>
            <a:pPr algn="l">
              <a:lnSpc>
                <a:spcPts val="5200"/>
              </a:lnSpc>
              <a:spcBef>
                <a:spcPct val="0"/>
              </a:spcBef>
            </a:pPr>
            <a:r>
              <a:rPr lang="en-US" sz="3714" b="1" spc="843">
                <a:solidFill>
                  <a:srgbClr val="471212"/>
                </a:solidFill>
                <a:latin typeface="Playfair Display Bold"/>
                <a:ea typeface="Playfair Display Bold"/>
                <a:cs typeface="Playfair Display Bold"/>
                <a:sym typeface="Playfair Display Bold"/>
              </a:rPr>
              <a:t>MIESTŲ NAUJIENOS. KLAIPĖDA</a:t>
            </a:r>
          </a:p>
        </p:txBody>
      </p:sp>
      <p:sp>
        <p:nvSpPr>
          <p:cNvPr id="6" name="TextBox 6"/>
          <p:cNvSpPr txBox="1"/>
          <p:nvPr/>
        </p:nvSpPr>
        <p:spPr>
          <a:xfrm>
            <a:off x="733732" y="3287846"/>
            <a:ext cx="8669923" cy="4154631"/>
          </a:xfrm>
          <a:prstGeom prst="rect">
            <a:avLst/>
          </a:prstGeom>
        </p:spPr>
        <p:txBody>
          <a:bodyPr lIns="0" tIns="0" rIns="0" bIns="0" rtlCol="0" anchor="t">
            <a:spAutoFit/>
          </a:bodyPr>
          <a:lstStyle/>
          <a:p>
            <a:pPr algn="l">
              <a:lnSpc>
                <a:spcPts val="3311"/>
              </a:lnSpc>
            </a:pPr>
            <a:r>
              <a:rPr lang="en-US" sz="1770" dirty="0">
                <a:solidFill>
                  <a:srgbClr val="471212"/>
                </a:solidFill>
                <a:latin typeface="Playfair Display"/>
                <a:ea typeface="Playfair Display"/>
                <a:cs typeface="Playfair Display"/>
                <a:sym typeface="Playfair Display"/>
              </a:rPr>
              <a:t> </a:t>
            </a:r>
            <a:r>
              <a:rPr lang="en-US" sz="1770" b="1" dirty="0">
                <a:solidFill>
                  <a:srgbClr val="471212"/>
                </a:solidFill>
                <a:latin typeface="Playfair Display Bold"/>
                <a:ea typeface="Playfair Display Bold"/>
                <a:cs typeface="Playfair Display Bold"/>
                <a:sym typeface="Playfair Display Bold"/>
              </a:rPr>
              <a:t>Nuo 2025 m. </a:t>
            </a:r>
            <a:r>
              <a:rPr lang="en-US" sz="1770" b="1" dirty="0" err="1">
                <a:solidFill>
                  <a:srgbClr val="471212"/>
                </a:solidFill>
                <a:latin typeface="Playfair Display Bold"/>
                <a:ea typeface="Playfair Display Bold"/>
                <a:cs typeface="Playfair Display Bold"/>
                <a:sym typeface="Playfair Display Bold"/>
              </a:rPr>
              <a:t>sausio</a:t>
            </a:r>
            <a:r>
              <a:rPr lang="en-US" sz="1770" b="1" dirty="0">
                <a:solidFill>
                  <a:srgbClr val="471212"/>
                </a:solidFill>
                <a:latin typeface="Playfair Display Bold"/>
                <a:ea typeface="Playfair Display Bold"/>
                <a:cs typeface="Playfair Display Bold"/>
                <a:sym typeface="Playfair Display Bold"/>
              </a:rPr>
              <a:t> 1 d. </a:t>
            </a:r>
            <a:r>
              <a:rPr lang="en-US" sz="1770" b="1" dirty="0" err="1">
                <a:solidFill>
                  <a:srgbClr val="471212"/>
                </a:solidFill>
                <a:latin typeface="Playfair Display Bold"/>
                <a:ea typeface="Playfair Display Bold"/>
                <a:cs typeface="Playfair Display Bold"/>
                <a:sym typeface="Playfair Display Bold"/>
              </a:rPr>
              <a:t>Klaipėdoje</a:t>
            </a:r>
            <a:r>
              <a:rPr lang="en-US" sz="1770" b="1" dirty="0">
                <a:solidFill>
                  <a:srgbClr val="471212"/>
                </a:solidFill>
                <a:latin typeface="Playfair Display Bold"/>
                <a:ea typeface="Playfair Display Bold"/>
                <a:cs typeface="Playfair Display Bold"/>
                <a:sym typeface="Playfair Display Bold"/>
              </a:rPr>
              <a:t> </a:t>
            </a:r>
            <a:r>
              <a:rPr lang="en-US" sz="1770" b="1" dirty="0" err="1">
                <a:solidFill>
                  <a:srgbClr val="471212"/>
                </a:solidFill>
                <a:latin typeface="Playfair Display Bold"/>
                <a:ea typeface="Playfair Display Bold"/>
                <a:cs typeface="Playfair Display Bold"/>
                <a:sym typeface="Playfair Display Bold"/>
              </a:rPr>
              <a:t>apsistoję</a:t>
            </a:r>
            <a:r>
              <a:rPr lang="en-US" sz="1770" b="1" dirty="0">
                <a:solidFill>
                  <a:srgbClr val="471212"/>
                </a:solidFill>
                <a:latin typeface="Playfair Display Bold"/>
                <a:ea typeface="Playfair Display Bold"/>
                <a:cs typeface="Playfair Display Bold"/>
                <a:sym typeface="Playfair Display Bold"/>
              </a:rPr>
              <a:t> </a:t>
            </a:r>
            <a:r>
              <a:rPr lang="en-US" sz="1770" b="1" dirty="0" err="1">
                <a:solidFill>
                  <a:srgbClr val="471212"/>
                </a:solidFill>
                <a:latin typeface="Playfair Display Bold"/>
                <a:ea typeface="Playfair Display Bold"/>
                <a:cs typeface="Playfair Display Bold"/>
                <a:sym typeface="Playfair Display Bold"/>
              </a:rPr>
              <a:t>svečiai</a:t>
            </a:r>
            <a:r>
              <a:rPr lang="en-US" sz="1770" b="1" dirty="0">
                <a:solidFill>
                  <a:srgbClr val="471212"/>
                </a:solidFill>
                <a:latin typeface="Playfair Display Bold"/>
                <a:ea typeface="Playfair Display Bold"/>
                <a:cs typeface="Playfair Display Bold"/>
                <a:sym typeface="Playfair Display Bold"/>
              </a:rPr>
              <a:t> </a:t>
            </a:r>
            <a:r>
              <a:rPr lang="en-US" sz="1770" b="1" dirty="0" err="1">
                <a:solidFill>
                  <a:srgbClr val="471212"/>
                </a:solidFill>
                <a:latin typeface="Playfair Display Bold"/>
                <a:ea typeface="Playfair Display Bold"/>
                <a:cs typeface="Playfair Display Bold"/>
                <a:sym typeface="Playfair Display Bold"/>
              </a:rPr>
              <a:t>turi</a:t>
            </a:r>
            <a:r>
              <a:rPr lang="en-US" sz="1770" b="1" dirty="0">
                <a:solidFill>
                  <a:srgbClr val="471212"/>
                </a:solidFill>
                <a:latin typeface="Playfair Display Bold"/>
                <a:ea typeface="Playfair Display Bold"/>
                <a:cs typeface="Playfair Display Bold"/>
                <a:sym typeface="Playfair Display Bold"/>
              </a:rPr>
              <a:t> </a:t>
            </a:r>
            <a:r>
              <a:rPr lang="en-US" sz="1770" b="1" dirty="0" err="1">
                <a:solidFill>
                  <a:srgbClr val="471212"/>
                </a:solidFill>
                <a:latin typeface="Playfair Display Bold"/>
                <a:ea typeface="Playfair Display Bold"/>
                <a:cs typeface="Playfair Display Bold"/>
                <a:sym typeface="Playfair Display Bold"/>
              </a:rPr>
              <a:t>sumokėti</a:t>
            </a:r>
            <a:r>
              <a:rPr lang="en-US" sz="1770" b="1" dirty="0">
                <a:solidFill>
                  <a:srgbClr val="471212"/>
                </a:solidFill>
                <a:latin typeface="Playfair Display Bold"/>
                <a:ea typeface="Playfair Display Bold"/>
                <a:cs typeface="Playfair Display Bold"/>
                <a:sym typeface="Playfair Display Bold"/>
              </a:rPr>
              <a:t> </a:t>
            </a:r>
            <a:r>
              <a:rPr lang="en-US" sz="1770" b="1" dirty="0" err="1">
                <a:solidFill>
                  <a:srgbClr val="471212"/>
                </a:solidFill>
                <a:latin typeface="Playfair Display Bold"/>
                <a:ea typeface="Playfair Display Bold"/>
                <a:cs typeface="Playfair Display Bold"/>
                <a:sym typeface="Playfair Display Bold"/>
              </a:rPr>
              <a:t>turisto</a:t>
            </a:r>
            <a:r>
              <a:rPr lang="en-US" sz="1770" b="1" dirty="0">
                <a:solidFill>
                  <a:srgbClr val="471212"/>
                </a:solidFill>
                <a:latin typeface="Playfair Display Bold"/>
                <a:ea typeface="Playfair Display Bold"/>
                <a:cs typeface="Playfair Display Bold"/>
                <a:sym typeface="Playfair Display Bold"/>
              </a:rPr>
              <a:t> </a:t>
            </a:r>
            <a:r>
              <a:rPr lang="en-US" sz="1770" b="1" dirty="0" err="1">
                <a:solidFill>
                  <a:srgbClr val="471212"/>
                </a:solidFill>
                <a:latin typeface="Playfair Display Bold"/>
                <a:ea typeface="Playfair Display Bold"/>
                <a:cs typeface="Playfair Display Bold"/>
                <a:sym typeface="Playfair Display Bold"/>
              </a:rPr>
              <a:t>rinkliavos</a:t>
            </a:r>
            <a:r>
              <a:rPr lang="en-US" sz="1770" b="1" dirty="0">
                <a:solidFill>
                  <a:srgbClr val="471212"/>
                </a:solidFill>
                <a:latin typeface="Playfair Display Bold"/>
                <a:ea typeface="Playfair Display Bold"/>
                <a:cs typeface="Playfair Display Bold"/>
                <a:sym typeface="Playfair Display Bold"/>
              </a:rPr>
              <a:t> </a:t>
            </a:r>
            <a:r>
              <a:rPr lang="en-US" sz="1770" b="1" dirty="0" err="1">
                <a:solidFill>
                  <a:srgbClr val="471212"/>
                </a:solidFill>
                <a:latin typeface="Playfair Display Bold"/>
                <a:ea typeface="Playfair Display Bold"/>
                <a:cs typeface="Playfair Display Bold"/>
                <a:sym typeface="Playfair Display Bold"/>
              </a:rPr>
              <a:t>mokestį</a:t>
            </a:r>
            <a:r>
              <a:rPr lang="en-US" sz="1770" b="1" dirty="0">
                <a:solidFill>
                  <a:srgbClr val="471212"/>
                </a:solidFill>
                <a:latin typeface="Playfair Display Bold"/>
                <a:ea typeface="Playfair Display Bold"/>
                <a:cs typeface="Playfair Display Bold"/>
                <a:sym typeface="Playfair Display Bold"/>
              </a:rPr>
              <a:t> – 1 </a:t>
            </a:r>
            <a:r>
              <a:rPr lang="en-US" sz="1770" b="1" dirty="0" err="1">
                <a:solidFill>
                  <a:srgbClr val="471212"/>
                </a:solidFill>
                <a:latin typeface="Playfair Display Bold"/>
                <a:ea typeface="Playfair Display Bold"/>
                <a:cs typeface="Playfair Display Bold"/>
                <a:sym typeface="Playfair Display Bold"/>
              </a:rPr>
              <a:t>eurą</a:t>
            </a:r>
            <a:r>
              <a:rPr lang="en-US" sz="1770" b="1" dirty="0">
                <a:solidFill>
                  <a:srgbClr val="471212"/>
                </a:solidFill>
                <a:latin typeface="Playfair Display Bold"/>
                <a:ea typeface="Playfair Display Bold"/>
                <a:cs typeface="Playfair Display Bold"/>
                <a:sym typeface="Playfair Display Bold"/>
              </a:rPr>
              <a:t> </a:t>
            </a:r>
            <a:r>
              <a:rPr lang="en-US" sz="1770" b="1" dirty="0" err="1">
                <a:solidFill>
                  <a:srgbClr val="471212"/>
                </a:solidFill>
                <a:latin typeface="Playfair Display Bold"/>
                <a:ea typeface="Playfair Display Bold"/>
                <a:cs typeface="Playfair Display Bold"/>
                <a:sym typeface="Playfair Display Bold"/>
              </a:rPr>
              <a:t>už</a:t>
            </a:r>
            <a:r>
              <a:rPr lang="en-US" sz="1770" b="1" dirty="0">
                <a:solidFill>
                  <a:srgbClr val="471212"/>
                </a:solidFill>
                <a:latin typeface="Playfair Display Bold"/>
                <a:ea typeface="Playfair Display Bold"/>
                <a:cs typeface="Playfair Display Bold"/>
                <a:sym typeface="Playfair Display Bold"/>
              </a:rPr>
              <a:t> </a:t>
            </a:r>
            <a:r>
              <a:rPr lang="en-US" sz="1770" b="1" dirty="0" err="1">
                <a:solidFill>
                  <a:srgbClr val="471212"/>
                </a:solidFill>
                <a:latin typeface="Playfair Display Bold"/>
                <a:ea typeface="Playfair Display Bold"/>
                <a:cs typeface="Playfair Display Bold"/>
                <a:sym typeface="Playfair Display Bold"/>
              </a:rPr>
              <a:t>nakvynę</a:t>
            </a:r>
            <a:r>
              <a:rPr lang="en-US" sz="1770" b="1" dirty="0">
                <a:solidFill>
                  <a:srgbClr val="471212"/>
                </a:solidFill>
                <a:latin typeface="Playfair Display Bold"/>
                <a:ea typeface="Playfair Display Bold"/>
                <a:cs typeface="Playfair Display Bold"/>
                <a:sym typeface="Playfair Display Bold"/>
              </a:rPr>
              <a:t>.</a:t>
            </a:r>
          </a:p>
          <a:p>
            <a:pPr algn="l">
              <a:lnSpc>
                <a:spcPts val="3311"/>
              </a:lnSpc>
            </a:pPr>
            <a:r>
              <a:rPr lang="en-US" sz="1770" dirty="0" err="1">
                <a:solidFill>
                  <a:srgbClr val="471212"/>
                </a:solidFill>
                <a:latin typeface="Playfair Display"/>
                <a:ea typeface="Playfair Display"/>
                <a:cs typeface="Playfair Display"/>
                <a:sym typeface="Playfair Display"/>
              </a:rPr>
              <a:t>Mokestis</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skirtas</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investicijoms</a:t>
            </a:r>
            <a:r>
              <a:rPr lang="en-US" sz="1770" dirty="0">
                <a:solidFill>
                  <a:srgbClr val="471212"/>
                </a:solidFill>
                <a:latin typeface="Playfair Display"/>
                <a:ea typeface="Playfair Display"/>
                <a:cs typeface="Playfair Display"/>
                <a:sym typeface="Playfair Display"/>
              </a:rPr>
              <a:t> į </a:t>
            </a:r>
            <a:r>
              <a:rPr lang="en-US" sz="1770" dirty="0" err="1">
                <a:solidFill>
                  <a:srgbClr val="471212"/>
                </a:solidFill>
                <a:latin typeface="Playfair Display"/>
                <a:ea typeface="Playfair Display"/>
                <a:cs typeface="Playfair Display"/>
                <a:sym typeface="Playfair Display"/>
              </a:rPr>
              <a:t>poilsio</a:t>
            </a:r>
            <a:r>
              <a:rPr lang="en-US" sz="1770" dirty="0">
                <a:solidFill>
                  <a:srgbClr val="471212"/>
                </a:solidFill>
                <a:latin typeface="Playfair Display"/>
                <a:ea typeface="Playfair Display"/>
                <a:cs typeface="Playfair Display"/>
                <a:sym typeface="Playfair Display"/>
              </a:rPr>
              <a:t> ir turizmo </a:t>
            </a:r>
            <a:r>
              <a:rPr lang="en-US" sz="1770" dirty="0" err="1">
                <a:solidFill>
                  <a:srgbClr val="471212"/>
                </a:solidFill>
                <a:latin typeface="Playfair Display"/>
                <a:ea typeface="Playfair Display"/>
                <a:cs typeface="Playfair Display"/>
                <a:sym typeface="Playfair Display"/>
              </a:rPr>
              <a:t>infrastruktūrą</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kultūrinių</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paslaugų</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kokybės</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gerinimą</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sezoniškumo</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mažinimą</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turistų</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srautų</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didinimą</a:t>
            </a:r>
            <a:r>
              <a:rPr lang="en-US" sz="1770" dirty="0">
                <a:solidFill>
                  <a:srgbClr val="471212"/>
                </a:solidFill>
                <a:latin typeface="Playfair Display"/>
                <a:ea typeface="Playfair Display"/>
                <a:cs typeface="Playfair Display"/>
                <a:sym typeface="Playfair Display"/>
              </a:rPr>
              <a:t> ir </a:t>
            </a:r>
            <a:r>
              <a:rPr lang="en-US" sz="1770" dirty="0" err="1">
                <a:solidFill>
                  <a:srgbClr val="471212"/>
                </a:solidFill>
                <a:latin typeface="Playfair Display"/>
                <a:ea typeface="Playfair Display"/>
                <a:cs typeface="Playfair Display"/>
                <a:sym typeface="Playfair Display"/>
              </a:rPr>
              <a:t>Klaipėdos</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kaip</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patrauklios</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vietos</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turistams</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žinomumo</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didinimą</a:t>
            </a:r>
            <a:r>
              <a:rPr lang="en-US" sz="1770" dirty="0">
                <a:solidFill>
                  <a:srgbClr val="471212"/>
                </a:solidFill>
                <a:latin typeface="Playfair Display"/>
                <a:ea typeface="Playfair Display"/>
                <a:cs typeface="Playfair Display"/>
                <a:sym typeface="Playfair Display"/>
              </a:rPr>
              <a:t>.</a:t>
            </a:r>
          </a:p>
          <a:p>
            <a:pPr algn="l">
              <a:lnSpc>
                <a:spcPts val="3311"/>
              </a:lnSpc>
            </a:pPr>
            <a:r>
              <a:rPr lang="en-US" sz="1770" dirty="0" err="1">
                <a:solidFill>
                  <a:srgbClr val="471212"/>
                </a:solidFill>
                <a:latin typeface="Playfair Display"/>
                <a:ea typeface="Playfair Display"/>
                <a:cs typeface="Playfair Display"/>
                <a:sym typeface="Playfair Display"/>
              </a:rPr>
              <a:t>Rinkliavos</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mokėti</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nereikia</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nepilnamečiams</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asmenims</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su</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negalia</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išimtis</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taikoma</a:t>
            </a:r>
            <a:r>
              <a:rPr lang="en-US" sz="1770" dirty="0">
                <a:solidFill>
                  <a:srgbClr val="471212"/>
                </a:solidFill>
                <a:latin typeface="Playfair Display"/>
                <a:ea typeface="Playfair Display"/>
                <a:cs typeface="Playfair Display"/>
                <a:sym typeface="Playfair Display"/>
              </a:rPr>
              <a:t> ir </a:t>
            </a:r>
            <a:r>
              <a:rPr lang="en-US" sz="1770" dirty="0" err="1">
                <a:solidFill>
                  <a:srgbClr val="471212"/>
                </a:solidFill>
                <a:latin typeface="Playfair Display"/>
                <a:ea typeface="Playfair Display"/>
                <a:cs typeface="Playfair Display"/>
                <a:sym typeface="Playfair Display"/>
              </a:rPr>
              <a:t>ilgalaikei</a:t>
            </a:r>
            <a:r>
              <a:rPr lang="en-US" sz="1770" dirty="0">
                <a:solidFill>
                  <a:srgbClr val="471212"/>
                </a:solidFill>
                <a:latin typeface="Playfair Display"/>
                <a:ea typeface="Playfair Display"/>
                <a:cs typeface="Playfair Display"/>
                <a:sym typeface="Playfair Display"/>
              </a:rPr>
              <a:t> </a:t>
            </a:r>
            <a:r>
              <a:rPr lang="en-US" sz="1770" dirty="0" err="1">
                <a:solidFill>
                  <a:srgbClr val="471212"/>
                </a:solidFill>
                <a:latin typeface="Playfair Display"/>
                <a:ea typeface="Playfair Display"/>
                <a:cs typeface="Playfair Display"/>
                <a:sym typeface="Playfair Display"/>
              </a:rPr>
              <a:t>nuomai</a:t>
            </a:r>
            <a:r>
              <a:rPr lang="en-US" sz="1770" dirty="0">
                <a:solidFill>
                  <a:srgbClr val="471212"/>
                </a:solidFill>
                <a:latin typeface="Playfair Display"/>
                <a:ea typeface="Playfair Display"/>
                <a:cs typeface="Playfair Display"/>
                <a:sym typeface="Playfair Display"/>
              </a:rPr>
              <a:t> (1 </a:t>
            </a:r>
            <a:r>
              <a:rPr lang="en-US" sz="1770" dirty="0" err="1">
                <a:solidFill>
                  <a:srgbClr val="471212"/>
                </a:solidFill>
                <a:latin typeface="Playfair Display"/>
                <a:ea typeface="Playfair Display"/>
                <a:cs typeface="Playfair Display"/>
                <a:sym typeface="Playfair Display"/>
              </a:rPr>
              <a:t>mėn</a:t>
            </a:r>
            <a:r>
              <a:rPr lang="en-US" sz="1770" dirty="0">
                <a:solidFill>
                  <a:srgbClr val="471212"/>
                </a:solidFill>
                <a:latin typeface="Playfair Display"/>
                <a:ea typeface="Playfair Display"/>
                <a:cs typeface="Playfair Display"/>
                <a:sym typeface="Playfair Display"/>
              </a:rPr>
              <a:t>. ir </a:t>
            </a:r>
            <a:r>
              <a:rPr lang="en-US" sz="1770" dirty="0" err="1">
                <a:solidFill>
                  <a:srgbClr val="471212"/>
                </a:solidFill>
                <a:latin typeface="Playfair Display"/>
                <a:ea typeface="Playfair Display"/>
                <a:cs typeface="Playfair Display"/>
                <a:sym typeface="Playfair Display"/>
              </a:rPr>
              <a:t>daugiau</a:t>
            </a:r>
            <a:r>
              <a:rPr lang="en-US" sz="1770" dirty="0">
                <a:solidFill>
                  <a:srgbClr val="471212"/>
                </a:solidFill>
                <a:latin typeface="Playfair Display"/>
                <a:ea typeface="Playfair Display"/>
                <a:cs typeface="Playfair Display"/>
                <a:sym typeface="Playfair Display"/>
              </a:rPr>
              <a:t>).</a:t>
            </a:r>
          </a:p>
          <a:p>
            <a:pPr algn="l">
              <a:lnSpc>
                <a:spcPts val="3311"/>
              </a:lnSpc>
            </a:pPr>
            <a:r>
              <a:rPr lang="en-US" sz="1770" dirty="0">
                <a:solidFill>
                  <a:srgbClr val="471212"/>
                </a:solidFill>
                <a:latin typeface="Playfair Display"/>
                <a:ea typeface="Playfair Display"/>
                <a:cs typeface="Playfair Display"/>
                <a:sym typeface="Playfair Display"/>
              </a:rPr>
              <a:t> </a:t>
            </a:r>
          </a:p>
          <a:p>
            <a:pPr algn="l">
              <a:lnSpc>
                <a:spcPts val="3311"/>
              </a:lnSpc>
            </a:pPr>
            <a:r>
              <a:rPr lang="en-US" sz="1770" b="1" dirty="0" err="1">
                <a:solidFill>
                  <a:srgbClr val="471212"/>
                </a:solidFill>
                <a:latin typeface="Playfair Display Bold"/>
                <a:ea typeface="Playfair Display Bold"/>
                <a:cs typeface="Playfair Display Bold"/>
                <a:sym typeface="Playfair Display Bold"/>
              </a:rPr>
              <a:t>Klaipėda</a:t>
            </a:r>
            <a:r>
              <a:rPr lang="en-US" sz="1770" b="1" dirty="0">
                <a:solidFill>
                  <a:srgbClr val="471212"/>
                </a:solidFill>
                <a:latin typeface="Playfair Display Bold"/>
                <a:ea typeface="Playfair Display Bold"/>
                <a:cs typeface="Playfair Display Bold"/>
                <a:sym typeface="Playfair Display Bold"/>
              </a:rPr>
              <a:t> taip pat </a:t>
            </a:r>
            <a:r>
              <a:rPr lang="en-US" sz="1770" b="1" dirty="0" err="1">
                <a:solidFill>
                  <a:srgbClr val="471212"/>
                </a:solidFill>
                <a:latin typeface="Playfair Display Bold"/>
                <a:ea typeface="Playfair Display Bold"/>
                <a:cs typeface="Playfair Display Bold"/>
                <a:sym typeface="Playfair Display Bold"/>
              </a:rPr>
              <a:t>sumažino</a:t>
            </a:r>
            <a:r>
              <a:rPr lang="en-US" sz="1770" b="1" dirty="0">
                <a:solidFill>
                  <a:srgbClr val="471212"/>
                </a:solidFill>
                <a:latin typeface="Playfair Display Bold"/>
                <a:ea typeface="Playfair Display Bold"/>
                <a:cs typeface="Playfair Display Bold"/>
                <a:sym typeface="Playfair Display Bold"/>
              </a:rPr>
              <a:t> NT </a:t>
            </a:r>
            <a:r>
              <a:rPr lang="en-US" sz="1770" b="1" dirty="0" err="1">
                <a:solidFill>
                  <a:srgbClr val="471212"/>
                </a:solidFill>
                <a:latin typeface="Playfair Display Bold"/>
                <a:ea typeface="Playfair Display Bold"/>
                <a:cs typeface="Playfair Display Bold"/>
                <a:sym typeface="Playfair Display Bold"/>
              </a:rPr>
              <a:t>mokesčio</a:t>
            </a:r>
            <a:r>
              <a:rPr lang="en-US" sz="1770" b="1" dirty="0">
                <a:solidFill>
                  <a:srgbClr val="471212"/>
                </a:solidFill>
                <a:latin typeface="Playfair Display Bold"/>
                <a:ea typeface="Playfair Display Bold"/>
                <a:cs typeface="Playfair Display Bold"/>
                <a:sym typeface="Playfair Display Bold"/>
              </a:rPr>
              <a:t> </a:t>
            </a:r>
            <a:r>
              <a:rPr lang="en-US" sz="1770" b="1" dirty="0" err="1">
                <a:solidFill>
                  <a:srgbClr val="471212"/>
                </a:solidFill>
                <a:latin typeface="Playfair Display Bold"/>
                <a:ea typeface="Playfair Display Bold"/>
                <a:cs typeface="Playfair Display Bold"/>
                <a:sym typeface="Playfair Display Bold"/>
              </a:rPr>
              <a:t>tarifą</a:t>
            </a:r>
            <a:r>
              <a:rPr lang="en-US" sz="1770" b="1" dirty="0">
                <a:solidFill>
                  <a:srgbClr val="471212"/>
                </a:solidFill>
                <a:latin typeface="Playfair Display Bold"/>
                <a:ea typeface="Playfair Display Bold"/>
                <a:cs typeface="Playfair Display Bold"/>
                <a:sym typeface="Playfair Display Bold"/>
              </a:rPr>
              <a:t> </a:t>
            </a:r>
            <a:r>
              <a:rPr lang="en-US" sz="1770" b="1" dirty="0" err="1">
                <a:solidFill>
                  <a:srgbClr val="471212"/>
                </a:solidFill>
                <a:latin typeface="Playfair Display Bold"/>
                <a:ea typeface="Playfair Display Bold"/>
                <a:cs typeface="Playfair Display Bold"/>
                <a:sym typeface="Playfair Display Bold"/>
              </a:rPr>
              <a:t>Klaipėdos</a:t>
            </a:r>
            <a:r>
              <a:rPr lang="en-US" sz="1770" b="1" dirty="0">
                <a:solidFill>
                  <a:srgbClr val="471212"/>
                </a:solidFill>
                <a:latin typeface="Playfair Display Bold"/>
                <a:ea typeface="Playfair Display Bold"/>
                <a:cs typeface="Playfair Display Bold"/>
                <a:sym typeface="Playfair Display Bold"/>
              </a:rPr>
              <a:t> </a:t>
            </a:r>
            <a:r>
              <a:rPr lang="en-US" sz="1770" b="1" dirty="0" err="1">
                <a:solidFill>
                  <a:srgbClr val="471212"/>
                </a:solidFill>
                <a:latin typeface="Playfair Display Bold"/>
                <a:ea typeface="Playfair Display Bold"/>
                <a:cs typeface="Playfair Display Bold"/>
                <a:sym typeface="Playfair Display Bold"/>
              </a:rPr>
              <a:t>verslams</a:t>
            </a:r>
            <a:r>
              <a:rPr lang="en-US" sz="1770" b="1" dirty="0">
                <a:solidFill>
                  <a:srgbClr val="471212"/>
                </a:solidFill>
                <a:latin typeface="Playfair Display Bold"/>
                <a:ea typeface="Playfair Display Bold"/>
                <a:cs typeface="Playfair Display Bold"/>
                <a:sym typeface="Playfair Display Bold"/>
              </a:rPr>
              <a:t> </a:t>
            </a:r>
            <a:r>
              <a:rPr lang="en-US" sz="1770" b="1" dirty="0" err="1">
                <a:solidFill>
                  <a:srgbClr val="471212"/>
                </a:solidFill>
                <a:latin typeface="Playfair Display Bold"/>
                <a:ea typeface="Playfair Display Bold"/>
                <a:cs typeface="Playfair Display Bold"/>
                <a:sym typeface="Playfair Display Bold"/>
              </a:rPr>
              <a:t>iki</a:t>
            </a:r>
            <a:r>
              <a:rPr lang="en-US" sz="1770" b="1" dirty="0">
                <a:solidFill>
                  <a:srgbClr val="471212"/>
                </a:solidFill>
                <a:latin typeface="Playfair Display Bold"/>
                <a:ea typeface="Playfair Display Bold"/>
                <a:cs typeface="Playfair Display Bold"/>
                <a:sym typeface="Playfair Display Bold"/>
              </a:rPr>
              <a:t> 0,5 proc.</a:t>
            </a:r>
          </a:p>
          <a:p>
            <a:pPr algn="l">
              <a:lnSpc>
                <a:spcPts val="3311"/>
              </a:lnSpc>
            </a:pPr>
            <a:endParaRPr lang="en-US" sz="1770" b="1" dirty="0">
              <a:solidFill>
                <a:srgbClr val="471212"/>
              </a:solidFill>
              <a:latin typeface="Playfair Display Bold"/>
              <a:ea typeface="Playfair Display Bold"/>
              <a:cs typeface="Playfair Display Bold"/>
              <a:sym typeface="Playfair Display 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Freeform 4"/>
          <p:cNvSpPr/>
          <p:nvPr/>
        </p:nvSpPr>
        <p:spPr>
          <a:xfrm>
            <a:off x="9957770" y="3837809"/>
            <a:ext cx="7679553" cy="5116502"/>
          </a:xfrm>
          <a:custGeom>
            <a:avLst/>
            <a:gdLst/>
            <a:ahLst/>
            <a:cxnLst/>
            <a:rect l="l" t="t" r="r" b="b"/>
            <a:pathLst>
              <a:path w="7679553" h="5116502">
                <a:moveTo>
                  <a:pt x="0" y="0"/>
                </a:moveTo>
                <a:lnTo>
                  <a:pt x="7679554" y="0"/>
                </a:lnTo>
                <a:lnTo>
                  <a:pt x="7679554" y="5116503"/>
                </a:lnTo>
                <a:lnTo>
                  <a:pt x="0" y="5116503"/>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426697" y="3790184"/>
            <a:ext cx="8933323" cy="5068102"/>
          </a:xfrm>
          <a:prstGeom prst="rect">
            <a:avLst/>
          </a:prstGeom>
        </p:spPr>
        <p:txBody>
          <a:bodyPr lIns="0" tIns="0" rIns="0" bIns="0" rtlCol="0" anchor="t">
            <a:spAutoFit/>
          </a:bodyPr>
          <a:lstStyle/>
          <a:p>
            <a:pPr algn="just">
              <a:lnSpc>
                <a:spcPts val="3105"/>
              </a:lnSpc>
              <a:spcBef>
                <a:spcPct val="0"/>
              </a:spcBef>
            </a:pPr>
            <a:r>
              <a:rPr lang="en-US" sz="2218" spc="22">
                <a:solidFill>
                  <a:srgbClr val="000000"/>
                </a:solidFill>
                <a:latin typeface="Playfair Display"/>
                <a:ea typeface="Playfair Display"/>
                <a:cs typeface="Playfair Display"/>
                <a:sym typeface="Playfair Display"/>
              </a:rPr>
              <a:t>Asociacijos iniciatyva,  LR Aplinkos ministerija patikslino statybos techninį reglamentą „Statinių ir patalpų klasifikavimas“, kuris suteikia daugiau aiškumo dėl maitinimo paslaugų teikimo skirtingos paskirties pastatuose. </a:t>
            </a:r>
          </a:p>
          <a:p>
            <a:pPr algn="just">
              <a:lnSpc>
                <a:spcPts val="3105"/>
              </a:lnSpc>
              <a:spcBef>
                <a:spcPct val="0"/>
              </a:spcBef>
            </a:pPr>
            <a:endParaRPr lang="en-US" sz="2218" spc="22">
              <a:solidFill>
                <a:srgbClr val="000000"/>
              </a:solidFill>
              <a:latin typeface="Playfair Display"/>
              <a:ea typeface="Playfair Display"/>
              <a:cs typeface="Playfair Display"/>
              <a:sym typeface="Playfair Display"/>
            </a:endParaRPr>
          </a:p>
          <a:p>
            <a:pPr algn="just">
              <a:lnSpc>
                <a:spcPts val="3105"/>
              </a:lnSpc>
              <a:spcBef>
                <a:spcPct val="0"/>
              </a:spcBef>
            </a:pPr>
            <a:r>
              <a:rPr lang="en-US" sz="2218" spc="22">
                <a:solidFill>
                  <a:srgbClr val="000000"/>
                </a:solidFill>
                <a:latin typeface="Playfair Display"/>
                <a:ea typeface="Playfair Display"/>
                <a:cs typeface="Playfair Display"/>
                <a:sym typeface="Playfair Display"/>
              </a:rPr>
              <a:t>Pakeitimai padeda išspręsti praktikoje kilusias problemas, kai maitinimo veikla negalėdavo būti vykdoma, nors ji natūraliai papildo pagrindinę pastato veiklą, pavyzdžiui, viešbučiuose, švietimo įstaigose ar kino teatruose. </a:t>
            </a:r>
          </a:p>
          <a:p>
            <a:pPr algn="just">
              <a:lnSpc>
                <a:spcPts val="3105"/>
              </a:lnSpc>
              <a:spcBef>
                <a:spcPct val="0"/>
              </a:spcBef>
            </a:pPr>
            <a:endParaRPr lang="en-US" sz="2218" spc="22">
              <a:solidFill>
                <a:srgbClr val="000000"/>
              </a:solidFill>
              <a:latin typeface="Playfair Display"/>
              <a:ea typeface="Playfair Display"/>
              <a:cs typeface="Playfair Display"/>
              <a:sym typeface="Playfair Display"/>
            </a:endParaRPr>
          </a:p>
          <a:p>
            <a:pPr algn="just">
              <a:lnSpc>
                <a:spcPts val="3105"/>
              </a:lnSpc>
              <a:spcBef>
                <a:spcPct val="0"/>
              </a:spcBef>
            </a:pPr>
            <a:r>
              <a:rPr lang="en-US" sz="2218" spc="22">
                <a:solidFill>
                  <a:srgbClr val="000000"/>
                </a:solidFill>
                <a:latin typeface="Playfair Display"/>
                <a:ea typeface="Playfair Display"/>
                <a:cs typeface="Playfair Display"/>
                <a:sym typeface="Playfair Display"/>
              </a:rPr>
              <a:t>Nuo šiol maitinimo paslaugos tokiose patalpose galės būti teikiamos laikantis nustatytų sąlygų – kai maitinimo erdvė yra pagalbinė pagrindinei veiklai ir užtikrinami visi saugos bei veiklos reikalavimai.</a:t>
            </a:r>
          </a:p>
        </p:txBody>
      </p:sp>
      <p:sp>
        <p:nvSpPr>
          <p:cNvPr id="6" name="TextBox 6"/>
          <p:cNvSpPr txBox="1"/>
          <p:nvPr/>
        </p:nvSpPr>
        <p:spPr>
          <a:xfrm>
            <a:off x="216020" y="1975482"/>
            <a:ext cx="9144000" cy="629551"/>
          </a:xfrm>
          <a:prstGeom prst="rect">
            <a:avLst/>
          </a:prstGeom>
        </p:spPr>
        <p:txBody>
          <a:bodyPr lIns="0" tIns="0" rIns="0" bIns="0" rtlCol="0" anchor="t">
            <a:spAutoFit/>
          </a:bodyPr>
          <a:lstStyle/>
          <a:p>
            <a:pPr algn="ctr">
              <a:lnSpc>
                <a:spcPts val="5200"/>
              </a:lnSpc>
              <a:spcBef>
                <a:spcPct val="0"/>
              </a:spcBef>
            </a:pPr>
            <a:r>
              <a:rPr lang="en-US" sz="3714" b="1" spc="843">
                <a:solidFill>
                  <a:srgbClr val="471212"/>
                </a:solidFill>
                <a:latin typeface="Playfair Display Bold"/>
                <a:ea typeface="Playfair Display Bold"/>
                <a:cs typeface="Playfair Display Bold"/>
                <a:sym typeface="Playfair Display Bold"/>
              </a:rPr>
              <a:t>DĖL PATALPŲ PASKIRTIES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426697" y="3466012"/>
            <a:ext cx="10283447" cy="6345837"/>
          </a:xfrm>
          <a:prstGeom prst="rect">
            <a:avLst/>
          </a:prstGeom>
        </p:spPr>
        <p:txBody>
          <a:bodyPr lIns="0" tIns="0" rIns="0" bIns="0" rtlCol="0" anchor="t">
            <a:spAutoFit/>
          </a:bodyPr>
          <a:lstStyle/>
          <a:p>
            <a:pPr algn="just">
              <a:lnSpc>
                <a:spcPts val="2819"/>
              </a:lnSpc>
            </a:pPr>
            <a:r>
              <a:rPr lang="en-US" sz="2013" spc="20">
                <a:solidFill>
                  <a:srgbClr val="000000"/>
                </a:solidFill>
                <a:latin typeface="Playfair Display"/>
                <a:ea typeface="Playfair Display"/>
                <a:cs typeface="Playfair Display"/>
                <a:sym typeface="Playfair Display"/>
              </a:rPr>
              <a:t> Pagal Lietuvos Respublikos pakuočių ir pakuočių atliekų tvarkymo įstatymo pakeitimus nuo 2025 m. gegužės 1 d. viešojo maitinimo įstaigoms įsigaliojo keli nauji reikalavimai.</a:t>
            </a:r>
          </a:p>
          <a:p>
            <a:pPr algn="just">
              <a:lnSpc>
                <a:spcPts val="2819"/>
              </a:lnSpc>
            </a:pPr>
            <a:r>
              <a:rPr lang="en-US" sz="2013" spc="20">
                <a:solidFill>
                  <a:srgbClr val="000000"/>
                </a:solidFill>
                <a:latin typeface="Playfair Display"/>
                <a:ea typeface="Playfair Display"/>
                <a:cs typeface="Playfair Display"/>
                <a:sym typeface="Playfair Display"/>
              </a:rPr>
              <a:t> </a:t>
            </a:r>
          </a:p>
          <a:p>
            <a:pPr marL="434799" lvl="1" indent="-217400" algn="just">
              <a:lnSpc>
                <a:spcPts val="2819"/>
              </a:lnSpc>
              <a:buFont typeface="Arial"/>
              <a:buChar char="•"/>
            </a:pPr>
            <a:r>
              <a:rPr lang="en-US" sz="2013" spc="20">
                <a:solidFill>
                  <a:srgbClr val="000000"/>
                </a:solidFill>
                <a:latin typeface="Playfair Display"/>
                <a:ea typeface="Playfair Display"/>
                <a:cs typeface="Playfair Display"/>
                <a:sym typeface="Playfair Display"/>
              </a:rPr>
              <a:t>Draudžiama nemokamai dalyti vienkartinius plastikinius gaminius, kurie pardavimo metu užpildomi maistu ar gėrimais.</a:t>
            </a:r>
          </a:p>
          <a:p>
            <a:pPr marL="434799" lvl="1" indent="-217400" algn="just">
              <a:lnSpc>
                <a:spcPts val="2819"/>
              </a:lnSpc>
              <a:buFont typeface="Arial"/>
              <a:buChar char="•"/>
            </a:pPr>
            <a:r>
              <a:rPr lang="en-US" sz="2013" spc="20">
                <a:solidFill>
                  <a:srgbClr val="000000"/>
                </a:solidFill>
                <a:latin typeface="Playfair Display"/>
                <a:ea typeface="Playfair Display"/>
                <a:cs typeface="Playfair Display"/>
                <a:sym typeface="Playfair Display"/>
              </a:rPr>
              <a:t>Vartojimui vietoje turės būti siūlomos alternatyvos: daugkartinės pakuotės, vienkartinės pakuotės be plastiko arba stalo indai (reikalavimas netaikomas maistui išsinešimui).</a:t>
            </a:r>
          </a:p>
          <a:p>
            <a:pPr marL="434799" lvl="1" indent="-217400" algn="just">
              <a:lnSpc>
                <a:spcPts val="2819"/>
              </a:lnSpc>
              <a:buFont typeface="Arial"/>
              <a:buChar char="•"/>
            </a:pPr>
            <a:r>
              <a:rPr lang="en-US" sz="2013" spc="20">
                <a:solidFill>
                  <a:srgbClr val="000000"/>
                </a:solidFill>
                <a:latin typeface="Playfair Display"/>
                <a:ea typeface="Playfair Display"/>
                <a:cs typeface="Playfair Display"/>
                <a:sym typeface="Playfair Display"/>
              </a:rPr>
              <a:t>Įstaigos gali leisti klientams naudoti atsineštą daugkartinę pakuotę, jei užtikrinamos higienos sąlygos.</a:t>
            </a:r>
          </a:p>
          <a:p>
            <a:pPr marL="434799" lvl="1" indent="-217400" algn="just">
              <a:lnSpc>
                <a:spcPts val="2819"/>
              </a:lnSpc>
              <a:buFont typeface="Arial"/>
              <a:buChar char="•"/>
            </a:pPr>
            <a:r>
              <a:rPr lang="en-US" sz="2013" spc="20">
                <a:solidFill>
                  <a:srgbClr val="000000"/>
                </a:solidFill>
                <a:latin typeface="Playfair Display"/>
                <a:ea typeface="Playfair Display"/>
                <a:cs typeface="Playfair Display"/>
                <a:sym typeface="Playfair Display"/>
              </a:rPr>
              <a:t>Masiniuose renginiuose ir paplūdimiuose vienkartiniai plastikiniai gaminiai gali būti platinami tik taikant užstato sistemą.</a:t>
            </a:r>
          </a:p>
          <a:p>
            <a:pPr marL="434799" lvl="1" indent="-217400" algn="just">
              <a:lnSpc>
                <a:spcPts val="2819"/>
              </a:lnSpc>
              <a:buFont typeface="Arial"/>
              <a:buChar char="•"/>
            </a:pPr>
            <a:r>
              <a:rPr lang="en-US" sz="2013" spc="20">
                <a:solidFill>
                  <a:srgbClr val="000000"/>
                </a:solidFill>
                <a:latin typeface="Playfair Display"/>
                <a:ea typeface="Playfair Display"/>
                <a:cs typeface="Playfair Display"/>
                <a:sym typeface="Playfair Display"/>
              </a:rPr>
              <a:t>Vienkartinių plastikinių pakuočių kaina išsinešimui turi būti aiškiai nurodyta ir atskirta nuo produkto kainos.</a:t>
            </a:r>
          </a:p>
          <a:p>
            <a:pPr algn="just">
              <a:lnSpc>
                <a:spcPts val="2539"/>
              </a:lnSpc>
            </a:pPr>
            <a:endParaRPr lang="en-US" sz="2013" spc="20">
              <a:solidFill>
                <a:srgbClr val="000000"/>
              </a:solidFill>
              <a:latin typeface="Playfair Display"/>
              <a:ea typeface="Playfair Display"/>
              <a:cs typeface="Playfair Display"/>
              <a:sym typeface="Playfair Display"/>
            </a:endParaRPr>
          </a:p>
          <a:p>
            <a:pPr algn="just">
              <a:lnSpc>
                <a:spcPts val="2819"/>
              </a:lnSpc>
            </a:pPr>
            <a:r>
              <a:rPr lang="en-US" sz="2013" spc="20">
                <a:solidFill>
                  <a:srgbClr val="000000"/>
                </a:solidFill>
                <a:latin typeface="Playfair Display"/>
                <a:ea typeface="Playfair Display"/>
                <a:cs typeface="Playfair Display"/>
                <a:sym typeface="Playfair Display"/>
              </a:rPr>
              <a:t>Šie pakeitimai įgyvendina ES direktyvos (2019/904) reikalavimus, siekiant mažinti vienkartinio plastiko naudojimą ir skatinti tvarius sprendimus.</a:t>
            </a:r>
          </a:p>
          <a:p>
            <a:pPr algn="just">
              <a:lnSpc>
                <a:spcPts val="3239"/>
              </a:lnSpc>
              <a:spcBef>
                <a:spcPct val="0"/>
              </a:spcBef>
            </a:pPr>
            <a:endParaRPr lang="en-US" sz="2013" spc="20">
              <a:solidFill>
                <a:srgbClr val="000000"/>
              </a:solidFill>
              <a:latin typeface="Playfair Display"/>
              <a:ea typeface="Playfair Display"/>
              <a:cs typeface="Playfair Display"/>
              <a:sym typeface="Playfair Display"/>
            </a:endParaRPr>
          </a:p>
        </p:txBody>
      </p:sp>
      <p:sp>
        <p:nvSpPr>
          <p:cNvPr id="5" name="TextBox 5"/>
          <p:cNvSpPr txBox="1"/>
          <p:nvPr/>
        </p:nvSpPr>
        <p:spPr>
          <a:xfrm>
            <a:off x="216020" y="1985007"/>
            <a:ext cx="11104976" cy="1241691"/>
          </a:xfrm>
          <a:prstGeom prst="rect">
            <a:avLst/>
          </a:prstGeom>
        </p:spPr>
        <p:txBody>
          <a:bodyPr lIns="0" tIns="0" rIns="0" bIns="0" rtlCol="0" anchor="t">
            <a:spAutoFit/>
          </a:bodyPr>
          <a:lstStyle/>
          <a:p>
            <a:pPr algn="ctr">
              <a:lnSpc>
                <a:spcPts val="5060"/>
              </a:lnSpc>
              <a:spcBef>
                <a:spcPct val="0"/>
              </a:spcBef>
            </a:pPr>
            <a:r>
              <a:rPr lang="en-US" sz="3614" b="1" spc="820">
                <a:solidFill>
                  <a:srgbClr val="471212"/>
                </a:solidFill>
                <a:latin typeface="Playfair Display Bold"/>
                <a:ea typeface="Playfair Display Bold"/>
                <a:cs typeface="Playfair Display Bold"/>
                <a:sym typeface="Playfair Display Bold"/>
              </a:rPr>
              <a:t>PAKUOČIŲ IR PAKUOČIŲ ATLIEKŲ TVARKYMO POKYČIAI</a:t>
            </a:r>
          </a:p>
        </p:txBody>
      </p:sp>
      <p:grpSp>
        <p:nvGrpSpPr>
          <p:cNvPr id="6" name="Group 6"/>
          <p:cNvGrpSpPr/>
          <p:nvPr/>
        </p:nvGrpSpPr>
        <p:grpSpPr>
          <a:xfrm>
            <a:off x="11320996" y="3504112"/>
            <a:ext cx="6208329" cy="4078875"/>
            <a:chOff x="0" y="0"/>
            <a:chExt cx="8277772" cy="5438500"/>
          </a:xfrm>
        </p:grpSpPr>
        <p:pic>
          <p:nvPicPr>
            <p:cNvPr id="7" name="Picture 7"/>
            <p:cNvPicPr>
              <a:picLocks noChangeAspect="1"/>
            </p:cNvPicPr>
            <p:nvPr/>
          </p:nvPicPr>
          <p:blipFill>
            <a:blip r:embed="rId3"/>
            <a:srcRect t="10834" b="10834"/>
            <a:stretch>
              <a:fillRect/>
            </a:stretch>
          </p:blipFill>
          <p:spPr>
            <a:xfrm>
              <a:off x="0" y="0"/>
              <a:ext cx="8277772" cy="5438500"/>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426697" y="3790184"/>
            <a:ext cx="8933323" cy="5068102"/>
          </a:xfrm>
          <a:prstGeom prst="rect">
            <a:avLst/>
          </a:prstGeom>
        </p:spPr>
        <p:txBody>
          <a:bodyPr lIns="0" tIns="0" rIns="0" bIns="0" rtlCol="0" anchor="t">
            <a:spAutoFit/>
          </a:bodyPr>
          <a:lstStyle/>
          <a:p>
            <a:pPr algn="just">
              <a:lnSpc>
                <a:spcPts val="3105"/>
              </a:lnSpc>
              <a:spcBef>
                <a:spcPct val="0"/>
              </a:spcBef>
            </a:pPr>
            <a:r>
              <a:rPr lang="en-US" sz="2218" spc="22">
                <a:solidFill>
                  <a:srgbClr val="000000"/>
                </a:solidFill>
                <a:latin typeface="Playfair Display"/>
                <a:ea typeface="Playfair Display"/>
                <a:cs typeface="Playfair Display"/>
                <a:sym typeface="Playfair Display"/>
              </a:rPr>
              <a:t>Nuo 2025 m. Lietuvoje įsigaliojo  atnaujinti viešbučių klasifikavimo kriterijai, galiosiantys iki 2030 m. </a:t>
            </a:r>
          </a:p>
          <a:p>
            <a:pPr algn="just">
              <a:lnSpc>
                <a:spcPts val="3105"/>
              </a:lnSpc>
              <a:spcBef>
                <a:spcPct val="0"/>
              </a:spcBef>
            </a:pPr>
            <a:endParaRPr lang="en-US" sz="2218" spc="22">
              <a:solidFill>
                <a:srgbClr val="000000"/>
              </a:solidFill>
              <a:latin typeface="Playfair Display"/>
              <a:ea typeface="Playfair Display"/>
              <a:cs typeface="Playfair Display"/>
              <a:sym typeface="Playfair Display"/>
            </a:endParaRPr>
          </a:p>
          <a:p>
            <a:pPr algn="just">
              <a:lnSpc>
                <a:spcPts val="3105"/>
              </a:lnSpc>
              <a:spcBef>
                <a:spcPct val="0"/>
              </a:spcBef>
            </a:pPr>
            <a:r>
              <a:rPr lang="en-US" sz="2218" spc="22">
                <a:solidFill>
                  <a:srgbClr val="000000"/>
                </a:solidFill>
                <a:latin typeface="Playfair Display"/>
                <a:ea typeface="Playfair Display"/>
                <a:cs typeface="Playfair Display"/>
                <a:sym typeface="Playfair Display"/>
              </a:rPr>
              <a:t>Pokyčiai įgyvendinami pagal tarptautinę „Hotelstars Union“ sistemą, kurią Lietuva taiko nuo 2010 m. </a:t>
            </a:r>
          </a:p>
          <a:p>
            <a:pPr algn="just">
              <a:lnSpc>
                <a:spcPts val="3105"/>
              </a:lnSpc>
              <a:spcBef>
                <a:spcPct val="0"/>
              </a:spcBef>
            </a:pPr>
            <a:endParaRPr lang="en-US" sz="2218" spc="22">
              <a:solidFill>
                <a:srgbClr val="000000"/>
              </a:solidFill>
              <a:latin typeface="Playfair Display"/>
              <a:ea typeface="Playfair Display"/>
              <a:cs typeface="Playfair Display"/>
              <a:sym typeface="Playfair Display"/>
            </a:endParaRPr>
          </a:p>
          <a:p>
            <a:pPr algn="just">
              <a:lnSpc>
                <a:spcPts val="3105"/>
              </a:lnSpc>
              <a:spcBef>
                <a:spcPct val="0"/>
              </a:spcBef>
            </a:pPr>
            <a:r>
              <a:rPr lang="en-US" sz="2218" spc="22">
                <a:solidFill>
                  <a:srgbClr val="000000"/>
                </a:solidFill>
                <a:latin typeface="Playfair Display"/>
                <a:ea typeface="Playfair Display"/>
                <a:cs typeface="Playfair Display"/>
                <a:sym typeface="Playfair Display"/>
              </a:rPr>
              <a:t>Nauji reikalavimai atspindi šiuolaikines rinkos tendencijas, svečių lūkesčius ir viešbučių verslo poreikius, o kriterijų skaičius sumažintas iki 239. </a:t>
            </a:r>
          </a:p>
          <a:p>
            <a:pPr algn="just">
              <a:lnSpc>
                <a:spcPts val="3105"/>
              </a:lnSpc>
              <a:spcBef>
                <a:spcPct val="0"/>
              </a:spcBef>
            </a:pPr>
            <a:endParaRPr lang="en-US" sz="2218" spc="22">
              <a:solidFill>
                <a:srgbClr val="000000"/>
              </a:solidFill>
              <a:latin typeface="Playfair Display"/>
              <a:ea typeface="Playfair Display"/>
              <a:cs typeface="Playfair Display"/>
              <a:sym typeface="Playfair Display"/>
            </a:endParaRPr>
          </a:p>
          <a:p>
            <a:pPr algn="just">
              <a:lnSpc>
                <a:spcPts val="3105"/>
              </a:lnSpc>
              <a:spcBef>
                <a:spcPct val="0"/>
              </a:spcBef>
            </a:pPr>
            <a:r>
              <a:rPr lang="en-US" sz="2218" spc="22">
                <a:solidFill>
                  <a:srgbClr val="000000"/>
                </a:solidFill>
                <a:latin typeface="Playfair Display"/>
                <a:ea typeface="Playfair Display"/>
                <a:cs typeface="Playfair Display"/>
                <a:sym typeface="Playfair Display"/>
              </a:rPr>
              <a:t>Viešbučių klasifikavimo reikalavimus tvirtina Ekonomikos ir inovacijų ministerija, o jų laikymosi priežiūrą vykdo Valstybinė vartotojų teisių apsaugos tarnyba (VVTAT).</a:t>
            </a:r>
          </a:p>
        </p:txBody>
      </p:sp>
      <p:sp>
        <p:nvSpPr>
          <p:cNvPr id="5" name="TextBox 5"/>
          <p:cNvSpPr txBox="1"/>
          <p:nvPr/>
        </p:nvSpPr>
        <p:spPr>
          <a:xfrm>
            <a:off x="426697" y="1975482"/>
            <a:ext cx="11250194" cy="1286776"/>
          </a:xfrm>
          <a:prstGeom prst="rect">
            <a:avLst/>
          </a:prstGeom>
        </p:spPr>
        <p:txBody>
          <a:bodyPr lIns="0" tIns="0" rIns="0" bIns="0" rtlCol="0" anchor="t">
            <a:spAutoFit/>
          </a:bodyPr>
          <a:lstStyle/>
          <a:p>
            <a:pPr algn="ctr">
              <a:lnSpc>
                <a:spcPts val="5200"/>
              </a:lnSpc>
              <a:spcBef>
                <a:spcPct val="0"/>
              </a:spcBef>
            </a:pPr>
            <a:r>
              <a:rPr lang="en-US" sz="3714" b="1" spc="843">
                <a:solidFill>
                  <a:srgbClr val="471212"/>
                </a:solidFill>
                <a:latin typeface="Playfair Display Bold"/>
                <a:ea typeface="Playfair Display Bold"/>
                <a:cs typeface="Playfair Display Bold"/>
                <a:sym typeface="Playfair Display Bold"/>
              </a:rPr>
              <a:t>NAUJI VIEŠBUČIŲ KLASIFIKAVIMO REIKALAVIMAI</a:t>
            </a:r>
          </a:p>
        </p:txBody>
      </p:sp>
      <p:grpSp>
        <p:nvGrpSpPr>
          <p:cNvPr id="6" name="Group 6"/>
          <p:cNvGrpSpPr/>
          <p:nvPr/>
        </p:nvGrpSpPr>
        <p:grpSpPr>
          <a:xfrm>
            <a:off x="10759652" y="3786134"/>
            <a:ext cx="6742671" cy="4973779"/>
            <a:chOff x="0" y="0"/>
            <a:chExt cx="8990227" cy="6631705"/>
          </a:xfrm>
        </p:grpSpPr>
        <p:pic>
          <p:nvPicPr>
            <p:cNvPr id="7" name="Picture 7"/>
            <p:cNvPicPr>
              <a:picLocks noChangeAspect="1"/>
            </p:cNvPicPr>
            <p:nvPr/>
          </p:nvPicPr>
          <p:blipFill>
            <a:blip r:embed="rId3"/>
            <a:srcRect l="11872" r="11872"/>
            <a:stretch>
              <a:fillRect/>
            </a:stretch>
          </p:blipFill>
          <p:spPr>
            <a:xfrm>
              <a:off x="0" y="0"/>
              <a:ext cx="8990227" cy="6631705"/>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Freeform 4"/>
          <p:cNvSpPr/>
          <p:nvPr/>
        </p:nvSpPr>
        <p:spPr>
          <a:xfrm>
            <a:off x="10895735" y="3128909"/>
            <a:ext cx="5515362" cy="5515362"/>
          </a:xfrm>
          <a:custGeom>
            <a:avLst/>
            <a:gdLst/>
            <a:ahLst/>
            <a:cxnLst/>
            <a:rect l="l" t="t" r="r" b="b"/>
            <a:pathLst>
              <a:path w="5515362" h="5515362">
                <a:moveTo>
                  <a:pt x="0" y="0"/>
                </a:moveTo>
                <a:lnTo>
                  <a:pt x="5515362" y="0"/>
                </a:lnTo>
                <a:lnTo>
                  <a:pt x="5515362" y="5515361"/>
                </a:lnTo>
                <a:lnTo>
                  <a:pt x="0" y="5515361"/>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426697" y="3081284"/>
            <a:ext cx="8933323" cy="3542765"/>
          </a:xfrm>
          <a:prstGeom prst="rect">
            <a:avLst/>
          </a:prstGeom>
        </p:spPr>
        <p:txBody>
          <a:bodyPr lIns="0" tIns="0" rIns="0" bIns="0" rtlCol="0" anchor="t">
            <a:spAutoFit/>
          </a:bodyPr>
          <a:lstStyle/>
          <a:p>
            <a:pPr algn="just">
              <a:lnSpc>
                <a:spcPts val="3105"/>
              </a:lnSpc>
              <a:spcBef>
                <a:spcPct val="0"/>
              </a:spcBef>
            </a:pPr>
            <a:r>
              <a:rPr lang="en-US" sz="2218" spc="22" dirty="0">
                <a:solidFill>
                  <a:srgbClr val="000000"/>
                </a:solidFill>
                <a:latin typeface="Playfair Display"/>
                <a:ea typeface="Playfair Display"/>
                <a:cs typeface="Playfair Display"/>
                <a:sym typeface="Playfair Display"/>
              </a:rPr>
              <a:t>Nuo 2025 m. </a:t>
            </a:r>
            <a:r>
              <a:rPr lang="en-US" sz="2218" spc="22" dirty="0" err="1">
                <a:solidFill>
                  <a:srgbClr val="000000"/>
                </a:solidFill>
                <a:latin typeface="Playfair Display"/>
                <a:ea typeface="Playfair Display"/>
                <a:cs typeface="Playfair Display"/>
                <a:sym typeface="Playfair Display"/>
              </a:rPr>
              <a:t>sausio</a:t>
            </a:r>
            <a:r>
              <a:rPr lang="en-US" sz="2218" spc="22" dirty="0">
                <a:solidFill>
                  <a:srgbClr val="000000"/>
                </a:solidFill>
                <a:latin typeface="Playfair Display"/>
                <a:ea typeface="Playfair Display"/>
                <a:cs typeface="Playfair Display"/>
                <a:sym typeface="Playfair Display"/>
              </a:rPr>
              <a:t> 1 d. </a:t>
            </a:r>
            <a:r>
              <a:rPr lang="en-US" sz="2218" spc="22" dirty="0" err="1">
                <a:solidFill>
                  <a:srgbClr val="000000"/>
                </a:solidFill>
                <a:latin typeface="Playfair Display"/>
                <a:ea typeface="Playfair Display"/>
                <a:cs typeface="Playfair Display"/>
                <a:sym typeface="Playfair Display"/>
              </a:rPr>
              <a:t>apgyvendinimo</a:t>
            </a:r>
            <a:r>
              <a:rPr lang="en-US" sz="2218" spc="22" dirty="0">
                <a:solidFill>
                  <a:srgbClr val="000000"/>
                </a:solidFill>
                <a:latin typeface="Playfair Display"/>
                <a:ea typeface="Playfair Display"/>
                <a:cs typeface="Playfair Display"/>
                <a:sym typeface="Playfair Display"/>
              </a:rPr>
              <a:t> </a:t>
            </a:r>
            <a:r>
              <a:rPr lang="en-US" sz="2218" spc="22" dirty="0" err="1">
                <a:solidFill>
                  <a:srgbClr val="000000"/>
                </a:solidFill>
                <a:latin typeface="Playfair Display"/>
                <a:ea typeface="Playfair Display"/>
                <a:cs typeface="Playfair Display"/>
                <a:sym typeface="Playfair Display"/>
              </a:rPr>
              <a:t>sektorius</a:t>
            </a:r>
            <a:r>
              <a:rPr lang="en-US" sz="2218" spc="22" dirty="0">
                <a:solidFill>
                  <a:srgbClr val="000000"/>
                </a:solidFill>
                <a:latin typeface="Playfair Display"/>
                <a:ea typeface="Playfair Display"/>
                <a:cs typeface="Playfair Display"/>
                <a:sym typeface="Playfair Display"/>
              </a:rPr>
              <a:t> </a:t>
            </a:r>
            <a:r>
              <a:rPr lang="en-US" sz="2218" spc="22" dirty="0" err="1">
                <a:solidFill>
                  <a:srgbClr val="000000"/>
                </a:solidFill>
                <a:latin typeface="Playfair Display"/>
                <a:ea typeface="Playfair Display"/>
                <a:cs typeface="Playfair Display"/>
                <a:sym typeface="Playfair Display"/>
              </a:rPr>
              <a:t>privalomai</a:t>
            </a:r>
            <a:r>
              <a:rPr lang="en-US" sz="2218" spc="22" dirty="0">
                <a:solidFill>
                  <a:srgbClr val="000000"/>
                </a:solidFill>
                <a:latin typeface="Playfair Display"/>
                <a:ea typeface="Playfair Display"/>
                <a:cs typeface="Playfair Display"/>
                <a:sym typeface="Playfair Display"/>
              </a:rPr>
              <a:t> </a:t>
            </a:r>
            <a:r>
              <a:rPr lang="en-US" sz="2218" spc="22" dirty="0" err="1">
                <a:solidFill>
                  <a:srgbClr val="000000"/>
                </a:solidFill>
                <a:latin typeface="Playfair Display"/>
                <a:ea typeface="Playfair Display"/>
                <a:cs typeface="Playfair Display"/>
                <a:sym typeface="Playfair Display"/>
              </a:rPr>
              <a:t>teikia</a:t>
            </a:r>
            <a:r>
              <a:rPr lang="en-US" sz="2218" spc="22" dirty="0">
                <a:solidFill>
                  <a:srgbClr val="000000"/>
                </a:solidFill>
                <a:latin typeface="Playfair Display"/>
                <a:ea typeface="Playfair Display"/>
                <a:cs typeface="Playfair Display"/>
                <a:sym typeface="Playfair Display"/>
              </a:rPr>
              <a:t> </a:t>
            </a:r>
            <a:r>
              <a:rPr lang="en-US" sz="2218" spc="22" dirty="0" err="1">
                <a:solidFill>
                  <a:srgbClr val="000000"/>
                </a:solidFill>
                <a:latin typeface="Playfair Display"/>
                <a:ea typeface="Playfair Display"/>
                <a:cs typeface="Playfair Display"/>
                <a:sym typeface="Playfair Display"/>
              </a:rPr>
              <a:t>duomenis</a:t>
            </a:r>
            <a:r>
              <a:rPr lang="en-US" sz="2218" spc="22" dirty="0">
                <a:solidFill>
                  <a:srgbClr val="000000"/>
                </a:solidFill>
                <a:latin typeface="Playfair Display"/>
                <a:ea typeface="Playfair Display"/>
                <a:cs typeface="Playfair Display"/>
                <a:sym typeface="Playfair Display"/>
              </a:rPr>
              <a:t> </a:t>
            </a:r>
            <a:r>
              <a:rPr lang="en-US" sz="2218" spc="22" dirty="0" err="1">
                <a:solidFill>
                  <a:srgbClr val="000000"/>
                </a:solidFill>
                <a:latin typeface="Playfair Display"/>
                <a:ea typeface="Playfair Display"/>
                <a:cs typeface="Playfair Display"/>
                <a:sym typeface="Playfair Display"/>
              </a:rPr>
              <a:t>apie</a:t>
            </a:r>
            <a:r>
              <a:rPr lang="en-US" sz="2218" spc="22" dirty="0">
                <a:solidFill>
                  <a:srgbClr val="000000"/>
                </a:solidFill>
                <a:latin typeface="Playfair Display"/>
                <a:ea typeface="Playfair Display"/>
                <a:cs typeface="Playfair Display"/>
                <a:sym typeface="Playfair Display"/>
              </a:rPr>
              <a:t> </a:t>
            </a:r>
            <a:r>
              <a:rPr lang="en-US" sz="2218" spc="22" dirty="0" err="1">
                <a:solidFill>
                  <a:srgbClr val="000000"/>
                </a:solidFill>
                <a:latin typeface="Playfair Display"/>
                <a:ea typeface="Playfair Display"/>
                <a:cs typeface="Playfair Display"/>
                <a:sym typeface="Playfair Display"/>
              </a:rPr>
              <a:t>svečius</a:t>
            </a:r>
            <a:r>
              <a:rPr lang="en-US" sz="2218" spc="22" dirty="0">
                <a:solidFill>
                  <a:srgbClr val="000000"/>
                </a:solidFill>
                <a:latin typeface="Playfair Display"/>
                <a:ea typeface="Playfair Display"/>
                <a:cs typeface="Playfair Display"/>
                <a:sym typeface="Playfair Display"/>
              </a:rPr>
              <a:t> </a:t>
            </a:r>
            <a:r>
              <a:rPr lang="en-US" sz="2218" spc="22" dirty="0" err="1">
                <a:solidFill>
                  <a:srgbClr val="000000"/>
                </a:solidFill>
                <a:latin typeface="Playfair Display"/>
                <a:ea typeface="Playfair Display"/>
                <a:cs typeface="Playfair Display"/>
                <a:sym typeface="Playfair Display"/>
              </a:rPr>
              <a:t>Nacionalinės</a:t>
            </a:r>
            <a:r>
              <a:rPr lang="en-US" sz="2218" spc="22" dirty="0">
                <a:solidFill>
                  <a:srgbClr val="000000"/>
                </a:solidFill>
                <a:latin typeface="Playfair Display"/>
                <a:ea typeface="Playfair Display"/>
                <a:cs typeface="Playfair Display"/>
                <a:sym typeface="Playfair Display"/>
              </a:rPr>
              <a:t> turizmo </a:t>
            </a:r>
            <a:r>
              <a:rPr lang="en-US" sz="2218" spc="22" dirty="0" err="1">
                <a:solidFill>
                  <a:srgbClr val="000000"/>
                </a:solidFill>
                <a:latin typeface="Playfair Display"/>
                <a:ea typeface="Playfair Display"/>
                <a:cs typeface="Playfair Display"/>
                <a:sym typeface="Playfair Display"/>
              </a:rPr>
              <a:t>informacinės</a:t>
            </a:r>
            <a:r>
              <a:rPr lang="en-US" sz="2218" spc="22" dirty="0">
                <a:solidFill>
                  <a:srgbClr val="000000"/>
                </a:solidFill>
                <a:latin typeface="Playfair Display"/>
                <a:ea typeface="Playfair Display"/>
                <a:cs typeface="Playfair Display"/>
                <a:sym typeface="Playfair Display"/>
              </a:rPr>
              <a:t> </a:t>
            </a:r>
            <a:r>
              <a:rPr lang="en-US" sz="2218" spc="22" dirty="0" err="1">
                <a:solidFill>
                  <a:srgbClr val="000000"/>
                </a:solidFill>
                <a:latin typeface="Playfair Display"/>
                <a:ea typeface="Playfair Display"/>
                <a:cs typeface="Playfair Display"/>
                <a:sym typeface="Playfair Display"/>
              </a:rPr>
              <a:t>sistemos</a:t>
            </a:r>
            <a:r>
              <a:rPr lang="en-US" sz="2218" spc="22" dirty="0">
                <a:solidFill>
                  <a:srgbClr val="000000"/>
                </a:solidFill>
                <a:latin typeface="Playfair Display"/>
                <a:ea typeface="Playfair Display"/>
                <a:cs typeface="Playfair Display"/>
                <a:sym typeface="Playfair Display"/>
              </a:rPr>
              <a:t> </a:t>
            </a:r>
            <a:r>
              <a:rPr lang="en-US" sz="2218" spc="22" dirty="0" err="1">
                <a:solidFill>
                  <a:srgbClr val="000000"/>
                </a:solidFill>
                <a:latin typeface="Playfair Display"/>
                <a:ea typeface="Playfair Display"/>
                <a:cs typeface="Playfair Display"/>
                <a:sym typeface="Playfair Display"/>
              </a:rPr>
              <a:t>posistemyje</a:t>
            </a:r>
            <a:r>
              <a:rPr lang="en-US" sz="2218" spc="22" dirty="0">
                <a:solidFill>
                  <a:srgbClr val="000000"/>
                </a:solidFill>
                <a:latin typeface="Playfair Display"/>
                <a:ea typeface="Playfair Display"/>
                <a:cs typeface="Playfair Display"/>
                <a:sym typeface="Playfair Display"/>
              </a:rPr>
              <a:t> „E. </a:t>
            </a:r>
            <a:r>
              <a:rPr lang="en-US" sz="2218" spc="22" dirty="0" err="1">
                <a:solidFill>
                  <a:srgbClr val="000000"/>
                </a:solidFill>
                <a:latin typeface="Playfair Display"/>
                <a:ea typeface="Playfair Display"/>
                <a:cs typeface="Playfair Display"/>
                <a:sym typeface="Playfair Display"/>
              </a:rPr>
              <a:t>turistas</a:t>
            </a:r>
            <a:r>
              <a:rPr lang="en-US" sz="2218" spc="22" dirty="0">
                <a:solidFill>
                  <a:srgbClr val="000000"/>
                </a:solidFill>
                <a:latin typeface="Playfair Display"/>
                <a:ea typeface="Playfair Display"/>
                <a:cs typeface="Playfair Display"/>
                <a:sym typeface="Playfair Display"/>
              </a:rPr>
              <a:t>“. </a:t>
            </a:r>
          </a:p>
          <a:p>
            <a:pPr algn="just">
              <a:lnSpc>
                <a:spcPts val="3105"/>
              </a:lnSpc>
              <a:spcBef>
                <a:spcPct val="0"/>
              </a:spcBef>
            </a:pPr>
            <a:endParaRPr lang="en-US" sz="2218" spc="22" dirty="0">
              <a:solidFill>
                <a:srgbClr val="000000"/>
              </a:solidFill>
              <a:latin typeface="Playfair Display"/>
              <a:ea typeface="Playfair Display"/>
              <a:cs typeface="Playfair Display"/>
              <a:sym typeface="Playfair Display"/>
            </a:endParaRPr>
          </a:p>
          <a:p>
            <a:pPr algn="just">
              <a:lnSpc>
                <a:spcPts val="3105"/>
              </a:lnSpc>
              <a:spcBef>
                <a:spcPct val="0"/>
              </a:spcBef>
            </a:pPr>
            <a:r>
              <a:rPr lang="en-US" sz="2218" spc="22" dirty="0">
                <a:solidFill>
                  <a:srgbClr val="000000"/>
                </a:solidFill>
                <a:latin typeface="Playfair Display"/>
                <a:ea typeface="Playfair Display"/>
                <a:cs typeface="Playfair Display"/>
                <a:sym typeface="Playfair Display"/>
              </a:rPr>
              <a:t>Apgyvendinimo </a:t>
            </a:r>
            <a:r>
              <a:rPr lang="en-US" sz="2218" spc="22" dirty="0" err="1">
                <a:solidFill>
                  <a:srgbClr val="000000"/>
                </a:solidFill>
                <a:latin typeface="Playfair Display"/>
                <a:ea typeface="Playfair Display"/>
                <a:cs typeface="Playfair Display"/>
                <a:sym typeface="Playfair Display"/>
              </a:rPr>
              <a:t>įstaigos</a:t>
            </a:r>
            <a:r>
              <a:rPr lang="en-US" sz="2218" spc="22" dirty="0">
                <a:solidFill>
                  <a:srgbClr val="000000"/>
                </a:solidFill>
                <a:latin typeface="Playfair Display"/>
                <a:ea typeface="Playfair Display"/>
                <a:cs typeface="Playfair Display"/>
                <a:sym typeface="Playfair Display"/>
              </a:rPr>
              <a:t> </a:t>
            </a:r>
            <a:r>
              <a:rPr lang="en-US" sz="2218" spc="22" dirty="0" err="1">
                <a:solidFill>
                  <a:srgbClr val="000000"/>
                </a:solidFill>
                <a:latin typeface="Playfair Display"/>
                <a:ea typeface="Playfair Display"/>
                <a:cs typeface="Playfair Display"/>
                <a:sym typeface="Playfair Display"/>
              </a:rPr>
              <a:t>turi</a:t>
            </a:r>
            <a:r>
              <a:rPr lang="en-US" sz="2218" spc="22" dirty="0">
                <a:solidFill>
                  <a:srgbClr val="000000"/>
                </a:solidFill>
                <a:latin typeface="Playfair Display"/>
                <a:ea typeface="Playfair Display"/>
                <a:cs typeface="Playfair Display"/>
                <a:sym typeface="Playfair Display"/>
              </a:rPr>
              <a:t> </a:t>
            </a:r>
            <a:r>
              <a:rPr lang="en-US" sz="2218" spc="22" dirty="0" err="1">
                <a:solidFill>
                  <a:srgbClr val="000000"/>
                </a:solidFill>
                <a:latin typeface="Playfair Display"/>
                <a:ea typeface="Playfair Display"/>
                <a:cs typeface="Playfair Display"/>
                <a:sym typeface="Playfair Display"/>
              </a:rPr>
              <a:t>pateikti</a:t>
            </a:r>
            <a:r>
              <a:rPr lang="en-US" sz="2218" spc="22" dirty="0">
                <a:solidFill>
                  <a:srgbClr val="000000"/>
                </a:solidFill>
                <a:latin typeface="Playfair Display"/>
                <a:ea typeface="Playfair Display"/>
                <a:cs typeface="Playfair Display"/>
                <a:sym typeface="Playfair Display"/>
              </a:rPr>
              <a:t> </a:t>
            </a:r>
            <a:r>
              <a:rPr lang="en-US" sz="2218" spc="22" dirty="0" err="1">
                <a:solidFill>
                  <a:srgbClr val="000000"/>
                </a:solidFill>
                <a:latin typeface="Playfair Display"/>
                <a:ea typeface="Playfair Display"/>
                <a:cs typeface="Playfair Display"/>
                <a:sym typeface="Playfair Display"/>
              </a:rPr>
              <a:t>duomenis</a:t>
            </a:r>
            <a:r>
              <a:rPr lang="en-US" sz="2218" spc="22" dirty="0">
                <a:solidFill>
                  <a:srgbClr val="000000"/>
                </a:solidFill>
                <a:latin typeface="Playfair Display"/>
                <a:ea typeface="Playfair Display"/>
                <a:cs typeface="Playfair Display"/>
                <a:sym typeface="Playfair Display"/>
              </a:rPr>
              <a:t> </a:t>
            </a:r>
            <a:r>
              <a:rPr lang="en-US" sz="2218" spc="22" dirty="0" err="1">
                <a:solidFill>
                  <a:srgbClr val="000000"/>
                </a:solidFill>
                <a:latin typeface="Playfair Display"/>
                <a:ea typeface="Playfair Display"/>
                <a:cs typeface="Playfair Display"/>
                <a:sym typeface="Playfair Display"/>
              </a:rPr>
              <a:t>apie</a:t>
            </a:r>
            <a:r>
              <a:rPr lang="en-US" sz="2218" spc="22" dirty="0">
                <a:solidFill>
                  <a:srgbClr val="000000"/>
                </a:solidFill>
                <a:latin typeface="Playfair Display"/>
                <a:ea typeface="Playfair Display"/>
                <a:cs typeface="Playfair Display"/>
                <a:sym typeface="Playfair Display"/>
              </a:rPr>
              <a:t> </a:t>
            </a:r>
            <a:r>
              <a:rPr lang="en-US" sz="2218" spc="22" dirty="0" err="1">
                <a:solidFill>
                  <a:srgbClr val="000000"/>
                </a:solidFill>
                <a:latin typeface="Playfair Display"/>
                <a:ea typeface="Playfair Display"/>
                <a:cs typeface="Playfair Display"/>
                <a:sym typeface="Playfair Display"/>
              </a:rPr>
              <a:t>svečius</a:t>
            </a:r>
            <a:r>
              <a:rPr lang="en-US" sz="2218" spc="22" dirty="0">
                <a:solidFill>
                  <a:srgbClr val="000000"/>
                </a:solidFill>
                <a:latin typeface="Playfair Display"/>
                <a:ea typeface="Playfair Display"/>
                <a:cs typeface="Playfair Display"/>
                <a:sym typeface="Playfair Display"/>
              </a:rPr>
              <a:t> (</a:t>
            </a:r>
            <a:r>
              <a:rPr lang="en-US" sz="2218" spc="22" dirty="0" err="1">
                <a:solidFill>
                  <a:srgbClr val="000000"/>
                </a:solidFill>
                <a:latin typeface="Playfair Display"/>
                <a:ea typeface="Playfair Display"/>
                <a:cs typeface="Playfair Display"/>
                <a:sym typeface="Playfair Display"/>
              </a:rPr>
              <a:t>išskyrus</a:t>
            </a:r>
            <a:r>
              <a:rPr lang="en-US" sz="2218" spc="22" dirty="0">
                <a:solidFill>
                  <a:srgbClr val="000000"/>
                </a:solidFill>
                <a:latin typeface="Playfair Display"/>
                <a:ea typeface="Playfair Display"/>
                <a:cs typeface="Playfair Display"/>
                <a:sym typeface="Playfair Display"/>
              </a:rPr>
              <a:t> </a:t>
            </a:r>
            <a:r>
              <a:rPr lang="en-US" sz="2218" spc="22" dirty="0" err="1">
                <a:solidFill>
                  <a:srgbClr val="000000"/>
                </a:solidFill>
                <a:latin typeface="Playfair Display"/>
                <a:ea typeface="Playfair Display"/>
                <a:cs typeface="Playfair Display"/>
                <a:sym typeface="Playfair Display"/>
              </a:rPr>
              <a:t>nepilnamečius</a:t>
            </a:r>
            <a:r>
              <a:rPr lang="en-US" sz="2218" spc="22" dirty="0">
                <a:solidFill>
                  <a:srgbClr val="000000"/>
                </a:solidFill>
                <a:latin typeface="Playfair Display"/>
                <a:ea typeface="Playfair Display"/>
                <a:cs typeface="Playfair Display"/>
                <a:sym typeface="Playfair Display"/>
              </a:rPr>
              <a:t>) į „E. </a:t>
            </a:r>
            <a:r>
              <a:rPr lang="en-US" sz="2218" spc="22" dirty="0" err="1">
                <a:solidFill>
                  <a:srgbClr val="000000"/>
                </a:solidFill>
                <a:latin typeface="Playfair Display"/>
                <a:ea typeface="Playfair Display"/>
                <a:cs typeface="Playfair Display"/>
                <a:sym typeface="Playfair Display"/>
              </a:rPr>
              <a:t>turistą</a:t>
            </a:r>
            <a:r>
              <a:rPr lang="en-US" sz="2218" spc="22" dirty="0">
                <a:solidFill>
                  <a:srgbClr val="000000"/>
                </a:solidFill>
                <a:latin typeface="Playfair Display"/>
                <a:ea typeface="Playfair Display"/>
                <a:cs typeface="Playfair Display"/>
                <a:sym typeface="Playfair Display"/>
              </a:rPr>
              <a:t>“ per 24 </a:t>
            </a:r>
            <a:r>
              <a:rPr lang="en-US" sz="2218" spc="22" dirty="0" err="1">
                <a:solidFill>
                  <a:srgbClr val="000000"/>
                </a:solidFill>
                <a:latin typeface="Playfair Display"/>
                <a:ea typeface="Playfair Display"/>
                <a:cs typeface="Playfair Display"/>
                <a:sym typeface="Playfair Display"/>
              </a:rPr>
              <a:t>valandas</a:t>
            </a:r>
            <a:r>
              <a:rPr lang="en-US" sz="2218" spc="22" dirty="0">
                <a:solidFill>
                  <a:srgbClr val="000000"/>
                </a:solidFill>
                <a:latin typeface="Playfair Display"/>
                <a:ea typeface="Playfair Display"/>
                <a:cs typeface="Playfair Display"/>
                <a:sym typeface="Playfair Display"/>
              </a:rPr>
              <a:t> nuo </a:t>
            </a:r>
            <a:r>
              <a:rPr lang="en-US" sz="2218" spc="22" dirty="0" err="1">
                <a:solidFill>
                  <a:srgbClr val="000000"/>
                </a:solidFill>
                <a:latin typeface="Playfair Display"/>
                <a:ea typeface="Playfair Display"/>
                <a:cs typeface="Playfair Display"/>
                <a:sym typeface="Playfair Display"/>
              </a:rPr>
              <a:t>apgyvendinimo</a:t>
            </a:r>
            <a:r>
              <a:rPr lang="en-US" sz="2218" spc="22" dirty="0">
                <a:solidFill>
                  <a:srgbClr val="000000"/>
                </a:solidFill>
                <a:latin typeface="Playfair Display"/>
                <a:ea typeface="Playfair Display"/>
                <a:cs typeface="Playfair Display"/>
                <a:sym typeface="Playfair Display"/>
              </a:rPr>
              <a:t>.</a:t>
            </a:r>
          </a:p>
          <a:p>
            <a:pPr algn="just">
              <a:lnSpc>
                <a:spcPts val="3105"/>
              </a:lnSpc>
              <a:spcBef>
                <a:spcPct val="0"/>
              </a:spcBef>
            </a:pPr>
            <a:endParaRPr lang="en-US" sz="2218" spc="22" dirty="0">
              <a:solidFill>
                <a:srgbClr val="000000"/>
              </a:solidFill>
              <a:latin typeface="Playfair Display"/>
              <a:ea typeface="Playfair Display"/>
              <a:cs typeface="Playfair Display"/>
              <a:sym typeface="Playfair Display"/>
            </a:endParaRPr>
          </a:p>
          <a:p>
            <a:pPr algn="just">
              <a:lnSpc>
                <a:spcPts val="3105"/>
              </a:lnSpc>
              <a:spcBef>
                <a:spcPct val="0"/>
              </a:spcBef>
            </a:pPr>
            <a:r>
              <a:rPr lang="en-US" sz="2218" spc="22" dirty="0" err="1">
                <a:solidFill>
                  <a:srgbClr val="000000"/>
                </a:solidFill>
                <a:latin typeface="Playfair Display"/>
                <a:ea typeface="Playfair Display"/>
                <a:cs typeface="Playfair Display"/>
                <a:sym typeface="Playfair Display"/>
              </a:rPr>
              <a:t>Kaimo</a:t>
            </a:r>
            <a:r>
              <a:rPr lang="en-US" sz="2218" spc="22" dirty="0">
                <a:solidFill>
                  <a:srgbClr val="000000"/>
                </a:solidFill>
                <a:latin typeface="Playfair Display"/>
                <a:ea typeface="Playfair Display"/>
                <a:cs typeface="Playfair Display"/>
                <a:sym typeface="Playfair Display"/>
              </a:rPr>
              <a:t> </a:t>
            </a:r>
            <a:r>
              <a:rPr lang="en-US" sz="2218" spc="22" dirty="0" err="1">
                <a:solidFill>
                  <a:srgbClr val="000000"/>
                </a:solidFill>
                <a:latin typeface="Playfair Display"/>
                <a:ea typeface="Playfair Display"/>
                <a:cs typeface="Playfair Display"/>
                <a:sym typeface="Playfair Display"/>
              </a:rPr>
              <a:t>turizmo</a:t>
            </a:r>
            <a:r>
              <a:rPr lang="en-US" sz="2218" spc="22" dirty="0">
                <a:solidFill>
                  <a:srgbClr val="000000"/>
                </a:solidFill>
                <a:latin typeface="Playfair Display"/>
                <a:ea typeface="Playfair Display"/>
                <a:cs typeface="Playfair Display"/>
                <a:sym typeface="Playfair Display"/>
              </a:rPr>
              <a:t> </a:t>
            </a:r>
            <a:r>
              <a:rPr lang="en-US" sz="2218" spc="22" dirty="0" err="1">
                <a:solidFill>
                  <a:srgbClr val="000000"/>
                </a:solidFill>
                <a:latin typeface="Playfair Display"/>
                <a:ea typeface="Playfair Display"/>
                <a:cs typeface="Playfair Display"/>
                <a:sym typeface="Playfair Display"/>
              </a:rPr>
              <a:t>sodybos</a:t>
            </a:r>
            <a:r>
              <a:rPr lang="en-US" sz="2218" spc="22" dirty="0">
                <a:solidFill>
                  <a:srgbClr val="000000"/>
                </a:solidFill>
                <a:latin typeface="Playfair Display"/>
                <a:ea typeface="Playfair Display"/>
                <a:cs typeface="Playfair Display"/>
                <a:sym typeface="Playfair Display"/>
              </a:rPr>
              <a:t> </a:t>
            </a:r>
            <a:r>
              <a:rPr lang="en-US" sz="2218" spc="22" dirty="0" err="1">
                <a:solidFill>
                  <a:srgbClr val="000000"/>
                </a:solidFill>
                <a:latin typeface="Playfair Display"/>
                <a:ea typeface="Playfair Display"/>
                <a:cs typeface="Playfair Display"/>
                <a:sym typeface="Playfair Display"/>
              </a:rPr>
              <a:t>teikia</a:t>
            </a:r>
            <a:r>
              <a:rPr lang="en-US" sz="2218" spc="22" dirty="0">
                <a:solidFill>
                  <a:srgbClr val="000000"/>
                </a:solidFill>
                <a:latin typeface="Playfair Display"/>
                <a:ea typeface="Playfair Display"/>
                <a:cs typeface="Playfair Display"/>
                <a:sym typeface="Playfair Display"/>
              </a:rPr>
              <a:t>  </a:t>
            </a:r>
            <a:r>
              <a:rPr lang="en-US" sz="2218" spc="22" dirty="0" err="1">
                <a:solidFill>
                  <a:srgbClr val="000000"/>
                </a:solidFill>
                <a:latin typeface="Playfair Display"/>
                <a:ea typeface="Playfair Display"/>
                <a:cs typeface="Playfair Display"/>
                <a:sym typeface="Playfair Display"/>
              </a:rPr>
              <a:t>kartą</a:t>
            </a:r>
            <a:r>
              <a:rPr lang="en-US" sz="2218" spc="22" dirty="0">
                <a:solidFill>
                  <a:srgbClr val="000000"/>
                </a:solidFill>
                <a:latin typeface="Playfair Display"/>
                <a:ea typeface="Playfair Display"/>
                <a:cs typeface="Playfair Display"/>
                <a:sym typeface="Playfair Display"/>
              </a:rPr>
              <a:t> per </a:t>
            </a:r>
            <a:r>
              <a:rPr lang="en-US" sz="2218" spc="22" dirty="0" err="1">
                <a:solidFill>
                  <a:srgbClr val="000000"/>
                </a:solidFill>
                <a:latin typeface="Playfair Display"/>
                <a:ea typeface="Playfair Display"/>
                <a:cs typeface="Playfair Display"/>
                <a:sym typeface="Playfair Display"/>
              </a:rPr>
              <a:t>mėnesį</a:t>
            </a:r>
            <a:r>
              <a:rPr lang="en-US" sz="2218" spc="22" dirty="0">
                <a:solidFill>
                  <a:srgbClr val="000000"/>
                </a:solidFill>
                <a:latin typeface="Playfair Display"/>
                <a:ea typeface="Playfair Display"/>
                <a:cs typeface="Playfair Display"/>
                <a:sym typeface="Playfair Display"/>
              </a:rPr>
              <a:t> tik </a:t>
            </a:r>
            <a:r>
              <a:rPr lang="en-US" sz="2218" spc="22" dirty="0" err="1">
                <a:solidFill>
                  <a:srgbClr val="000000"/>
                </a:solidFill>
                <a:latin typeface="Playfair Display"/>
                <a:ea typeface="Playfair Display"/>
                <a:cs typeface="Playfair Display"/>
                <a:sym typeface="Playfair Display"/>
              </a:rPr>
              <a:t>apie</a:t>
            </a:r>
            <a:r>
              <a:rPr lang="en-US" sz="2218" spc="22" dirty="0">
                <a:solidFill>
                  <a:srgbClr val="000000"/>
                </a:solidFill>
                <a:latin typeface="Playfair Display"/>
                <a:ea typeface="Playfair Display"/>
                <a:cs typeface="Playfair Display"/>
                <a:sym typeface="Playfair Display"/>
              </a:rPr>
              <a:t> </a:t>
            </a:r>
            <a:r>
              <a:rPr lang="en-US" sz="2218" spc="22" dirty="0" err="1">
                <a:solidFill>
                  <a:srgbClr val="000000"/>
                </a:solidFill>
                <a:latin typeface="Playfair Display"/>
                <a:ea typeface="Playfair Display"/>
                <a:cs typeface="Playfair Display"/>
                <a:sym typeface="Playfair Display"/>
              </a:rPr>
              <a:t>užsieniečius</a:t>
            </a:r>
            <a:r>
              <a:rPr lang="en-US" sz="2218" spc="22" dirty="0">
                <a:solidFill>
                  <a:srgbClr val="000000"/>
                </a:solidFill>
                <a:latin typeface="Playfair Display"/>
                <a:ea typeface="Playfair Display"/>
                <a:cs typeface="Playfair Display"/>
                <a:sym typeface="Playfair Display"/>
              </a:rPr>
              <a:t>.</a:t>
            </a:r>
          </a:p>
          <a:p>
            <a:pPr algn="just">
              <a:lnSpc>
                <a:spcPts val="3105"/>
              </a:lnSpc>
              <a:spcBef>
                <a:spcPct val="0"/>
              </a:spcBef>
            </a:pPr>
            <a:endParaRPr lang="en-US" sz="2218" spc="22" dirty="0">
              <a:solidFill>
                <a:srgbClr val="000000"/>
              </a:solidFill>
              <a:latin typeface="Playfair Display"/>
              <a:ea typeface="Playfair Display"/>
              <a:cs typeface="Playfair Display"/>
              <a:sym typeface="Playfair Display"/>
            </a:endParaRPr>
          </a:p>
        </p:txBody>
      </p:sp>
      <p:sp>
        <p:nvSpPr>
          <p:cNvPr id="6" name="TextBox 6"/>
          <p:cNvSpPr txBox="1"/>
          <p:nvPr/>
        </p:nvSpPr>
        <p:spPr>
          <a:xfrm>
            <a:off x="426697" y="1975482"/>
            <a:ext cx="11250194" cy="629551"/>
          </a:xfrm>
          <a:prstGeom prst="rect">
            <a:avLst/>
          </a:prstGeom>
        </p:spPr>
        <p:txBody>
          <a:bodyPr lIns="0" tIns="0" rIns="0" bIns="0" rtlCol="0" anchor="t">
            <a:spAutoFit/>
          </a:bodyPr>
          <a:lstStyle/>
          <a:p>
            <a:pPr algn="l">
              <a:lnSpc>
                <a:spcPts val="5200"/>
              </a:lnSpc>
            </a:pPr>
            <a:r>
              <a:rPr lang="en-US" sz="3714" b="1" spc="843">
                <a:solidFill>
                  <a:srgbClr val="471212"/>
                </a:solidFill>
                <a:latin typeface="Playfair Display Bold"/>
                <a:ea typeface="Playfair Display Bold"/>
                <a:cs typeface="Playfair Display Bold"/>
                <a:sym typeface="Playfair Display Bold"/>
              </a:rPr>
              <a:t>E-TURISTAS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Freeform 4"/>
          <p:cNvSpPr/>
          <p:nvPr/>
        </p:nvSpPr>
        <p:spPr>
          <a:xfrm>
            <a:off x="9903858" y="3372098"/>
            <a:ext cx="8053178" cy="3542803"/>
          </a:xfrm>
          <a:custGeom>
            <a:avLst/>
            <a:gdLst/>
            <a:ahLst/>
            <a:cxnLst/>
            <a:rect l="l" t="t" r="r" b="b"/>
            <a:pathLst>
              <a:path w="8053178" h="3542803">
                <a:moveTo>
                  <a:pt x="0" y="0"/>
                </a:moveTo>
                <a:lnTo>
                  <a:pt x="8053179" y="0"/>
                </a:lnTo>
                <a:lnTo>
                  <a:pt x="8053179" y="3542804"/>
                </a:lnTo>
                <a:lnTo>
                  <a:pt x="0" y="3542804"/>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51620" y="1968738"/>
            <a:ext cx="16230600" cy="629551"/>
          </a:xfrm>
          <a:prstGeom prst="rect">
            <a:avLst/>
          </a:prstGeom>
        </p:spPr>
        <p:txBody>
          <a:bodyPr lIns="0" tIns="0" rIns="0" bIns="0" rtlCol="0" anchor="t">
            <a:spAutoFit/>
          </a:bodyPr>
          <a:lstStyle/>
          <a:p>
            <a:pPr algn="l">
              <a:lnSpc>
                <a:spcPts val="5200"/>
              </a:lnSpc>
              <a:spcBef>
                <a:spcPct val="0"/>
              </a:spcBef>
            </a:pPr>
            <a:r>
              <a:rPr lang="en-US" sz="3714" b="1" spc="843" dirty="0">
                <a:solidFill>
                  <a:srgbClr val="471212"/>
                </a:solidFill>
                <a:latin typeface="Playfair Display Bold"/>
                <a:ea typeface="Playfair Display Bold"/>
                <a:cs typeface="Playfair Display Bold"/>
                <a:sym typeface="Playfair Display Bold"/>
              </a:rPr>
              <a:t>EUROPOS VIEŠBUČIŲ IEŠKINYS PRIEŠ BOOKING</a:t>
            </a:r>
          </a:p>
        </p:txBody>
      </p:sp>
      <p:sp>
        <p:nvSpPr>
          <p:cNvPr id="6" name="TextBox 6"/>
          <p:cNvSpPr txBox="1"/>
          <p:nvPr/>
        </p:nvSpPr>
        <p:spPr>
          <a:xfrm>
            <a:off x="542655" y="3024134"/>
            <a:ext cx="9361203" cy="6878421"/>
          </a:xfrm>
          <a:prstGeom prst="rect">
            <a:avLst/>
          </a:prstGeom>
        </p:spPr>
        <p:txBody>
          <a:bodyPr lIns="0" tIns="0" rIns="0" bIns="0" rtlCol="0" anchor="t">
            <a:spAutoFit/>
          </a:bodyPr>
          <a:lstStyle/>
          <a:p>
            <a:pPr algn="l">
              <a:lnSpc>
                <a:spcPts val="3019"/>
              </a:lnSpc>
            </a:pPr>
            <a:endParaRPr dirty="0"/>
          </a:p>
          <a:p>
            <a:pPr algn="l">
              <a:lnSpc>
                <a:spcPts val="3206"/>
              </a:lnSpc>
            </a:pPr>
            <a:r>
              <a:rPr lang="en-US" sz="1714" dirty="0">
                <a:solidFill>
                  <a:srgbClr val="471212"/>
                </a:solidFill>
                <a:latin typeface="Playfair Display"/>
                <a:ea typeface="Playfair Display"/>
                <a:cs typeface="Playfair Display"/>
                <a:sym typeface="Playfair Display"/>
              </a:rPr>
              <a:t>Europos </a:t>
            </a:r>
            <a:r>
              <a:rPr lang="en-US" sz="1714" dirty="0" err="1">
                <a:solidFill>
                  <a:srgbClr val="471212"/>
                </a:solidFill>
                <a:latin typeface="Playfair Display"/>
                <a:ea typeface="Playfair Display"/>
                <a:cs typeface="Playfair Display"/>
                <a:sym typeface="Playfair Display"/>
              </a:rPr>
              <a:t>svetingumo</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sektoriaus</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organizacija</a:t>
            </a:r>
            <a:r>
              <a:rPr lang="en-US" sz="1714" dirty="0">
                <a:solidFill>
                  <a:srgbClr val="471212"/>
                </a:solidFill>
                <a:latin typeface="Playfair Display"/>
                <a:ea typeface="Playfair Display"/>
                <a:cs typeface="Playfair Display"/>
                <a:sym typeface="Playfair Display"/>
              </a:rPr>
              <a:t> </a:t>
            </a:r>
            <a:r>
              <a:rPr lang="en-US" sz="1714" u="sng" dirty="0">
                <a:solidFill>
                  <a:srgbClr val="471212"/>
                </a:solidFill>
                <a:latin typeface="Playfair Display"/>
                <a:ea typeface="Playfair Display"/>
                <a:cs typeface="Playfair Display"/>
                <a:sym typeface="Playfair Display"/>
                <a:hlinkClick r:id="rId4" tooltip="https://wawlab.clicks.mlsend.com/tf/c/eyJ2Ijoie1wiYVwiOjY1NjQ0NCxcImxcIjoxNTg2MTcwMDQ1MjYyNzM4ODAsXCJyXCI6MTU4NjE3MDE2MjE1Nzk5Nzg1fSIsInMiOiI4NjUxZmRmY2MzOGNlZGE4In0"/>
              </a:rPr>
              <a:t>HOTREC</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kurios</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nariais</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yra</a:t>
            </a:r>
            <a:r>
              <a:rPr lang="en-US" sz="1714" dirty="0">
                <a:solidFill>
                  <a:srgbClr val="471212"/>
                </a:solidFill>
                <a:latin typeface="Playfair Display"/>
                <a:ea typeface="Playfair Display"/>
                <a:cs typeface="Playfair Display"/>
                <a:sym typeface="Playfair Display"/>
              </a:rPr>
              <a:t> ir Lietuvos </a:t>
            </a:r>
            <a:r>
              <a:rPr lang="en-US" sz="1714" dirty="0" err="1">
                <a:solidFill>
                  <a:srgbClr val="471212"/>
                </a:solidFill>
                <a:latin typeface="Playfair Display"/>
                <a:ea typeface="Playfair Display"/>
                <a:cs typeface="Playfair Display"/>
                <a:sym typeface="Playfair Display"/>
              </a:rPr>
              <a:t>viešbučių</a:t>
            </a:r>
            <a:r>
              <a:rPr lang="en-US" sz="1714" dirty="0">
                <a:solidFill>
                  <a:srgbClr val="471212"/>
                </a:solidFill>
                <a:latin typeface="Playfair Display"/>
                <a:ea typeface="Playfair Display"/>
                <a:cs typeface="Playfair Display"/>
                <a:sym typeface="Playfair Display"/>
              </a:rPr>
              <a:t> restoranų asociacija </a:t>
            </a:r>
            <a:r>
              <a:rPr lang="en-US" sz="1714" dirty="0" err="1">
                <a:solidFill>
                  <a:srgbClr val="471212"/>
                </a:solidFill>
                <a:latin typeface="Playfair Display"/>
                <a:ea typeface="Playfair Display"/>
                <a:cs typeface="Playfair Display"/>
                <a:sym typeface="Playfair Display"/>
              </a:rPr>
              <a:t>bei</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dar</a:t>
            </a:r>
            <a:r>
              <a:rPr lang="en-US" sz="1714" dirty="0">
                <a:solidFill>
                  <a:srgbClr val="471212"/>
                </a:solidFill>
                <a:latin typeface="Playfair Display"/>
                <a:ea typeface="Playfair Display"/>
                <a:cs typeface="Playfair Display"/>
                <a:sym typeface="Playfair Display"/>
              </a:rPr>
              <a:t> 25 </a:t>
            </a:r>
            <a:r>
              <a:rPr lang="en-US" sz="1714" dirty="0" err="1">
                <a:solidFill>
                  <a:srgbClr val="471212"/>
                </a:solidFill>
                <a:latin typeface="Playfair Display"/>
                <a:ea typeface="Playfair Display"/>
                <a:cs typeface="Playfair Display"/>
                <a:sym typeface="Playfair Display"/>
              </a:rPr>
              <a:t>šalys</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visoje</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Europoje</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vienijasi</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bendram</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ieškiniui</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prieš</a:t>
            </a:r>
            <a:r>
              <a:rPr lang="en-US" sz="1714" dirty="0">
                <a:solidFill>
                  <a:srgbClr val="471212"/>
                </a:solidFill>
                <a:latin typeface="Playfair Display"/>
                <a:ea typeface="Playfair Display"/>
                <a:cs typeface="Playfair Display"/>
                <a:sym typeface="Playfair Display"/>
              </a:rPr>
              <a:t> Booking.com.</a:t>
            </a:r>
          </a:p>
          <a:p>
            <a:pPr algn="l">
              <a:lnSpc>
                <a:spcPts val="3206"/>
              </a:lnSpc>
            </a:pPr>
            <a:r>
              <a:rPr lang="en-US" sz="1714" dirty="0" err="1">
                <a:solidFill>
                  <a:srgbClr val="471212"/>
                </a:solidFill>
                <a:latin typeface="Playfair Display"/>
                <a:ea typeface="Playfair Display"/>
                <a:cs typeface="Playfair Display"/>
                <a:sym typeface="Playfair Display"/>
              </a:rPr>
              <a:t>Šis</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veiksmas</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pagrįstas</a:t>
            </a:r>
            <a:r>
              <a:rPr lang="en-US" sz="1714" dirty="0">
                <a:solidFill>
                  <a:srgbClr val="471212"/>
                </a:solidFill>
                <a:latin typeface="Playfair Display"/>
                <a:ea typeface="Playfair Display"/>
                <a:cs typeface="Playfair Display"/>
                <a:sym typeface="Playfair Display"/>
              </a:rPr>
              <a:t> Europos </a:t>
            </a:r>
            <a:r>
              <a:rPr lang="en-US" sz="1714" dirty="0" err="1">
                <a:solidFill>
                  <a:srgbClr val="471212"/>
                </a:solidFill>
                <a:latin typeface="Playfair Display"/>
                <a:ea typeface="Playfair Display"/>
                <a:cs typeface="Playfair Display"/>
                <a:sym typeface="Playfair Display"/>
              </a:rPr>
              <a:t>Teisingumo</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Teismo</a:t>
            </a:r>
            <a:r>
              <a:rPr lang="en-US" sz="1714" dirty="0">
                <a:solidFill>
                  <a:srgbClr val="471212"/>
                </a:solidFill>
                <a:latin typeface="Playfair Display"/>
                <a:ea typeface="Playfair Display"/>
                <a:cs typeface="Playfair Display"/>
                <a:sym typeface="Playfair Display"/>
              </a:rPr>
              <a:t> 2024 m. </a:t>
            </a:r>
            <a:r>
              <a:rPr lang="en-US" sz="1714" dirty="0" err="1">
                <a:solidFill>
                  <a:srgbClr val="471212"/>
                </a:solidFill>
                <a:latin typeface="Playfair Display"/>
                <a:ea typeface="Playfair Display"/>
                <a:cs typeface="Playfair Display"/>
                <a:sym typeface="Playfair Display"/>
              </a:rPr>
              <a:t>rugsėjo</a:t>
            </a:r>
            <a:r>
              <a:rPr lang="en-US" sz="1714" dirty="0">
                <a:solidFill>
                  <a:srgbClr val="471212"/>
                </a:solidFill>
                <a:latin typeface="Playfair Display"/>
                <a:ea typeface="Playfair Display"/>
                <a:cs typeface="Playfair Display"/>
                <a:sym typeface="Playfair Display"/>
              </a:rPr>
              <a:t> 19 d. </a:t>
            </a:r>
            <a:r>
              <a:rPr lang="en-US" sz="1714" dirty="0" err="1">
                <a:solidFill>
                  <a:srgbClr val="471212"/>
                </a:solidFill>
                <a:latin typeface="Playfair Display"/>
                <a:ea typeface="Playfair Display"/>
                <a:cs typeface="Playfair Display"/>
                <a:sym typeface="Playfair Display"/>
              </a:rPr>
              <a:t>sprendimu</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kuriame</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aiškiai</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pasakyta</a:t>
            </a:r>
            <a:r>
              <a:rPr lang="en-US" sz="1714" dirty="0">
                <a:solidFill>
                  <a:srgbClr val="471212"/>
                </a:solidFill>
                <a:latin typeface="Playfair Display"/>
                <a:ea typeface="Playfair Display"/>
                <a:cs typeface="Playfair Display"/>
                <a:sym typeface="Playfair Display"/>
              </a:rPr>
              <a:t>: </a:t>
            </a:r>
            <a:r>
              <a:rPr lang="en-US" sz="1714" b="1" dirty="0">
                <a:solidFill>
                  <a:srgbClr val="471212"/>
                </a:solidFill>
                <a:latin typeface="Playfair Display Bold"/>
                <a:ea typeface="Playfair Display Bold"/>
                <a:cs typeface="Playfair Display Bold"/>
                <a:sym typeface="Playfair Display Bold"/>
              </a:rPr>
              <a:t>„Booking.com“ </a:t>
            </a:r>
            <a:r>
              <a:rPr lang="en-US" sz="1714" b="1" dirty="0" err="1">
                <a:solidFill>
                  <a:srgbClr val="471212"/>
                </a:solidFill>
                <a:latin typeface="Playfair Display Bold"/>
                <a:ea typeface="Playfair Display Bold"/>
                <a:cs typeface="Playfair Display Bold"/>
                <a:sym typeface="Playfair Display Bold"/>
              </a:rPr>
              <a:t>taikytos</a:t>
            </a:r>
            <a:r>
              <a:rPr lang="en-US" sz="1714" b="1" dirty="0">
                <a:solidFill>
                  <a:srgbClr val="471212"/>
                </a:solidFill>
                <a:latin typeface="Playfair Display Bold"/>
                <a:ea typeface="Playfair Display Bold"/>
                <a:cs typeface="Playfair Display Bold"/>
                <a:sym typeface="Playfair Display Bold"/>
              </a:rPr>
              <a:t> </a:t>
            </a:r>
            <a:r>
              <a:rPr lang="en-US" sz="1714" b="1" dirty="0" err="1">
                <a:solidFill>
                  <a:srgbClr val="471212"/>
                </a:solidFill>
                <a:latin typeface="Playfair Display Bold"/>
                <a:ea typeface="Playfair Display Bold"/>
                <a:cs typeface="Playfair Display Bold"/>
                <a:sym typeface="Playfair Display Bold"/>
              </a:rPr>
              <a:t>vadinamosios</a:t>
            </a:r>
            <a:r>
              <a:rPr lang="en-US" sz="1714" b="1" dirty="0">
                <a:solidFill>
                  <a:srgbClr val="471212"/>
                </a:solidFill>
                <a:latin typeface="Playfair Display Bold"/>
                <a:ea typeface="Playfair Display Bold"/>
                <a:cs typeface="Playfair Display Bold"/>
                <a:sym typeface="Playfair Display Bold"/>
              </a:rPr>
              <a:t> </a:t>
            </a:r>
            <a:r>
              <a:rPr lang="en-US" sz="1714" b="1" dirty="0" err="1">
                <a:solidFill>
                  <a:srgbClr val="471212"/>
                </a:solidFill>
                <a:latin typeface="Playfair Display Bold"/>
                <a:ea typeface="Playfair Display Bold"/>
                <a:cs typeface="Playfair Display Bold"/>
                <a:sym typeface="Playfair Display Bold"/>
              </a:rPr>
              <a:t>kainų</a:t>
            </a:r>
            <a:r>
              <a:rPr lang="en-US" sz="1714" b="1" dirty="0">
                <a:solidFill>
                  <a:srgbClr val="471212"/>
                </a:solidFill>
                <a:latin typeface="Playfair Display Bold"/>
                <a:ea typeface="Playfair Display Bold"/>
                <a:cs typeface="Playfair Display Bold"/>
                <a:sym typeface="Playfair Display Bold"/>
              </a:rPr>
              <a:t> </a:t>
            </a:r>
            <a:r>
              <a:rPr lang="en-US" sz="1714" b="1" dirty="0" err="1">
                <a:solidFill>
                  <a:srgbClr val="471212"/>
                </a:solidFill>
                <a:latin typeface="Playfair Display Bold"/>
                <a:ea typeface="Playfair Display Bold"/>
                <a:cs typeface="Playfair Display Bold"/>
                <a:sym typeface="Playfair Display Bold"/>
              </a:rPr>
              <a:t>pariteto</a:t>
            </a:r>
            <a:r>
              <a:rPr lang="en-US" sz="1714" b="1" dirty="0">
                <a:solidFill>
                  <a:srgbClr val="471212"/>
                </a:solidFill>
                <a:latin typeface="Playfair Display Bold"/>
                <a:ea typeface="Playfair Display Bold"/>
                <a:cs typeface="Playfair Display Bold"/>
                <a:sym typeface="Playfair Display Bold"/>
              </a:rPr>
              <a:t> </a:t>
            </a:r>
            <a:r>
              <a:rPr lang="en-US" sz="1714" b="1" dirty="0" err="1">
                <a:solidFill>
                  <a:srgbClr val="471212"/>
                </a:solidFill>
                <a:latin typeface="Playfair Display Bold"/>
                <a:ea typeface="Playfair Display Bold"/>
                <a:cs typeface="Playfair Display Bold"/>
                <a:sym typeface="Playfair Display Bold"/>
              </a:rPr>
              <a:t>sąlygos</a:t>
            </a:r>
            <a:r>
              <a:rPr lang="en-US" sz="1714" b="1" dirty="0">
                <a:solidFill>
                  <a:srgbClr val="471212"/>
                </a:solidFill>
                <a:latin typeface="Playfair Display Bold"/>
                <a:ea typeface="Playfair Display Bold"/>
                <a:cs typeface="Playfair Display Bold"/>
                <a:sym typeface="Playfair Display Bold"/>
              </a:rPr>
              <a:t> </a:t>
            </a:r>
            <a:r>
              <a:rPr lang="en-US" sz="1714" b="1" dirty="0" err="1">
                <a:solidFill>
                  <a:srgbClr val="471212"/>
                </a:solidFill>
                <a:latin typeface="Playfair Display Bold"/>
                <a:ea typeface="Playfair Display Bold"/>
                <a:cs typeface="Playfair Display Bold"/>
                <a:sym typeface="Playfair Display Bold"/>
              </a:rPr>
              <a:t>pažeidė</a:t>
            </a:r>
            <a:r>
              <a:rPr lang="en-US" sz="1714" b="1" dirty="0">
                <a:solidFill>
                  <a:srgbClr val="471212"/>
                </a:solidFill>
                <a:latin typeface="Playfair Display Bold"/>
                <a:ea typeface="Playfair Display Bold"/>
                <a:cs typeface="Playfair Display Bold"/>
                <a:sym typeface="Playfair Display Bold"/>
              </a:rPr>
              <a:t> Europos </a:t>
            </a:r>
            <a:r>
              <a:rPr lang="en-US" sz="1714" b="1" dirty="0" err="1">
                <a:solidFill>
                  <a:srgbClr val="471212"/>
                </a:solidFill>
                <a:latin typeface="Playfair Display Bold"/>
                <a:ea typeface="Playfair Display Bold"/>
                <a:cs typeface="Playfair Display Bold"/>
                <a:sym typeface="Playfair Display Bold"/>
              </a:rPr>
              <a:t>konkurencijos</a:t>
            </a:r>
            <a:r>
              <a:rPr lang="en-US" sz="1714" b="1" dirty="0">
                <a:solidFill>
                  <a:srgbClr val="471212"/>
                </a:solidFill>
                <a:latin typeface="Playfair Display Bold"/>
                <a:ea typeface="Playfair Display Bold"/>
                <a:cs typeface="Playfair Display Bold"/>
                <a:sym typeface="Playfair Display Bold"/>
              </a:rPr>
              <a:t> </a:t>
            </a:r>
            <a:r>
              <a:rPr lang="en-US" sz="1714" b="1" dirty="0" err="1">
                <a:solidFill>
                  <a:srgbClr val="471212"/>
                </a:solidFill>
                <a:latin typeface="Playfair Display Bold"/>
                <a:ea typeface="Playfair Display Bold"/>
                <a:cs typeface="Playfair Display Bold"/>
                <a:sym typeface="Playfair Display Bold"/>
              </a:rPr>
              <a:t>teisę</a:t>
            </a:r>
            <a:r>
              <a:rPr lang="en-US" sz="1714" b="1" dirty="0">
                <a:solidFill>
                  <a:srgbClr val="471212"/>
                </a:solidFill>
                <a:latin typeface="Playfair Display Bold"/>
                <a:ea typeface="Playfair Display Bold"/>
                <a:cs typeface="Playfair Display Bold"/>
                <a:sym typeface="Playfair Display Bold"/>
              </a:rPr>
              <a:t>.</a:t>
            </a:r>
          </a:p>
          <a:p>
            <a:pPr marL="370254" lvl="1" indent="-185127" algn="l">
              <a:lnSpc>
                <a:spcPts val="3206"/>
              </a:lnSpc>
              <a:buFont typeface="Arial"/>
              <a:buChar char="•"/>
            </a:pPr>
            <a:r>
              <a:rPr lang="en-US" sz="1714" dirty="0" err="1">
                <a:solidFill>
                  <a:srgbClr val="471212"/>
                </a:solidFill>
                <a:latin typeface="Playfair Display"/>
                <a:ea typeface="Playfair Display"/>
                <a:cs typeface="Playfair Display"/>
                <a:sym typeface="Playfair Display"/>
              </a:rPr>
              <a:t>Dėl</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šių</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sąlygų</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viešbučiai</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visoje</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Europoje</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taip</a:t>
            </a:r>
            <a:r>
              <a:rPr lang="en-US" sz="1714" dirty="0">
                <a:solidFill>
                  <a:srgbClr val="471212"/>
                </a:solidFill>
                <a:latin typeface="Playfair Display"/>
                <a:ea typeface="Playfair Display"/>
                <a:cs typeface="Playfair Display"/>
                <a:sym typeface="Playfair Display"/>
              </a:rPr>
              <a:t> pat ir </a:t>
            </a:r>
            <a:r>
              <a:rPr lang="en-US" sz="1714" dirty="0" err="1">
                <a:solidFill>
                  <a:srgbClr val="471212"/>
                </a:solidFill>
                <a:latin typeface="Playfair Display"/>
                <a:ea typeface="Playfair Display"/>
                <a:cs typeface="Playfair Display"/>
                <a:sym typeface="Playfair Display"/>
              </a:rPr>
              <a:t>Lietuvoje</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patyrė</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finansinę</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žalą</a:t>
            </a:r>
            <a:r>
              <a:rPr lang="en-US" sz="1714" dirty="0">
                <a:solidFill>
                  <a:srgbClr val="471212"/>
                </a:solidFill>
                <a:latin typeface="Playfair Display"/>
                <a:ea typeface="Playfair Display"/>
                <a:cs typeface="Playfair Display"/>
                <a:sym typeface="Playfair Display"/>
              </a:rPr>
              <a:t>:</a:t>
            </a:r>
          </a:p>
          <a:p>
            <a:pPr marL="370254" lvl="1" indent="-185127" algn="l">
              <a:lnSpc>
                <a:spcPts val="3206"/>
              </a:lnSpc>
              <a:buFont typeface="Arial"/>
              <a:buChar char="•"/>
            </a:pPr>
            <a:r>
              <a:rPr lang="en-US" sz="1714" dirty="0" err="1">
                <a:solidFill>
                  <a:srgbClr val="471212"/>
                </a:solidFill>
                <a:latin typeface="Playfair Display"/>
                <a:ea typeface="Playfair Display"/>
                <a:cs typeface="Playfair Display"/>
                <a:sym typeface="Playfair Display"/>
              </a:rPr>
              <a:t>viešbučiai</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negalėjo</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siūlyti</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geresnių</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kainų</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savo</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svetainėse</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nei</a:t>
            </a:r>
            <a:r>
              <a:rPr lang="en-US" sz="1714" dirty="0">
                <a:solidFill>
                  <a:srgbClr val="471212"/>
                </a:solidFill>
                <a:latin typeface="Playfair Display"/>
                <a:ea typeface="Playfair Display"/>
                <a:cs typeface="Playfair Display"/>
                <a:sym typeface="Playfair Display"/>
              </a:rPr>
              <a:t> „Booking.com“ </a:t>
            </a:r>
            <a:r>
              <a:rPr lang="en-US" sz="1714" dirty="0" err="1">
                <a:solidFill>
                  <a:srgbClr val="471212"/>
                </a:solidFill>
                <a:latin typeface="Playfair Display"/>
                <a:ea typeface="Playfair Display"/>
                <a:cs typeface="Playfair Display"/>
                <a:sym typeface="Playfair Display"/>
              </a:rPr>
              <a:t>platformoje</a:t>
            </a:r>
            <a:r>
              <a:rPr lang="en-US" sz="1714" dirty="0">
                <a:solidFill>
                  <a:srgbClr val="471212"/>
                </a:solidFill>
                <a:latin typeface="Playfair Display"/>
                <a:ea typeface="Playfair Display"/>
                <a:cs typeface="Playfair Display"/>
                <a:sym typeface="Playfair Display"/>
              </a:rPr>
              <a:t>;</a:t>
            </a:r>
          </a:p>
          <a:p>
            <a:pPr marL="370254" lvl="1" indent="-185127" algn="l">
              <a:lnSpc>
                <a:spcPts val="3206"/>
              </a:lnSpc>
              <a:buFont typeface="Arial"/>
              <a:buChar char="•"/>
            </a:pPr>
            <a:r>
              <a:rPr lang="en-US" sz="1714" dirty="0" err="1">
                <a:solidFill>
                  <a:srgbClr val="471212"/>
                </a:solidFill>
                <a:latin typeface="Playfair Display"/>
                <a:ea typeface="Playfair Display"/>
                <a:cs typeface="Playfair Display"/>
                <a:sym typeface="Playfair Display"/>
              </a:rPr>
              <a:t>iškilo</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kliūčių</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tiesioginiams</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užsakymams</a:t>
            </a:r>
            <a:r>
              <a:rPr lang="en-US" sz="1714" dirty="0">
                <a:solidFill>
                  <a:srgbClr val="471212"/>
                </a:solidFill>
                <a:latin typeface="Playfair Display"/>
                <a:ea typeface="Playfair Display"/>
                <a:cs typeface="Playfair Display"/>
                <a:sym typeface="Playfair Display"/>
              </a:rPr>
              <a:t>;</a:t>
            </a:r>
          </a:p>
          <a:p>
            <a:pPr marL="370254" lvl="1" indent="-185127" algn="l">
              <a:lnSpc>
                <a:spcPts val="3206"/>
              </a:lnSpc>
              <a:buFont typeface="Arial"/>
              <a:buChar char="•"/>
            </a:pPr>
            <a:r>
              <a:rPr lang="en-US" sz="1714" dirty="0" err="1">
                <a:solidFill>
                  <a:srgbClr val="471212"/>
                </a:solidFill>
                <a:latin typeface="Playfair Display"/>
                <a:ea typeface="Playfair Display"/>
                <a:cs typeface="Playfair Display"/>
                <a:sym typeface="Playfair Display"/>
              </a:rPr>
              <a:t>išaugo</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komisiniai</a:t>
            </a:r>
            <a:r>
              <a:rPr lang="en-US" sz="1714" dirty="0">
                <a:solidFill>
                  <a:srgbClr val="471212"/>
                </a:solidFill>
                <a:latin typeface="Playfair Display"/>
                <a:ea typeface="Playfair Display"/>
                <a:cs typeface="Playfair Display"/>
                <a:sym typeface="Playfair Display"/>
              </a:rPr>
              <a:t> </a:t>
            </a:r>
            <a:r>
              <a:rPr lang="en-US" sz="1714" dirty="0" err="1">
                <a:solidFill>
                  <a:srgbClr val="471212"/>
                </a:solidFill>
                <a:latin typeface="Playfair Display"/>
                <a:ea typeface="Playfair Display"/>
                <a:cs typeface="Playfair Display"/>
                <a:sym typeface="Playfair Display"/>
              </a:rPr>
              <a:t>mokesčiai</a:t>
            </a:r>
            <a:r>
              <a:rPr lang="en-US" sz="1714" dirty="0">
                <a:solidFill>
                  <a:srgbClr val="471212"/>
                </a:solidFill>
                <a:latin typeface="Playfair Display"/>
                <a:ea typeface="Playfair Display"/>
                <a:cs typeface="Playfair Display"/>
                <a:sym typeface="Playfair Display"/>
              </a:rPr>
              <a:t>.</a:t>
            </a:r>
          </a:p>
          <a:p>
            <a:pPr algn="l">
              <a:lnSpc>
                <a:spcPts val="3206"/>
              </a:lnSpc>
            </a:pPr>
            <a:endParaRPr lang="en-US" sz="1714" dirty="0">
              <a:solidFill>
                <a:srgbClr val="471212"/>
              </a:solidFill>
              <a:latin typeface="Playfair Display"/>
              <a:ea typeface="Playfair Display"/>
              <a:cs typeface="Playfair Display"/>
              <a:sym typeface="Playfair Display"/>
            </a:endParaRPr>
          </a:p>
          <a:p>
            <a:pPr algn="l">
              <a:lnSpc>
                <a:spcPts val="3206"/>
              </a:lnSpc>
            </a:pPr>
            <a:r>
              <a:rPr lang="en-US" sz="1714" b="1" dirty="0" err="1">
                <a:solidFill>
                  <a:srgbClr val="471212"/>
                </a:solidFill>
                <a:latin typeface="Playfair Display Bold"/>
                <a:ea typeface="Playfair Display Bold"/>
                <a:cs typeface="Playfair Display Bold"/>
                <a:sym typeface="Playfair Display Bold"/>
              </a:rPr>
              <a:t>Viešbučiai</a:t>
            </a:r>
            <a:r>
              <a:rPr lang="en-US" sz="1714" b="1" dirty="0">
                <a:solidFill>
                  <a:srgbClr val="471212"/>
                </a:solidFill>
                <a:latin typeface="Playfair Display Bold"/>
                <a:ea typeface="Playfair Display Bold"/>
                <a:cs typeface="Playfair Display Bold"/>
                <a:sym typeface="Playfair Display Bold"/>
              </a:rPr>
              <a:t> </a:t>
            </a:r>
            <a:r>
              <a:rPr lang="en-US" sz="1714" b="1" dirty="0" err="1">
                <a:solidFill>
                  <a:srgbClr val="471212"/>
                </a:solidFill>
                <a:latin typeface="Playfair Display Bold"/>
                <a:ea typeface="Playfair Display Bold"/>
                <a:cs typeface="Playfair Display Bold"/>
                <a:sym typeface="Playfair Display Bold"/>
              </a:rPr>
              <a:t>galėjo</a:t>
            </a:r>
            <a:r>
              <a:rPr lang="en-US" sz="1714" b="1" dirty="0">
                <a:solidFill>
                  <a:srgbClr val="471212"/>
                </a:solidFill>
                <a:latin typeface="Playfair Display Bold"/>
                <a:ea typeface="Playfair Display Bold"/>
                <a:cs typeface="Playfair Display Bold"/>
                <a:sym typeface="Playfair Display Bold"/>
              </a:rPr>
              <a:t> </a:t>
            </a:r>
            <a:r>
              <a:rPr lang="en-US" sz="1714" b="1" dirty="0" err="1">
                <a:solidFill>
                  <a:srgbClr val="471212"/>
                </a:solidFill>
                <a:latin typeface="Playfair Display Bold"/>
                <a:ea typeface="Playfair Display Bold"/>
                <a:cs typeface="Playfair Display Bold"/>
                <a:sym typeface="Playfair Display Bold"/>
              </a:rPr>
              <a:t>prisijungti</a:t>
            </a:r>
            <a:r>
              <a:rPr lang="en-US" sz="1714" b="1" dirty="0">
                <a:solidFill>
                  <a:srgbClr val="471212"/>
                </a:solidFill>
                <a:latin typeface="Playfair Display Bold"/>
                <a:ea typeface="Playfair Display Bold"/>
                <a:cs typeface="Playfair Display Bold"/>
                <a:sym typeface="Playfair Display Bold"/>
              </a:rPr>
              <a:t> </a:t>
            </a:r>
            <a:r>
              <a:rPr lang="en-US" sz="1714" b="1" dirty="0" err="1">
                <a:solidFill>
                  <a:srgbClr val="471212"/>
                </a:solidFill>
                <a:latin typeface="Playfair Display Bold"/>
                <a:ea typeface="Playfair Display Bold"/>
                <a:cs typeface="Playfair Display Bold"/>
                <a:sym typeface="Playfair Display Bold"/>
              </a:rPr>
              <a:t>prie</a:t>
            </a:r>
            <a:r>
              <a:rPr lang="en-US" sz="1714" b="1" dirty="0">
                <a:solidFill>
                  <a:srgbClr val="471212"/>
                </a:solidFill>
                <a:latin typeface="Playfair Display Bold"/>
                <a:ea typeface="Playfair Display Bold"/>
                <a:cs typeface="Playfair Display Bold"/>
                <a:sym typeface="Playfair Display Bold"/>
              </a:rPr>
              <a:t> </a:t>
            </a:r>
            <a:r>
              <a:rPr lang="en-US" sz="1714" b="1" dirty="0" err="1">
                <a:solidFill>
                  <a:srgbClr val="471212"/>
                </a:solidFill>
                <a:latin typeface="Playfair Display Bold"/>
                <a:ea typeface="Playfair Display Bold"/>
                <a:cs typeface="Playfair Display Bold"/>
                <a:sym typeface="Playfair Display Bold"/>
              </a:rPr>
              <a:t>bendro</a:t>
            </a:r>
            <a:r>
              <a:rPr lang="en-US" sz="1714" b="1" dirty="0">
                <a:solidFill>
                  <a:srgbClr val="471212"/>
                </a:solidFill>
                <a:latin typeface="Playfair Display Bold"/>
                <a:ea typeface="Playfair Display Bold"/>
                <a:cs typeface="Playfair Display Bold"/>
                <a:sym typeface="Playfair Display Bold"/>
              </a:rPr>
              <a:t> </a:t>
            </a:r>
            <a:r>
              <a:rPr lang="en-US" sz="1714" b="1" dirty="0" err="1">
                <a:solidFill>
                  <a:srgbClr val="471212"/>
                </a:solidFill>
                <a:latin typeface="Playfair Display Bold"/>
                <a:ea typeface="Playfair Display Bold"/>
                <a:cs typeface="Playfair Display Bold"/>
                <a:sym typeface="Playfair Display Bold"/>
              </a:rPr>
              <a:t>ieškinio</a:t>
            </a:r>
            <a:r>
              <a:rPr lang="en-US" sz="1714" b="1" dirty="0">
                <a:solidFill>
                  <a:srgbClr val="471212"/>
                </a:solidFill>
                <a:latin typeface="Playfair Display Bold"/>
                <a:ea typeface="Playfair Display Bold"/>
                <a:cs typeface="Playfair Display Bold"/>
                <a:sym typeface="Playfair Display Bold"/>
              </a:rPr>
              <a:t> ir </a:t>
            </a:r>
            <a:r>
              <a:rPr lang="en-US" sz="1714" b="1" dirty="0" err="1">
                <a:solidFill>
                  <a:srgbClr val="471212"/>
                </a:solidFill>
                <a:latin typeface="Playfair Display Bold"/>
                <a:ea typeface="Playfair Display Bold"/>
                <a:cs typeface="Playfair Display Bold"/>
                <a:sym typeface="Playfair Display Bold"/>
              </a:rPr>
              <a:t>siekti</a:t>
            </a:r>
            <a:r>
              <a:rPr lang="en-US" sz="1714" b="1" dirty="0">
                <a:solidFill>
                  <a:srgbClr val="471212"/>
                </a:solidFill>
                <a:latin typeface="Playfair Display Bold"/>
                <a:ea typeface="Playfair Display Bold"/>
                <a:cs typeface="Playfair Display Bold"/>
                <a:sym typeface="Playfair Display Bold"/>
              </a:rPr>
              <a:t> </a:t>
            </a:r>
            <a:r>
              <a:rPr lang="en-US" sz="1714" b="1" dirty="0" err="1">
                <a:solidFill>
                  <a:srgbClr val="471212"/>
                </a:solidFill>
                <a:latin typeface="Playfair Display Bold"/>
                <a:ea typeface="Playfair Display Bold"/>
                <a:cs typeface="Playfair Display Bold"/>
                <a:sym typeface="Playfair Display Bold"/>
              </a:rPr>
              <a:t>kompensacijos</a:t>
            </a:r>
            <a:r>
              <a:rPr lang="en-US" sz="1714" b="1" dirty="0">
                <a:solidFill>
                  <a:srgbClr val="471212"/>
                </a:solidFill>
                <a:latin typeface="Playfair Display Bold"/>
                <a:ea typeface="Playfair Display Bold"/>
                <a:cs typeface="Playfair Display Bold"/>
                <a:sym typeface="Playfair Display Bold"/>
              </a:rPr>
              <a:t> </a:t>
            </a:r>
            <a:r>
              <a:rPr lang="en-US" sz="1714" b="1" dirty="0" err="1">
                <a:solidFill>
                  <a:srgbClr val="471212"/>
                </a:solidFill>
                <a:latin typeface="Playfair Display Bold"/>
                <a:ea typeface="Playfair Display Bold"/>
                <a:cs typeface="Playfair Display Bold"/>
                <a:sym typeface="Playfair Display Bold"/>
              </a:rPr>
              <a:t>už</a:t>
            </a:r>
            <a:r>
              <a:rPr lang="en-US" sz="1714" b="1" dirty="0">
                <a:solidFill>
                  <a:srgbClr val="471212"/>
                </a:solidFill>
                <a:latin typeface="Playfair Display Bold"/>
                <a:ea typeface="Playfair Display Bold"/>
                <a:cs typeface="Playfair Display Bold"/>
                <a:sym typeface="Playfair Display Bold"/>
              </a:rPr>
              <a:t> </a:t>
            </a:r>
            <a:r>
              <a:rPr lang="en-US" sz="1714" b="1" dirty="0" err="1">
                <a:solidFill>
                  <a:srgbClr val="471212"/>
                </a:solidFill>
                <a:latin typeface="Playfair Display Bold"/>
                <a:ea typeface="Playfair Display Bold"/>
                <a:cs typeface="Playfair Display Bold"/>
                <a:sym typeface="Playfair Display Bold"/>
              </a:rPr>
              <a:t>galimai</a:t>
            </a:r>
            <a:r>
              <a:rPr lang="en-US" sz="1714" b="1" dirty="0">
                <a:solidFill>
                  <a:srgbClr val="471212"/>
                </a:solidFill>
                <a:latin typeface="Playfair Display Bold"/>
                <a:ea typeface="Playfair Display Bold"/>
                <a:cs typeface="Playfair Display Bold"/>
                <a:sym typeface="Playfair Display Bold"/>
              </a:rPr>
              <a:t> </a:t>
            </a:r>
            <a:r>
              <a:rPr lang="en-US" sz="1714" b="1" dirty="0" err="1">
                <a:solidFill>
                  <a:srgbClr val="471212"/>
                </a:solidFill>
                <a:latin typeface="Playfair Display Bold"/>
                <a:ea typeface="Playfair Display Bold"/>
                <a:cs typeface="Playfair Display Bold"/>
                <a:sym typeface="Playfair Display Bold"/>
              </a:rPr>
              <a:t>permokėtus</a:t>
            </a:r>
            <a:r>
              <a:rPr lang="en-US" sz="1714" b="1" dirty="0">
                <a:solidFill>
                  <a:srgbClr val="471212"/>
                </a:solidFill>
                <a:latin typeface="Playfair Display Bold"/>
                <a:ea typeface="Playfair Display Bold"/>
                <a:cs typeface="Playfair Display Bold"/>
                <a:sym typeface="Playfair Display Bold"/>
              </a:rPr>
              <a:t> </a:t>
            </a:r>
            <a:r>
              <a:rPr lang="en-US" sz="1714" b="1" dirty="0" err="1">
                <a:solidFill>
                  <a:srgbClr val="471212"/>
                </a:solidFill>
                <a:latin typeface="Playfair Display Bold"/>
                <a:ea typeface="Playfair Display Bold"/>
                <a:cs typeface="Playfair Display Bold"/>
                <a:sym typeface="Playfair Display Bold"/>
              </a:rPr>
              <a:t>komisinius</a:t>
            </a:r>
            <a:r>
              <a:rPr lang="en-US" sz="1714" b="1" dirty="0">
                <a:solidFill>
                  <a:srgbClr val="471212"/>
                </a:solidFill>
                <a:latin typeface="Playfair Display Bold"/>
                <a:ea typeface="Playfair Display Bold"/>
                <a:cs typeface="Playfair Display Bold"/>
                <a:sym typeface="Playfair Display Bold"/>
              </a:rPr>
              <a:t> </a:t>
            </a:r>
            <a:r>
              <a:rPr lang="en-US" sz="1714" b="1" dirty="0" err="1">
                <a:solidFill>
                  <a:srgbClr val="471212"/>
                </a:solidFill>
                <a:latin typeface="Playfair Display Bold"/>
                <a:ea typeface="Playfair Display Bold"/>
                <a:cs typeface="Playfair Display Bold"/>
                <a:sym typeface="Playfair Display Bold"/>
              </a:rPr>
              <a:t>mokesčius</a:t>
            </a:r>
            <a:r>
              <a:rPr lang="en-US" sz="1714" b="1" dirty="0">
                <a:solidFill>
                  <a:srgbClr val="471212"/>
                </a:solidFill>
                <a:latin typeface="Playfair Display Bold"/>
                <a:ea typeface="Playfair Display Bold"/>
                <a:cs typeface="Playfair Display Bold"/>
                <a:sym typeface="Playfair Display Bold"/>
              </a:rPr>
              <a:t> nuo 2004 </a:t>
            </a:r>
            <a:r>
              <a:rPr lang="en-US" sz="1714" b="1" dirty="0" err="1">
                <a:solidFill>
                  <a:srgbClr val="471212"/>
                </a:solidFill>
                <a:latin typeface="Playfair Display Bold"/>
                <a:ea typeface="Playfair Display Bold"/>
                <a:cs typeface="Playfair Display Bold"/>
                <a:sym typeface="Playfair Display Bold"/>
              </a:rPr>
              <a:t>iki</a:t>
            </a:r>
            <a:r>
              <a:rPr lang="en-US" sz="1714" b="1" dirty="0">
                <a:solidFill>
                  <a:srgbClr val="471212"/>
                </a:solidFill>
                <a:latin typeface="Playfair Display Bold"/>
                <a:ea typeface="Playfair Display Bold"/>
                <a:cs typeface="Playfair Display Bold"/>
                <a:sym typeface="Playfair Display Bold"/>
              </a:rPr>
              <a:t> 2024 </a:t>
            </a:r>
            <a:r>
              <a:rPr lang="en-US" sz="1714" b="1" dirty="0" err="1">
                <a:solidFill>
                  <a:srgbClr val="471212"/>
                </a:solidFill>
                <a:latin typeface="Playfair Display Bold"/>
                <a:ea typeface="Playfair Display Bold"/>
                <a:cs typeface="Playfair Display Bold"/>
                <a:sym typeface="Playfair Display Bold"/>
              </a:rPr>
              <a:t>metų</a:t>
            </a:r>
            <a:r>
              <a:rPr lang="en-US" sz="1714" b="1" dirty="0">
                <a:solidFill>
                  <a:srgbClr val="471212"/>
                </a:solidFill>
                <a:latin typeface="Playfair Display Bold"/>
                <a:ea typeface="Playfair Display Bold"/>
                <a:cs typeface="Playfair Display Bold"/>
                <a:sym typeface="Playfair Display Bold"/>
              </a:rPr>
              <a:t>.</a:t>
            </a:r>
          </a:p>
          <a:p>
            <a:pPr algn="l">
              <a:lnSpc>
                <a:spcPts val="3206"/>
              </a:lnSpc>
            </a:pPr>
            <a:r>
              <a:rPr lang="en-US" sz="1714" b="1" dirty="0" err="1">
                <a:solidFill>
                  <a:srgbClr val="471212"/>
                </a:solidFill>
                <a:latin typeface="Playfair Display Bold"/>
                <a:ea typeface="Playfair Display Bold"/>
                <a:cs typeface="Playfair Display Bold"/>
                <a:sym typeface="Playfair Display Bold"/>
              </a:rPr>
              <a:t>Preliminariai</a:t>
            </a:r>
            <a:r>
              <a:rPr lang="en-US" sz="1714" b="1" dirty="0">
                <a:solidFill>
                  <a:srgbClr val="471212"/>
                </a:solidFill>
                <a:latin typeface="Playfair Display Bold"/>
                <a:ea typeface="Playfair Display Bold"/>
                <a:cs typeface="Playfair Display Bold"/>
                <a:sym typeface="Playfair Display Bold"/>
              </a:rPr>
              <a:t> </a:t>
            </a:r>
            <a:r>
              <a:rPr lang="en-US" sz="1714" b="1" dirty="0" err="1">
                <a:solidFill>
                  <a:srgbClr val="471212"/>
                </a:solidFill>
                <a:latin typeface="Playfair Display Bold"/>
                <a:ea typeface="Playfair Display Bold"/>
                <a:cs typeface="Playfair Display Bold"/>
                <a:sym typeface="Playfair Display Bold"/>
              </a:rPr>
              <a:t>skaičiuojama</a:t>
            </a:r>
            <a:r>
              <a:rPr lang="en-US" sz="1714" b="1" dirty="0">
                <a:solidFill>
                  <a:srgbClr val="471212"/>
                </a:solidFill>
                <a:latin typeface="Playfair Display Bold"/>
                <a:ea typeface="Playfair Display Bold"/>
                <a:cs typeface="Playfair Display Bold"/>
                <a:sym typeface="Playfair Display Bold"/>
              </a:rPr>
              <a:t>, </a:t>
            </a:r>
            <a:r>
              <a:rPr lang="en-US" sz="1714" b="1" dirty="0" err="1">
                <a:solidFill>
                  <a:srgbClr val="471212"/>
                </a:solidFill>
                <a:latin typeface="Playfair Display Bold"/>
                <a:ea typeface="Playfair Display Bold"/>
                <a:cs typeface="Playfair Display Bold"/>
                <a:sym typeface="Playfair Display Bold"/>
              </a:rPr>
              <a:t>kad</a:t>
            </a:r>
            <a:r>
              <a:rPr lang="en-US" sz="1714" b="1" dirty="0">
                <a:solidFill>
                  <a:srgbClr val="471212"/>
                </a:solidFill>
                <a:latin typeface="Playfair Display Bold"/>
                <a:ea typeface="Playfair Display Bold"/>
                <a:cs typeface="Playfair Display Bold"/>
                <a:sym typeface="Playfair Display Bold"/>
              </a:rPr>
              <a:t> </a:t>
            </a:r>
            <a:r>
              <a:rPr lang="en-US" sz="1714" b="1" dirty="0" err="1">
                <a:solidFill>
                  <a:srgbClr val="471212"/>
                </a:solidFill>
                <a:latin typeface="Playfair Display Bold"/>
                <a:ea typeface="Playfair Display Bold"/>
                <a:cs typeface="Playfair Display Bold"/>
                <a:sym typeface="Playfair Display Bold"/>
              </a:rPr>
              <a:t>galima</a:t>
            </a:r>
            <a:r>
              <a:rPr lang="en-US" sz="1714" b="1" dirty="0">
                <a:solidFill>
                  <a:srgbClr val="471212"/>
                </a:solidFill>
                <a:latin typeface="Playfair Display Bold"/>
                <a:ea typeface="Playfair Display Bold"/>
                <a:cs typeface="Playfair Display Bold"/>
                <a:sym typeface="Playfair Display Bold"/>
              </a:rPr>
              <a:t> </a:t>
            </a:r>
            <a:r>
              <a:rPr lang="en-US" sz="1714" b="1" dirty="0" err="1">
                <a:solidFill>
                  <a:srgbClr val="471212"/>
                </a:solidFill>
                <a:latin typeface="Playfair Display Bold"/>
                <a:ea typeface="Playfair Display Bold"/>
                <a:cs typeface="Playfair Display Bold"/>
                <a:sym typeface="Playfair Display Bold"/>
              </a:rPr>
              <a:t>susigrąžinti</a:t>
            </a:r>
            <a:r>
              <a:rPr lang="en-US" sz="1714" b="1" dirty="0">
                <a:solidFill>
                  <a:srgbClr val="471212"/>
                </a:solidFill>
                <a:latin typeface="Playfair Display Bold"/>
                <a:ea typeface="Playfair Display Bold"/>
                <a:cs typeface="Playfair Display Bold"/>
                <a:sym typeface="Playfair Display Bold"/>
              </a:rPr>
              <a:t> bent 30 % </a:t>
            </a:r>
            <a:r>
              <a:rPr lang="en-US" sz="1714" b="1" dirty="0" err="1">
                <a:solidFill>
                  <a:srgbClr val="471212"/>
                </a:solidFill>
                <a:latin typeface="Playfair Display Bold"/>
                <a:ea typeface="Playfair Display Bold"/>
                <a:cs typeface="Playfair Display Bold"/>
                <a:sym typeface="Playfair Display Bold"/>
              </a:rPr>
              <a:t>sumokėtų</a:t>
            </a:r>
            <a:r>
              <a:rPr lang="en-US" sz="1714" b="1" dirty="0">
                <a:solidFill>
                  <a:srgbClr val="471212"/>
                </a:solidFill>
                <a:latin typeface="Playfair Display Bold"/>
                <a:ea typeface="Playfair Display Bold"/>
                <a:cs typeface="Playfair Display Bold"/>
                <a:sym typeface="Playfair Display Bold"/>
              </a:rPr>
              <a:t> </a:t>
            </a:r>
            <a:r>
              <a:rPr lang="en-US" sz="1714" b="1" dirty="0" err="1">
                <a:solidFill>
                  <a:srgbClr val="471212"/>
                </a:solidFill>
                <a:latin typeface="Playfair Display Bold"/>
                <a:ea typeface="Playfair Display Bold"/>
                <a:cs typeface="Playfair Display Bold"/>
                <a:sym typeface="Playfair Display Bold"/>
              </a:rPr>
              <a:t>komisinių</a:t>
            </a:r>
            <a:r>
              <a:rPr lang="en-US" sz="1714" b="1" dirty="0">
                <a:solidFill>
                  <a:srgbClr val="471212"/>
                </a:solidFill>
                <a:latin typeface="Playfair Display Bold"/>
                <a:ea typeface="Playfair Display Bold"/>
                <a:cs typeface="Playfair Display Bold"/>
                <a:sym typeface="Playfair Display Bold"/>
              </a:rPr>
              <a:t>, </a:t>
            </a:r>
            <a:r>
              <a:rPr lang="en-US" sz="1714" b="1" dirty="0" err="1">
                <a:solidFill>
                  <a:srgbClr val="471212"/>
                </a:solidFill>
                <a:latin typeface="Playfair Display Bold"/>
                <a:ea typeface="Playfair Display Bold"/>
                <a:cs typeface="Playfair Display Bold"/>
                <a:sym typeface="Playfair Display Bold"/>
              </a:rPr>
              <a:t>taip</a:t>
            </a:r>
            <a:r>
              <a:rPr lang="en-US" sz="1714" b="1" dirty="0">
                <a:solidFill>
                  <a:srgbClr val="471212"/>
                </a:solidFill>
                <a:latin typeface="Playfair Display Bold"/>
                <a:ea typeface="Playfair Display Bold"/>
                <a:cs typeface="Playfair Display Bold"/>
                <a:sym typeface="Playfair Display Bold"/>
              </a:rPr>
              <a:t> pat </a:t>
            </a:r>
            <a:r>
              <a:rPr lang="en-US" sz="1714" b="1" dirty="0" err="1">
                <a:solidFill>
                  <a:srgbClr val="471212"/>
                </a:solidFill>
                <a:latin typeface="Playfair Display Bold"/>
                <a:ea typeface="Playfair Display Bold"/>
                <a:cs typeface="Playfair Display Bold"/>
                <a:sym typeface="Playfair Display Bold"/>
              </a:rPr>
              <a:t>palūkanas</a:t>
            </a:r>
            <a:r>
              <a:rPr lang="en-US" sz="1714" b="1" dirty="0">
                <a:solidFill>
                  <a:srgbClr val="471212"/>
                </a:solidFill>
                <a:latin typeface="Playfair Display Bold"/>
                <a:ea typeface="Playfair Display Bold"/>
                <a:cs typeface="Playfair Display Bold"/>
                <a:sym typeface="Playfair Display Bold"/>
              </a:rPr>
              <a:t>.</a:t>
            </a:r>
          </a:p>
          <a:p>
            <a:pPr algn="l">
              <a:lnSpc>
                <a:spcPts val="3019"/>
              </a:lnSpc>
            </a:pPr>
            <a:endParaRPr lang="en-US" sz="1714" b="1" dirty="0">
              <a:solidFill>
                <a:srgbClr val="471212"/>
              </a:solidFill>
              <a:latin typeface="Playfair Display Bold"/>
              <a:ea typeface="Playfair Display Bold"/>
              <a:cs typeface="Playfair Display Bold"/>
              <a:sym typeface="Playfair Display 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426697" y="3081284"/>
            <a:ext cx="8933323" cy="1162852"/>
          </a:xfrm>
          <a:prstGeom prst="rect">
            <a:avLst/>
          </a:prstGeom>
        </p:spPr>
        <p:txBody>
          <a:bodyPr lIns="0" tIns="0" rIns="0" bIns="0" rtlCol="0" anchor="t">
            <a:spAutoFit/>
          </a:bodyPr>
          <a:lstStyle/>
          <a:p>
            <a:pPr algn="just">
              <a:lnSpc>
                <a:spcPts val="3105"/>
              </a:lnSpc>
              <a:spcBef>
                <a:spcPct val="0"/>
              </a:spcBef>
            </a:pPr>
            <a:r>
              <a:rPr lang="en-US" sz="2218" spc="22">
                <a:solidFill>
                  <a:srgbClr val="471212"/>
                </a:solidFill>
                <a:latin typeface="Playfair Display"/>
                <a:ea typeface="Playfair Display"/>
                <a:cs typeface="Playfair Display"/>
                <a:sym typeface="Playfair Display"/>
              </a:rPr>
              <a:t>Kasmet dalyvaujame Europos viešbučių ir restoranų konfederacijos </a:t>
            </a:r>
            <a:r>
              <a:rPr lang="en-US" sz="2218" u="sng" spc="22">
                <a:solidFill>
                  <a:srgbClr val="471212"/>
                </a:solidFill>
                <a:latin typeface="Playfair Display"/>
                <a:ea typeface="Playfair Display"/>
                <a:cs typeface="Playfair Display"/>
                <a:sym typeface="Playfair Display"/>
                <a:hlinkClick r:id="rId3" tooltip="https://www.facebook.com/HOTREC.eu?__cft__[0]=AZUgq42pViLPqmyhHZsA4hYMpo_PYHQpelVn854J4-w4HCpkeh_xg2HefRV4ycZtjFrBdtJm6qUMQOpeOPpegpV0u6IoV7d_wVv0WYfjSkx4NCnlbQWwwXn2oXegdClvfvlKQf2b7A5NpMfEsZewrQ2LQtGJrNUeZI3KYH_vbDmhYceLt3oQ9kt6mx-naS1428oisn-c_Oc7HgpVK3JnyGv2&amp;__tn__=-]K-R"/>
              </a:rPr>
              <a:t>Hotels, Restaurants, Bars &amp; Cafés in Europe</a:t>
            </a:r>
            <a:r>
              <a:rPr lang="en-US" sz="2218" spc="22">
                <a:solidFill>
                  <a:srgbClr val="471212"/>
                </a:solidFill>
                <a:latin typeface="Playfair Display"/>
                <a:ea typeface="Playfair Display"/>
                <a:cs typeface="Playfair Display"/>
                <a:sym typeface="Playfair Display"/>
              </a:rPr>
              <a:t> renginiuose.</a:t>
            </a:r>
          </a:p>
          <a:p>
            <a:pPr algn="just">
              <a:lnSpc>
                <a:spcPts val="3105"/>
              </a:lnSpc>
              <a:spcBef>
                <a:spcPct val="0"/>
              </a:spcBef>
            </a:pPr>
            <a:endParaRPr lang="en-US" sz="2218" spc="22">
              <a:solidFill>
                <a:srgbClr val="471212"/>
              </a:solidFill>
              <a:latin typeface="Playfair Display"/>
              <a:ea typeface="Playfair Display"/>
              <a:cs typeface="Playfair Display"/>
              <a:sym typeface="Playfair Display"/>
            </a:endParaRPr>
          </a:p>
        </p:txBody>
      </p:sp>
      <p:sp>
        <p:nvSpPr>
          <p:cNvPr id="5" name="TextBox 5"/>
          <p:cNvSpPr txBox="1"/>
          <p:nvPr/>
        </p:nvSpPr>
        <p:spPr>
          <a:xfrm>
            <a:off x="426697" y="1975482"/>
            <a:ext cx="11250194" cy="629551"/>
          </a:xfrm>
          <a:prstGeom prst="rect">
            <a:avLst/>
          </a:prstGeom>
        </p:spPr>
        <p:txBody>
          <a:bodyPr lIns="0" tIns="0" rIns="0" bIns="0" rtlCol="0" anchor="t">
            <a:spAutoFit/>
          </a:bodyPr>
          <a:lstStyle/>
          <a:p>
            <a:pPr algn="l">
              <a:lnSpc>
                <a:spcPts val="5200"/>
              </a:lnSpc>
            </a:pPr>
            <a:r>
              <a:rPr lang="en-US" sz="3714" b="1" spc="843" dirty="0">
                <a:solidFill>
                  <a:srgbClr val="471212"/>
                </a:solidFill>
                <a:latin typeface="Playfair Display Bold"/>
                <a:ea typeface="Playfair Display Bold"/>
                <a:cs typeface="Playfair Display Bold"/>
                <a:sym typeface="Playfair Display Bold"/>
              </a:rPr>
              <a:t>LVRA -HOTREC NARĖ</a:t>
            </a:r>
          </a:p>
        </p:txBody>
      </p:sp>
      <p:sp>
        <p:nvSpPr>
          <p:cNvPr id="6" name="Freeform 6"/>
          <p:cNvSpPr/>
          <p:nvPr/>
        </p:nvSpPr>
        <p:spPr>
          <a:xfrm>
            <a:off x="11048968" y="3128909"/>
            <a:ext cx="5897753" cy="6737338"/>
          </a:xfrm>
          <a:custGeom>
            <a:avLst/>
            <a:gdLst/>
            <a:ahLst/>
            <a:cxnLst/>
            <a:rect l="l" t="t" r="r" b="b"/>
            <a:pathLst>
              <a:path w="5897753" h="6737338">
                <a:moveTo>
                  <a:pt x="0" y="0"/>
                </a:moveTo>
                <a:lnTo>
                  <a:pt x="5897753" y="0"/>
                </a:lnTo>
                <a:lnTo>
                  <a:pt x="5897753" y="6737337"/>
                </a:lnTo>
                <a:lnTo>
                  <a:pt x="0" y="6737337"/>
                </a:lnTo>
                <a:lnTo>
                  <a:pt x="0" y="0"/>
                </a:lnTo>
                <a:close/>
              </a:path>
            </a:pathLst>
          </a:custGeom>
          <a:blipFill>
            <a:blip r:embed="rId4"/>
            <a:stretch>
              <a:fillRect t="-5229" b="-5229"/>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Freeform 4"/>
          <p:cNvSpPr/>
          <p:nvPr/>
        </p:nvSpPr>
        <p:spPr>
          <a:xfrm>
            <a:off x="10566709" y="2774967"/>
            <a:ext cx="7361962" cy="5524873"/>
          </a:xfrm>
          <a:custGeom>
            <a:avLst/>
            <a:gdLst/>
            <a:ahLst/>
            <a:cxnLst/>
            <a:rect l="l" t="t" r="r" b="b"/>
            <a:pathLst>
              <a:path w="7361962" h="5524873">
                <a:moveTo>
                  <a:pt x="0" y="0"/>
                </a:moveTo>
                <a:lnTo>
                  <a:pt x="7361961" y="0"/>
                </a:lnTo>
                <a:lnTo>
                  <a:pt x="7361961" y="5524874"/>
                </a:lnTo>
                <a:lnTo>
                  <a:pt x="0" y="5524874"/>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2746392"/>
            <a:ext cx="8717303" cy="5775101"/>
          </a:xfrm>
          <a:prstGeom prst="rect">
            <a:avLst/>
          </a:prstGeom>
        </p:spPr>
        <p:txBody>
          <a:bodyPr lIns="0" tIns="0" rIns="0" bIns="0" rtlCol="0" anchor="t">
            <a:spAutoFit/>
          </a:bodyPr>
          <a:lstStyle/>
          <a:p>
            <a:pPr algn="just">
              <a:lnSpc>
                <a:spcPts val="2462"/>
              </a:lnSpc>
              <a:spcBef>
                <a:spcPct val="0"/>
              </a:spcBef>
            </a:pPr>
            <a:r>
              <a:rPr lang="en-US" sz="1758" spc="17" dirty="0">
                <a:solidFill>
                  <a:srgbClr val="471212"/>
                </a:solidFill>
                <a:latin typeface="Playfair Display"/>
                <a:ea typeface="Playfair Display"/>
                <a:cs typeface="Playfair Display"/>
                <a:sym typeface="Playfair Display"/>
              </a:rPr>
              <a:t>Lietuvos </a:t>
            </a:r>
            <a:r>
              <a:rPr lang="en-US" sz="1758" spc="17" dirty="0" err="1">
                <a:solidFill>
                  <a:srgbClr val="471212"/>
                </a:solidFill>
                <a:latin typeface="Playfair Display"/>
                <a:ea typeface="Playfair Display"/>
                <a:cs typeface="Playfair Display"/>
                <a:sym typeface="Playfair Display"/>
              </a:rPr>
              <a:t>viešbučių</a:t>
            </a:r>
            <a:r>
              <a:rPr lang="en-US" sz="1758" spc="17" dirty="0">
                <a:solidFill>
                  <a:srgbClr val="471212"/>
                </a:solidFill>
                <a:latin typeface="Playfair Display"/>
                <a:ea typeface="Playfair Display"/>
                <a:cs typeface="Playfair Display"/>
                <a:sym typeface="Playfair Display"/>
              </a:rPr>
              <a:t> ir </a:t>
            </a:r>
            <a:r>
              <a:rPr lang="en-US" sz="1758" spc="17" dirty="0" err="1">
                <a:solidFill>
                  <a:srgbClr val="471212"/>
                </a:solidFill>
                <a:latin typeface="Playfair Display"/>
                <a:ea typeface="Playfair Display"/>
                <a:cs typeface="Playfair Display"/>
                <a:sym typeface="Playfair Display"/>
              </a:rPr>
              <a:t>restoranų</a:t>
            </a:r>
            <a:r>
              <a:rPr lang="en-US" sz="1758" spc="17" dirty="0">
                <a:solidFill>
                  <a:srgbClr val="471212"/>
                </a:solidFill>
                <a:latin typeface="Playfair Display"/>
                <a:ea typeface="Playfair Display"/>
                <a:cs typeface="Playfair Display"/>
                <a:sym typeface="Playfair Display"/>
              </a:rPr>
              <a:t> asociacija </a:t>
            </a:r>
            <a:r>
              <a:rPr lang="en-US" sz="1758" spc="17" dirty="0" err="1">
                <a:solidFill>
                  <a:srgbClr val="471212"/>
                </a:solidFill>
                <a:latin typeface="Playfair Display"/>
                <a:ea typeface="Playfair Display"/>
                <a:cs typeface="Playfair Display"/>
                <a:sym typeface="Playfair Display"/>
              </a:rPr>
              <a:t>prisijungė</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prie</a:t>
            </a:r>
            <a:r>
              <a:rPr lang="en-US" sz="1758" spc="17" dirty="0">
                <a:solidFill>
                  <a:srgbClr val="471212"/>
                </a:solidFill>
                <a:latin typeface="Playfair Display"/>
                <a:ea typeface="Playfair Display"/>
                <a:cs typeface="Playfair Display"/>
                <a:sym typeface="Playfair Display"/>
              </a:rPr>
              <a:t> Europos </a:t>
            </a:r>
            <a:r>
              <a:rPr lang="en-US" sz="1758" spc="17" dirty="0" err="1">
                <a:solidFill>
                  <a:srgbClr val="471212"/>
                </a:solidFill>
                <a:latin typeface="Playfair Display"/>
                <a:ea typeface="Playfair Display"/>
                <a:cs typeface="Playfair Display"/>
                <a:sym typeface="Playfair Display"/>
              </a:rPr>
              <a:t>Komisijos</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finansuojamo</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projekto</a:t>
            </a:r>
            <a:r>
              <a:rPr lang="en-US" sz="1758" spc="17" dirty="0">
                <a:solidFill>
                  <a:srgbClr val="471212"/>
                </a:solidFill>
                <a:latin typeface="Playfair Display"/>
                <a:ea typeface="Playfair Display"/>
                <a:cs typeface="Playfair Display"/>
                <a:sym typeface="Playfair Display"/>
              </a:rPr>
              <a:t> APTITUDE, </a:t>
            </a:r>
            <a:r>
              <a:rPr lang="en-US" sz="1758" spc="17" dirty="0" err="1">
                <a:solidFill>
                  <a:srgbClr val="471212"/>
                </a:solidFill>
                <a:latin typeface="Playfair Display"/>
                <a:ea typeface="Playfair Display"/>
                <a:cs typeface="Playfair Display"/>
                <a:sym typeface="Playfair Display"/>
              </a:rPr>
              <a:t>kuris</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siekia</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išbandyti</a:t>
            </a:r>
            <a:r>
              <a:rPr lang="en-US" sz="1758" spc="17" dirty="0">
                <a:solidFill>
                  <a:srgbClr val="471212"/>
                </a:solidFill>
                <a:latin typeface="Playfair Display"/>
                <a:ea typeface="Playfair Display"/>
                <a:cs typeface="Playfair Display"/>
                <a:sym typeface="Playfair Display"/>
              </a:rPr>
              <a:t> Europos </a:t>
            </a:r>
            <a:r>
              <a:rPr lang="en-US" sz="1758" spc="17" dirty="0" err="1">
                <a:solidFill>
                  <a:srgbClr val="471212"/>
                </a:solidFill>
                <a:latin typeface="Playfair Display"/>
                <a:ea typeface="Playfair Display"/>
                <a:cs typeface="Playfair Display"/>
                <a:sym typeface="Playfair Display"/>
              </a:rPr>
              <a:t>skaitmeninės</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tapatybės</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dėklės</a:t>
            </a:r>
            <a:r>
              <a:rPr lang="en-US" sz="1758" spc="17" dirty="0">
                <a:solidFill>
                  <a:srgbClr val="471212"/>
                </a:solidFill>
                <a:latin typeface="Playfair Display"/>
                <a:ea typeface="Playfair Display"/>
                <a:cs typeface="Playfair Display"/>
                <a:sym typeface="Playfair Display"/>
              </a:rPr>
              <a:t> (EUDI Wallet) </a:t>
            </a:r>
            <a:r>
              <a:rPr lang="en-US" sz="1758" spc="17" dirty="0" err="1">
                <a:solidFill>
                  <a:srgbClr val="471212"/>
                </a:solidFill>
                <a:latin typeface="Playfair Display"/>
                <a:ea typeface="Playfair Display"/>
                <a:cs typeface="Playfair Display"/>
                <a:sym typeface="Playfair Display"/>
              </a:rPr>
              <a:t>sprendimus</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realiame</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gyvenime</a:t>
            </a:r>
            <a:r>
              <a:rPr lang="en-US" sz="1758" spc="17" dirty="0">
                <a:solidFill>
                  <a:srgbClr val="471212"/>
                </a:solidFill>
                <a:latin typeface="Playfair Display"/>
                <a:ea typeface="Playfair Display"/>
                <a:cs typeface="Playfair Display"/>
                <a:sym typeface="Playfair Display"/>
              </a:rPr>
              <a:t>.</a:t>
            </a:r>
          </a:p>
          <a:p>
            <a:pPr algn="just">
              <a:lnSpc>
                <a:spcPts val="2462"/>
              </a:lnSpc>
              <a:spcBef>
                <a:spcPct val="0"/>
              </a:spcBef>
            </a:pPr>
            <a:endParaRPr lang="en-US" sz="1758" spc="17" dirty="0">
              <a:solidFill>
                <a:srgbClr val="471212"/>
              </a:solidFill>
              <a:latin typeface="Playfair Display"/>
              <a:ea typeface="Playfair Display"/>
              <a:cs typeface="Playfair Display"/>
              <a:sym typeface="Playfair Display"/>
            </a:endParaRPr>
          </a:p>
          <a:p>
            <a:pPr algn="just">
              <a:lnSpc>
                <a:spcPts val="2462"/>
              </a:lnSpc>
              <a:spcBef>
                <a:spcPct val="0"/>
              </a:spcBef>
            </a:pPr>
            <a:r>
              <a:rPr lang="en-US" sz="1758" spc="17" dirty="0" err="1">
                <a:solidFill>
                  <a:srgbClr val="471212"/>
                </a:solidFill>
                <a:latin typeface="Playfair Display"/>
                <a:ea typeface="Playfair Display"/>
                <a:cs typeface="Playfair Display"/>
                <a:sym typeface="Playfair Display"/>
              </a:rPr>
              <a:t>Projekto</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metu</a:t>
            </a:r>
            <a:r>
              <a:rPr lang="en-US" sz="1758" spc="17" dirty="0">
                <a:solidFill>
                  <a:srgbClr val="471212"/>
                </a:solidFill>
                <a:latin typeface="Playfair Display"/>
                <a:ea typeface="Playfair Display"/>
                <a:cs typeface="Playfair Display"/>
                <a:sym typeface="Playfair Display"/>
              </a:rPr>
              <a:t> bus </a:t>
            </a:r>
            <a:r>
              <a:rPr lang="en-US" sz="1758" spc="17" dirty="0" err="1">
                <a:solidFill>
                  <a:srgbClr val="471212"/>
                </a:solidFill>
                <a:latin typeface="Playfair Display"/>
                <a:ea typeface="Playfair Display"/>
                <a:cs typeface="Playfair Display"/>
                <a:sym typeface="Playfair Display"/>
              </a:rPr>
              <a:t>testuojami</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keturi</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pagrindiniai</a:t>
            </a:r>
            <a:r>
              <a:rPr lang="en-US" sz="1758" spc="17" dirty="0">
                <a:solidFill>
                  <a:srgbClr val="471212"/>
                </a:solidFill>
                <a:latin typeface="Playfair Display"/>
                <a:ea typeface="Playfair Display"/>
                <a:cs typeface="Playfair Display"/>
                <a:sym typeface="Playfair Display"/>
              </a:rPr>
              <a:t> EUDI Wallet </a:t>
            </a:r>
            <a:r>
              <a:rPr lang="en-US" sz="1758" spc="17" dirty="0" err="1">
                <a:solidFill>
                  <a:srgbClr val="471212"/>
                </a:solidFill>
                <a:latin typeface="Playfair Display"/>
                <a:ea typeface="Playfair Display"/>
                <a:cs typeface="Playfair Display"/>
                <a:sym typeface="Playfair Display"/>
              </a:rPr>
              <a:t>scenarijai</a:t>
            </a:r>
            <a:r>
              <a:rPr lang="en-US" sz="1758" spc="17" dirty="0">
                <a:solidFill>
                  <a:srgbClr val="471212"/>
                </a:solidFill>
                <a:latin typeface="Playfair Display"/>
                <a:ea typeface="Playfair Display"/>
                <a:cs typeface="Playfair Display"/>
                <a:sym typeface="Playfair Display"/>
              </a:rPr>
              <a:t>:</a:t>
            </a:r>
          </a:p>
          <a:p>
            <a:pPr marL="379730" lvl="1" indent="-189865" algn="l">
              <a:lnSpc>
                <a:spcPts val="2462"/>
              </a:lnSpc>
              <a:buFont typeface="Arial"/>
              <a:buChar char="•"/>
            </a:pPr>
            <a:r>
              <a:rPr lang="en-US" sz="1758" spc="17" dirty="0" err="1">
                <a:solidFill>
                  <a:srgbClr val="471212"/>
                </a:solidFill>
                <a:latin typeface="Playfair Display"/>
                <a:ea typeface="Playfair Display"/>
                <a:cs typeface="Playfair Display"/>
                <a:sym typeface="Playfair Display"/>
              </a:rPr>
              <a:t>Skaitmeniniai</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kelionių</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dokumentai</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bilietai</a:t>
            </a:r>
            <a:r>
              <a:rPr lang="en-US" sz="1758" spc="17" dirty="0">
                <a:solidFill>
                  <a:srgbClr val="471212"/>
                </a:solidFill>
                <a:latin typeface="Playfair Display"/>
                <a:ea typeface="Playfair Display"/>
                <a:cs typeface="Playfair Display"/>
                <a:sym typeface="Playfair Display"/>
              </a:rPr>
              <a:t> ir </a:t>
            </a:r>
            <a:r>
              <a:rPr lang="en-US" sz="1758" spc="17" dirty="0" err="1">
                <a:solidFill>
                  <a:srgbClr val="471212"/>
                </a:solidFill>
                <a:latin typeface="Playfair Display"/>
                <a:ea typeface="Playfair Display"/>
                <a:cs typeface="Playfair Display"/>
                <a:sym typeface="Playfair Display"/>
              </a:rPr>
              <a:t>registracija</a:t>
            </a:r>
            <a:r>
              <a:rPr lang="en-US" sz="1758" spc="17" dirty="0">
                <a:solidFill>
                  <a:srgbClr val="471212"/>
                </a:solidFill>
                <a:latin typeface="Playfair Display"/>
                <a:ea typeface="Playfair Display"/>
                <a:cs typeface="Playfair Display"/>
                <a:sym typeface="Playfair Display"/>
              </a:rPr>
              <a:t> į </a:t>
            </a:r>
            <a:r>
              <a:rPr lang="en-US" sz="1758" spc="17" dirty="0" err="1">
                <a:solidFill>
                  <a:srgbClr val="471212"/>
                </a:solidFill>
                <a:latin typeface="Playfair Display"/>
                <a:ea typeface="Playfair Display"/>
                <a:cs typeface="Playfair Display"/>
                <a:sym typeface="Playfair Display"/>
              </a:rPr>
              <a:t>viešbučius</a:t>
            </a:r>
            <a:r>
              <a:rPr lang="en-US" sz="1758" spc="17" dirty="0">
                <a:solidFill>
                  <a:srgbClr val="471212"/>
                </a:solidFill>
                <a:latin typeface="Playfair Display"/>
                <a:ea typeface="Playfair Display"/>
                <a:cs typeface="Playfair Display"/>
                <a:sym typeface="Playfair Display"/>
              </a:rPr>
              <a:t>;</a:t>
            </a:r>
          </a:p>
          <a:p>
            <a:pPr marL="379730" lvl="1" indent="-189865" algn="l">
              <a:lnSpc>
                <a:spcPts val="2462"/>
              </a:lnSpc>
              <a:buFont typeface="Arial"/>
              <a:buChar char="•"/>
            </a:pPr>
            <a:r>
              <a:rPr lang="en-US" sz="1758" spc="17" dirty="0" err="1">
                <a:solidFill>
                  <a:srgbClr val="471212"/>
                </a:solidFill>
                <a:latin typeface="Playfair Display"/>
                <a:ea typeface="Playfair Display"/>
                <a:cs typeface="Playfair Display"/>
                <a:sym typeface="Playfair Display"/>
              </a:rPr>
              <a:t>Mobilus</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transporto</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priemonės</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registracijos</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pažymėjimas</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mVRC</a:t>
            </a:r>
            <a:r>
              <a:rPr lang="en-US" sz="1758" spc="17" dirty="0">
                <a:solidFill>
                  <a:srgbClr val="471212"/>
                </a:solidFill>
                <a:latin typeface="Playfair Display"/>
                <a:ea typeface="Playfair Display"/>
                <a:cs typeface="Playfair Display"/>
                <a:sym typeface="Playfair Display"/>
              </a:rPr>
              <a:t>);</a:t>
            </a:r>
          </a:p>
          <a:p>
            <a:pPr marL="379730" lvl="1" indent="-189865" algn="l">
              <a:lnSpc>
                <a:spcPts val="2462"/>
              </a:lnSpc>
              <a:buFont typeface="Arial"/>
              <a:buChar char="•"/>
            </a:pPr>
            <a:r>
              <a:rPr lang="en-US" sz="1758" spc="17" dirty="0" err="1">
                <a:solidFill>
                  <a:srgbClr val="471212"/>
                </a:solidFill>
                <a:latin typeface="Playfair Display"/>
                <a:ea typeface="Playfair Display"/>
                <a:cs typeface="Playfair Display"/>
                <a:sym typeface="Playfair Display"/>
              </a:rPr>
              <a:t>Elektroniniai</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mokėjimai</a:t>
            </a:r>
            <a:r>
              <a:rPr lang="en-US" sz="1758" spc="17" dirty="0">
                <a:solidFill>
                  <a:srgbClr val="471212"/>
                </a:solidFill>
                <a:latin typeface="Playfair Display"/>
                <a:ea typeface="Playfair Display"/>
                <a:cs typeface="Playfair Display"/>
                <a:sym typeface="Playfair Display"/>
              </a:rPr>
              <a:t> ir </a:t>
            </a:r>
            <a:r>
              <a:rPr lang="en-US" sz="1758" spc="17" dirty="0" err="1">
                <a:solidFill>
                  <a:srgbClr val="471212"/>
                </a:solidFill>
                <a:latin typeface="Playfair Display"/>
                <a:ea typeface="Playfair Display"/>
                <a:cs typeface="Playfair Display"/>
                <a:sym typeface="Playfair Display"/>
              </a:rPr>
              <a:t>bankininkystė</a:t>
            </a:r>
            <a:r>
              <a:rPr lang="en-US" sz="1758" spc="17" dirty="0">
                <a:solidFill>
                  <a:srgbClr val="471212"/>
                </a:solidFill>
                <a:latin typeface="Playfair Display"/>
                <a:ea typeface="Playfair Display"/>
                <a:cs typeface="Playfair Display"/>
                <a:sym typeface="Playfair Display"/>
              </a:rPr>
              <a:t>;</a:t>
            </a:r>
          </a:p>
          <a:p>
            <a:pPr marL="379730" lvl="1" indent="-189865" algn="l">
              <a:lnSpc>
                <a:spcPts val="2462"/>
              </a:lnSpc>
              <a:buFont typeface="Arial"/>
              <a:buChar char="•"/>
            </a:pPr>
            <a:r>
              <a:rPr lang="en-US" sz="1758" spc="17" dirty="0" err="1">
                <a:solidFill>
                  <a:srgbClr val="471212"/>
                </a:solidFill>
                <a:latin typeface="Playfair Display"/>
                <a:ea typeface="Playfair Display"/>
                <a:cs typeface="Playfair Display"/>
                <a:sym typeface="Playfair Display"/>
              </a:rPr>
              <a:t>Skaitmeninė</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tapatybė</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kelionių</a:t>
            </a:r>
            <a:r>
              <a:rPr lang="en-US" sz="1758" spc="17" dirty="0">
                <a:solidFill>
                  <a:srgbClr val="471212"/>
                </a:solidFill>
                <a:latin typeface="Playfair Display"/>
                <a:ea typeface="Playfair Display"/>
                <a:cs typeface="Playfair Display"/>
                <a:sym typeface="Playfair Display"/>
              </a:rPr>
              <a:t> ir turizmo </a:t>
            </a:r>
            <a:r>
              <a:rPr lang="en-US" sz="1758" spc="17" dirty="0" err="1">
                <a:solidFill>
                  <a:srgbClr val="471212"/>
                </a:solidFill>
                <a:latin typeface="Playfair Display"/>
                <a:ea typeface="Playfair Display"/>
                <a:cs typeface="Playfair Display"/>
                <a:sym typeface="Playfair Display"/>
              </a:rPr>
              <a:t>sektoriuje</a:t>
            </a:r>
            <a:r>
              <a:rPr lang="en-US" sz="1758" spc="17" dirty="0">
                <a:solidFill>
                  <a:srgbClr val="471212"/>
                </a:solidFill>
                <a:latin typeface="Playfair Display"/>
                <a:ea typeface="Playfair Display"/>
                <a:cs typeface="Playfair Display"/>
                <a:sym typeface="Playfair Display"/>
              </a:rPr>
              <a:t>.</a:t>
            </a:r>
          </a:p>
          <a:p>
            <a:pPr algn="l">
              <a:lnSpc>
                <a:spcPts val="2462"/>
              </a:lnSpc>
            </a:pPr>
            <a:endParaRPr lang="en-US" sz="1758" spc="17" dirty="0">
              <a:solidFill>
                <a:srgbClr val="471212"/>
              </a:solidFill>
              <a:latin typeface="Playfair Display"/>
              <a:ea typeface="Playfair Display"/>
              <a:cs typeface="Playfair Display"/>
              <a:sym typeface="Playfair Display"/>
            </a:endParaRPr>
          </a:p>
          <a:p>
            <a:pPr algn="just">
              <a:lnSpc>
                <a:spcPts val="2462"/>
              </a:lnSpc>
              <a:spcBef>
                <a:spcPct val="0"/>
              </a:spcBef>
            </a:pPr>
            <a:r>
              <a:rPr lang="en-US" sz="1758" spc="17" dirty="0">
                <a:solidFill>
                  <a:srgbClr val="471212"/>
                </a:solidFill>
                <a:latin typeface="Playfair Display"/>
                <a:ea typeface="Playfair Display"/>
                <a:cs typeface="Playfair Display"/>
                <a:sym typeface="Playfair Display"/>
              </a:rPr>
              <a:t>LVRA </a:t>
            </a:r>
            <a:r>
              <a:rPr lang="en-US" sz="1758" spc="17" dirty="0" err="1">
                <a:solidFill>
                  <a:srgbClr val="471212"/>
                </a:solidFill>
                <a:latin typeface="Playfair Display"/>
                <a:ea typeface="Playfair Display"/>
                <a:cs typeface="Playfair Display"/>
                <a:sym typeface="Playfair Display"/>
              </a:rPr>
              <a:t>dalyvavimas</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projekte</a:t>
            </a:r>
            <a:r>
              <a:rPr lang="en-US" sz="1758" spc="17" dirty="0">
                <a:solidFill>
                  <a:srgbClr val="471212"/>
                </a:solidFill>
                <a:latin typeface="Playfair Display"/>
                <a:ea typeface="Playfair Display"/>
                <a:cs typeface="Playfair Display"/>
                <a:sym typeface="Playfair Display"/>
              </a:rPr>
              <a:t> leis </a:t>
            </a:r>
            <a:r>
              <a:rPr lang="en-US" sz="1758" spc="17" dirty="0" err="1">
                <a:solidFill>
                  <a:srgbClr val="471212"/>
                </a:solidFill>
                <a:latin typeface="Playfair Display"/>
                <a:ea typeface="Playfair Display"/>
                <a:cs typeface="Playfair Display"/>
                <a:sym typeface="Playfair Display"/>
              </a:rPr>
              <a:t>išbandyti</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kaip</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skaitmeninė</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tapatybė</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gali</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palengvinti</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viešbučių</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rezervaciją</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registraciją</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atvykus</a:t>
            </a:r>
            <a:r>
              <a:rPr lang="en-US" sz="1758" spc="17" dirty="0">
                <a:solidFill>
                  <a:srgbClr val="471212"/>
                </a:solidFill>
                <a:latin typeface="Playfair Display"/>
                <a:ea typeface="Playfair Display"/>
                <a:cs typeface="Playfair Display"/>
                <a:sym typeface="Playfair Display"/>
              </a:rPr>
              <a:t> ir </a:t>
            </a:r>
            <a:r>
              <a:rPr lang="en-US" sz="1758" spc="17" dirty="0" err="1">
                <a:solidFill>
                  <a:srgbClr val="471212"/>
                </a:solidFill>
                <a:latin typeface="Playfair Display"/>
                <a:ea typeface="Playfair Display"/>
                <a:cs typeface="Playfair Display"/>
                <a:sym typeface="Playfair Display"/>
              </a:rPr>
              <a:t>turistų</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duomenų</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pateikimą</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atsakingoms</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institucijoms</a:t>
            </a:r>
            <a:r>
              <a:rPr lang="en-US" sz="1758" spc="17" dirty="0">
                <a:solidFill>
                  <a:srgbClr val="471212"/>
                </a:solidFill>
                <a:latin typeface="Playfair Display"/>
                <a:ea typeface="Playfair Display"/>
                <a:cs typeface="Playfair Display"/>
                <a:sym typeface="Playfair Display"/>
              </a:rPr>
              <a:t>. Tokie sprendimai </a:t>
            </a:r>
            <a:r>
              <a:rPr lang="en-US" sz="1758" spc="17" dirty="0" err="1">
                <a:solidFill>
                  <a:srgbClr val="471212"/>
                </a:solidFill>
                <a:latin typeface="Playfair Display"/>
                <a:ea typeface="Playfair Display"/>
                <a:cs typeface="Playfair Display"/>
                <a:sym typeface="Playfair Display"/>
              </a:rPr>
              <a:t>prisidės</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prie</a:t>
            </a:r>
            <a:r>
              <a:rPr lang="en-US" sz="1758" spc="17" dirty="0">
                <a:solidFill>
                  <a:srgbClr val="471212"/>
                </a:solidFill>
                <a:latin typeface="Playfair Display"/>
                <a:ea typeface="Playfair Display"/>
                <a:cs typeface="Playfair Display"/>
                <a:sym typeface="Playfair Display"/>
              </a:rPr>
              <a:t> turizmo </a:t>
            </a:r>
            <a:r>
              <a:rPr lang="en-US" sz="1758" spc="17" dirty="0" err="1">
                <a:solidFill>
                  <a:srgbClr val="471212"/>
                </a:solidFill>
                <a:latin typeface="Playfair Display"/>
                <a:ea typeface="Playfair Display"/>
                <a:cs typeface="Playfair Display"/>
                <a:sym typeface="Playfair Display"/>
              </a:rPr>
              <a:t>sektoriaus</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skaitmenizacijos</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duomenų</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saugumo</a:t>
            </a:r>
            <a:r>
              <a:rPr lang="en-US" sz="1758" spc="17" dirty="0">
                <a:solidFill>
                  <a:srgbClr val="471212"/>
                </a:solidFill>
                <a:latin typeface="Playfair Display"/>
                <a:ea typeface="Playfair Display"/>
                <a:cs typeface="Playfair Display"/>
                <a:sym typeface="Playfair Display"/>
              </a:rPr>
              <a:t> ir </a:t>
            </a:r>
            <a:r>
              <a:rPr lang="en-US" sz="1758" spc="17" dirty="0" err="1">
                <a:solidFill>
                  <a:srgbClr val="471212"/>
                </a:solidFill>
                <a:latin typeface="Playfair Display"/>
                <a:ea typeface="Playfair Display"/>
                <a:cs typeface="Playfair Display"/>
                <a:sym typeface="Playfair Display"/>
              </a:rPr>
              <a:t>paslaugų</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patogumo</a:t>
            </a:r>
            <a:r>
              <a:rPr lang="en-US" sz="1758" spc="17" dirty="0">
                <a:solidFill>
                  <a:srgbClr val="471212"/>
                </a:solidFill>
                <a:latin typeface="Playfair Display"/>
                <a:ea typeface="Playfair Display"/>
                <a:cs typeface="Playfair Display"/>
                <a:sym typeface="Playfair Display"/>
              </a:rPr>
              <a:t>.</a:t>
            </a:r>
          </a:p>
          <a:p>
            <a:pPr algn="just">
              <a:lnSpc>
                <a:spcPts val="2462"/>
              </a:lnSpc>
              <a:spcBef>
                <a:spcPct val="0"/>
              </a:spcBef>
            </a:pPr>
            <a:endParaRPr lang="en-US" sz="1758" spc="17" dirty="0">
              <a:solidFill>
                <a:srgbClr val="471212"/>
              </a:solidFill>
              <a:latin typeface="Playfair Display"/>
              <a:ea typeface="Playfair Display"/>
              <a:cs typeface="Playfair Display"/>
              <a:sym typeface="Playfair Display"/>
            </a:endParaRPr>
          </a:p>
          <a:p>
            <a:pPr algn="just">
              <a:lnSpc>
                <a:spcPts val="2462"/>
              </a:lnSpc>
              <a:spcBef>
                <a:spcPct val="0"/>
              </a:spcBef>
            </a:pPr>
            <a:r>
              <a:rPr lang="en-US" sz="1758" spc="17" dirty="0" err="1">
                <a:solidFill>
                  <a:srgbClr val="471212"/>
                </a:solidFill>
                <a:latin typeface="Playfair Display"/>
                <a:ea typeface="Playfair Display"/>
                <a:cs typeface="Playfair Display"/>
                <a:sym typeface="Playfair Display"/>
              </a:rPr>
              <a:t>Projektą</a:t>
            </a:r>
            <a:r>
              <a:rPr lang="en-US" sz="1758" spc="17" dirty="0">
                <a:solidFill>
                  <a:srgbClr val="471212"/>
                </a:solidFill>
                <a:latin typeface="Playfair Display"/>
                <a:ea typeface="Playfair Display"/>
                <a:cs typeface="Playfair Display"/>
                <a:sym typeface="Playfair Display"/>
              </a:rPr>
              <a:t> Lietuvoje taip pat </a:t>
            </a:r>
            <a:r>
              <a:rPr lang="en-US" sz="1758" spc="17" dirty="0" err="1">
                <a:solidFill>
                  <a:srgbClr val="471212"/>
                </a:solidFill>
                <a:latin typeface="Playfair Display"/>
                <a:ea typeface="Playfair Display"/>
                <a:cs typeface="Playfair Display"/>
                <a:sym typeface="Playfair Display"/>
              </a:rPr>
              <a:t>įgyvendina</a:t>
            </a:r>
            <a:r>
              <a:rPr lang="en-US" sz="1758" spc="17" dirty="0">
                <a:solidFill>
                  <a:srgbClr val="471212"/>
                </a:solidFill>
                <a:latin typeface="Playfair Display"/>
                <a:ea typeface="Playfair Display"/>
                <a:cs typeface="Playfair Display"/>
                <a:sym typeface="Playfair Display"/>
              </a:rPr>
              <a:t>: Valstybės </a:t>
            </a:r>
            <a:r>
              <a:rPr lang="en-US" sz="1758" spc="17" dirty="0" err="1">
                <a:solidFill>
                  <a:srgbClr val="471212"/>
                </a:solidFill>
                <a:latin typeface="Playfair Display"/>
                <a:ea typeface="Playfair Display"/>
                <a:cs typeface="Playfair Display"/>
                <a:sym typeface="Playfair Display"/>
              </a:rPr>
              <a:t>skaitmeninių</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sprendimų</a:t>
            </a:r>
            <a:r>
              <a:rPr lang="en-US" sz="1758" spc="17" dirty="0">
                <a:solidFill>
                  <a:srgbClr val="471212"/>
                </a:solidFill>
                <a:latin typeface="Playfair Display"/>
                <a:ea typeface="Playfair Display"/>
                <a:cs typeface="Playfair Display"/>
                <a:sym typeface="Playfair Display"/>
              </a:rPr>
              <a:t> agentūra, </a:t>
            </a:r>
            <a:r>
              <a:rPr lang="en-US" sz="1758" spc="17" dirty="0" err="1">
                <a:solidFill>
                  <a:srgbClr val="471212"/>
                </a:solidFill>
                <a:latin typeface="Playfair Display"/>
                <a:ea typeface="Playfair Display"/>
                <a:cs typeface="Playfair Display"/>
                <a:sym typeface="Playfair Display"/>
              </a:rPr>
              <a:t>Ekonomikos</a:t>
            </a:r>
            <a:r>
              <a:rPr lang="en-US" sz="1758" spc="17" dirty="0">
                <a:solidFill>
                  <a:srgbClr val="471212"/>
                </a:solidFill>
                <a:latin typeface="Playfair Display"/>
                <a:ea typeface="Playfair Display"/>
                <a:cs typeface="Playfair Display"/>
                <a:sym typeface="Playfair Display"/>
              </a:rPr>
              <a:t> ir </a:t>
            </a:r>
            <a:r>
              <a:rPr lang="en-US" sz="1758" spc="17" dirty="0" err="1">
                <a:solidFill>
                  <a:srgbClr val="471212"/>
                </a:solidFill>
                <a:latin typeface="Playfair Display"/>
                <a:ea typeface="Playfair Display"/>
                <a:cs typeface="Playfair Display"/>
                <a:sym typeface="Playfair Display"/>
              </a:rPr>
              <a:t>inovacijų</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ministerija</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Informatikos</a:t>
            </a:r>
            <a:r>
              <a:rPr lang="en-US" sz="1758" spc="17" dirty="0">
                <a:solidFill>
                  <a:srgbClr val="471212"/>
                </a:solidFill>
                <a:latin typeface="Playfair Display"/>
                <a:ea typeface="Playfair Display"/>
                <a:cs typeface="Playfair Display"/>
                <a:sym typeface="Playfair Display"/>
              </a:rPr>
              <a:t> ir </a:t>
            </a:r>
            <a:r>
              <a:rPr lang="en-US" sz="1758" spc="17" dirty="0" err="1">
                <a:solidFill>
                  <a:srgbClr val="471212"/>
                </a:solidFill>
                <a:latin typeface="Playfair Display"/>
                <a:ea typeface="Playfair Display"/>
                <a:cs typeface="Playfair Display"/>
                <a:sym typeface="Playfair Display"/>
              </a:rPr>
              <a:t>ryšių</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departamentas</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prie</a:t>
            </a:r>
            <a:r>
              <a:rPr lang="en-US" sz="1758" spc="17" dirty="0">
                <a:solidFill>
                  <a:srgbClr val="471212"/>
                </a:solidFill>
                <a:latin typeface="Playfair Display"/>
                <a:ea typeface="Playfair Display"/>
                <a:cs typeface="Playfair Display"/>
                <a:sym typeface="Playfair Display"/>
              </a:rPr>
              <a:t> VRM, </a:t>
            </a:r>
            <a:r>
              <a:rPr lang="en-US" sz="1758" spc="17" dirty="0" err="1">
                <a:solidFill>
                  <a:srgbClr val="471212"/>
                </a:solidFill>
                <a:latin typeface="Playfair Display"/>
                <a:ea typeface="Playfair Display"/>
                <a:cs typeface="Playfair Display"/>
                <a:sym typeface="Playfair Display"/>
              </a:rPr>
              <a:t>Regitra</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Policijos</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departamentas</a:t>
            </a:r>
            <a:r>
              <a:rPr lang="en-US" sz="1758" spc="17" dirty="0">
                <a:solidFill>
                  <a:srgbClr val="471212"/>
                </a:solidFill>
                <a:latin typeface="Playfair Display"/>
                <a:ea typeface="Playfair Display"/>
                <a:cs typeface="Playfair Display"/>
                <a:sym typeface="Playfair Display"/>
              </a:rPr>
              <a:t>, Travel Lithuania ir </a:t>
            </a:r>
            <a:r>
              <a:rPr lang="en-US" sz="1758" spc="17" dirty="0" err="1">
                <a:solidFill>
                  <a:srgbClr val="471212"/>
                </a:solidFill>
                <a:latin typeface="Playfair Display"/>
                <a:ea typeface="Playfair Display"/>
                <a:cs typeface="Playfair Display"/>
                <a:sym typeface="Playfair Display"/>
              </a:rPr>
              <a:t>kiti</a:t>
            </a:r>
            <a:r>
              <a:rPr lang="en-US" sz="1758" spc="17" dirty="0">
                <a:solidFill>
                  <a:srgbClr val="471212"/>
                </a:solidFill>
                <a:latin typeface="Playfair Display"/>
                <a:ea typeface="Playfair Display"/>
                <a:cs typeface="Playfair Display"/>
                <a:sym typeface="Playfair Display"/>
              </a:rPr>
              <a:t> </a:t>
            </a:r>
            <a:r>
              <a:rPr lang="en-US" sz="1758" spc="17" dirty="0" err="1">
                <a:solidFill>
                  <a:srgbClr val="471212"/>
                </a:solidFill>
                <a:latin typeface="Playfair Display"/>
                <a:ea typeface="Playfair Display"/>
                <a:cs typeface="Playfair Display"/>
                <a:sym typeface="Playfair Display"/>
              </a:rPr>
              <a:t>partneriai</a:t>
            </a:r>
            <a:r>
              <a:rPr lang="en-US" sz="1758" spc="17" dirty="0">
                <a:solidFill>
                  <a:srgbClr val="471212"/>
                </a:solidFill>
                <a:latin typeface="Playfair Display"/>
                <a:ea typeface="Playfair Display"/>
                <a:cs typeface="Playfair Display"/>
                <a:sym typeface="Playfair Display"/>
              </a:rPr>
              <a:t>.</a:t>
            </a:r>
          </a:p>
          <a:p>
            <a:pPr algn="just">
              <a:lnSpc>
                <a:spcPts val="2462"/>
              </a:lnSpc>
              <a:spcBef>
                <a:spcPct val="0"/>
              </a:spcBef>
            </a:pPr>
            <a:r>
              <a:rPr lang="en-US" sz="1758" spc="17" dirty="0">
                <a:solidFill>
                  <a:srgbClr val="000000"/>
                </a:solidFill>
                <a:latin typeface="Playfair Display"/>
                <a:ea typeface="Playfair Display"/>
                <a:cs typeface="Playfair Display"/>
                <a:sym typeface="Playfair Display"/>
              </a:rPr>
              <a:t> </a:t>
            </a:r>
          </a:p>
        </p:txBody>
      </p:sp>
      <p:sp>
        <p:nvSpPr>
          <p:cNvPr id="6" name="TextBox 6"/>
          <p:cNvSpPr txBox="1"/>
          <p:nvPr/>
        </p:nvSpPr>
        <p:spPr>
          <a:xfrm>
            <a:off x="1028672" y="1732595"/>
            <a:ext cx="16230616" cy="629551"/>
          </a:xfrm>
          <a:prstGeom prst="rect">
            <a:avLst/>
          </a:prstGeom>
        </p:spPr>
        <p:txBody>
          <a:bodyPr lIns="0" tIns="0" rIns="0" bIns="0" rtlCol="0" anchor="t">
            <a:spAutoFit/>
          </a:bodyPr>
          <a:lstStyle/>
          <a:p>
            <a:pPr algn="l">
              <a:lnSpc>
                <a:spcPts val="5200"/>
              </a:lnSpc>
              <a:spcBef>
                <a:spcPct val="0"/>
              </a:spcBef>
            </a:pPr>
            <a:r>
              <a:rPr lang="en-US" sz="3714" b="1" spc="843">
                <a:solidFill>
                  <a:srgbClr val="471212"/>
                </a:solidFill>
                <a:latin typeface="Playfair Display Bold"/>
                <a:ea typeface="Playfair Display Bold"/>
                <a:cs typeface="Playfair Display Bold"/>
                <a:sym typeface="Playfair Display Bold"/>
              </a:rPr>
              <a:t>PROJEKTAI</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Freeform 4"/>
          <p:cNvSpPr/>
          <p:nvPr/>
        </p:nvSpPr>
        <p:spPr>
          <a:xfrm>
            <a:off x="9681000" y="3579698"/>
            <a:ext cx="8341364" cy="4378831"/>
          </a:xfrm>
          <a:custGeom>
            <a:avLst/>
            <a:gdLst/>
            <a:ahLst/>
            <a:cxnLst/>
            <a:rect l="l" t="t" r="r" b="b"/>
            <a:pathLst>
              <a:path w="8341364" h="4378831">
                <a:moveTo>
                  <a:pt x="0" y="0"/>
                </a:moveTo>
                <a:lnTo>
                  <a:pt x="8341364" y="0"/>
                </a:lnTo>
                <a:lnTo>
                  <a:pt x="8341364" y="4378831"/>
                </a:lnTo>
                <a:lnTo>
                  <a:pt x="0" y="4378831"/>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80478" y="3654670"/>
            <a:ext cx="8057899" cy="6110904"/>
          </a:xfrm>
          <a:prstGeom prst="rect">
            <a:avLst/>
          </a:prstGeom>
        </p:spPr>
        <p:txBody>
          <a:bodyPr lIns="0" tIns="0" rIns="0" bIns="0" rtlCol="0" anchor="t">
            <a:spAutoFit/>
          </a:bodyPr>
          <a:lstStyle/>
          <a:p>
            <a:pPr algn="just">
              <a:lnSpc>
                <a:spcPts val="3162"/>
              </a:lnSpc>
              <a:spcBef>
                <a:spcPct val="0"/>
              </a:spcBef>
            </a:pPr>
            <a:r>
              <a:rPr lang="en-US" sz="2258" spc="22" dirty="0">
                <a:solidFill>
                  <a:srgbClr val="471212"/>
                </a:solidFill>
                <a:latin typeface="Playfair Display"/>
                <a:ea typeface="Playfair Display"/>
                <a:cs typeface="Playfair Display"/>
                <a:sym typeface="Playfair Display"/>
              </a:rPr>
              <a:t> </a:t>
            </a:r>
          </a:p>
          <a:p>
            <a:pPr algn="just">
              <a:lnSpc>
                <a:spcPts val="3162"/>
              </a:lnSpc>
              <a:spcBef>
                <a:spcPct val="0"/>
              </a:spcBef>
            </a:pPr>
            <a:r>
              <a:rPr lang="en-US" sz="2000" spc="22" dirty="0">
                <a:solidFill>
                  <a:srgbClr val="471212"/>
                </a:solidFill>
                <a:latin typeface="Playfair Display"/>
                <a:ea typeface="Playfair Display"/>
                <a:cs typeface="Playfair Display"/>
                <a:sym typeface="Playfair Display"/>
              </a:rPr>
              <a:t>Lietuvos </a:t>
            </a:r>
            <a:r>
              <a:rPr lang="en-US" sz="2000" spc="22" dirty="0" err="1">
                <a:solidFill>
                  <a:srgbClr val="471212"/>
                </a:solidFill>
                <a:latin typeface="Playfair Display"/>
                <a:ea typeface="Playfair Display"/>
                <a:cs typeface="Playfair Display"/>
                <a:sym typeface="Playfair Display"/>
              </a:rPr>
              <a:t>viešbučių</a:t>
            </a:r>
            <a:r>
              <a:rPr lang="en-US" sz="2000" spc="22" dirty="0">
                <a:solidFill>
                  <a:srgbClr val="471212"/>
                </a:solidFill>
                <a:latin typeface="Playfair Display"/>
                <a:ea typeface="Playfair Display"/>
                <a:cs typeface="Playfair Display"/>
                <a:sym typeface="Playfair Display"/>
              </a:rPr>
              <a:t> ir </a:t>
            </a:r>
            <a:r>
              <a:rPr lang="en-US" sz="2000" spc="22" dirty="0" err="1">
                <a:solidFill>
                  <a:srgbClr val="471212"/>
                </a:solidFill>
                <a:latin typeface="Playfair Display"/>
                <a:ea typeface="Playfair Display"/>
                <a:cs typeface="Playfair Display"/>
                <a:sym typeface="Playfair Display"/>
              </a:rPr>
              <a:t>restoranų</a:t>
            </a:r>
            <a:r>
              <a:rPr lang="en-US" sz="2000" spc="22" dirty="0">
                <a:solidFill>
                  <a:srgbClr val="471212"/>
                </a:solidFill>
                <a:latin typeface="Playfair Display"/>
                <a:ea typeface="Playfair Display"/>
                <a:cs typeface="Playfair Display"/>
                <a:sym typeface="Playfair Display"/>
              </a:rPr>
              <a:t> asociacija </a:t>
            </a:r>
            <a:r>
              <a:rPr lang="en-US" sz="2000" spc="22" dirty="0" err="1">
                <a:solidFill>
                  <a:srgbClr val="471212"/>
                </a:solidFill>
                <a:latin typeface="Playfair Display"/>
                <a:ea typeface="Playfair Display"/>
                <a:cs typeface="Playfair Display"/>
                <a:sym typeface="Playfair Display"/>
              </a:rPr>
              <a:t>kartu</a:t>
            </a:r>
            <a:r>
              <a:rPr lang="en-US" sz="2000" spc="22" dirty="0">
                <a:solidFill>
                  <a:srgbClr val="471212"/>
                </a:solidFill>
                <a:latin typeface="Playfair Display"/>
                <a:ea typeface="Playfair Display"/>
                <a:cs typeface="Playfair Display"/>
                <a:sym typeface="Playfair Display"/>
              </a:rPr>
              <a:t> </a:t>
            </a:r>
            <a:r>
              <a:rPr lang="en-US" sz="2000" spc="22" dirty="0" err="1">
                <a:solidFill>
                  <a:srgbClr val="471212"/>
                </a:solidFill>
                <a:latin typeface="Playfair Display"/>
                <a:ea typeface="Playfair Display"/>
                <a:cs typeface="Playfair Display"/>
                <a:sym typeface="Playfair Display"/>
              </a:rPr>
              <a:t>su</a:t>
            </a:r>
            <a:r>
              <a:rPr lang="en-US" sz="2000" spc="22" dirty="0">
                <a:solidFill>
                  <a:srgbClr val="471212"/>
                </a:solidFill>
                <a:latin typeface="Playfair Display"/>
                <a:ea typeface="Playfair Display"/>
                <a:cs typeface="Playfair Display"/>
                <a:sym typeface="Playfair Display"/>
              </a:rPr>
              <a:t> </a:t>
            </a:r>
            <a:r>
              <a:rPr lang="en-US" sz="2000" spc="22" dirty="0" err="1">
                <a:solidFill>
                  <a:srgbClr val="471212"/>
                </a:solidFill>
                <a:latin typeface="Playfair Display"/>
                <a:ea typeface="Playfair Display"/>
                <a:cs typeface="Playfair Display"/>
                <a:sym typeface="Playfair Display"/>
              </a:rPr>
              <a:t>partneriais</a:t>
            </a:r>
            <a:r>
              <a:rPr lang="en-US" sz="2000" spc="22" dirty="0">
                <a:solidFill>
                  <a:srgbClr val="471212"/>
                </a:solidFill>
                <a:latin typeface="Playfair Display"/>
                <a:ea typeface="Playfair Display"/>
                <a:cs typeface="Playfair Display"/>
                <a:sym typeface="Playfair Display"/>
              </a:rPr>
              <a:t> </a:t>
            </a:r>
            <a:r>
              <a:rPr lang="en-US" sz="2000" spc="22" dirty="0" err="1">
                <a:solidFill>
                  <a:srgbClr val="471212"/>
                </a:solidFill>
                <a:latin typeface="Playfair Display"/>
                <a:ea typeface="Playfair Display"/>
                <a:cs typeface="Playfair Display"/>
                <a:sym typeface="Playfair Display"/>
              </a:rPr>
              <a:t>dalyvauja</a:t>
            </a:r>
            <a:r>
              <a:rPr lang="en-US" sz="2000" spc="22" dirty="0">
                <a:solidFill>
                  <a:srgbClr val="471212"/>
                </a:solidFill>
                <a:latin typeface="Playfair Display"/>
                <a:ea typeface="Playfair Display"/>
                <a:cs typeface="Playfair Display"/>
                <a:sym typeface="Playfair Display"/>
              </a:rPr>
              <a:t> ES </a:t>
            </a:r>
            <a:r>
              <a:rPr lang="en-US" sz="2000" spc="22" dirty="0" err="1">
                <a:solidFill>
                  <a:srgbClr val="471212"/>
                </a:solidFill>
                <a:latin typeface="Playfair Display"/>
                <a:ea typeface="Playfair Display"/>
                <a:cs typeface="Playfair Display"/>
                <a:sym typeface="Playfair Display"/>
              </a:rPr>
              <a:t>projekte</a:t>
            </a:r>
            <a:r>
              <a:rPr lang="en-US" sz="2000" spc="22" dirty="0">
                <a:solidFill>
                  <a:srgbClr val="471212"/>
                </a:solidFill>
                <a:latin typeface="Playfair Display"/>
                <a:ea typeface="Playfair Display"/>
                <a:cs typeface="Playfair Display"/>
                <a:sym typeface="Playfair Display"/>
              </a:rPr>
              <a:t> WIN4SMEs, </a:t>
            </a:r>
            <a:r>
              <a:rPr lang="en-US" sz="2000" spc="22" dirty="0" err="1">
                <a:solidFill>
                  <a:srgbClr val="471212"/>
                </a:solidFill>
                <a:latin typeface="Playfair Display"/>
                <a:ea typeface="Playfair Display"/>
                <a:cs typeface="Playfair Display"/>
                <a:sym typeface="Playfair Display"/>
              </a:rPr>
              <a:t>kurio</a:t>
            </a:r>
            <a:r>
              <a:rPr lang="en-US" sz="2000" spc="22" dirty="0">
                <a:solidFill>
                  <a:srgbClr val="471212"/>
                </a:solidFill>
                <a:latin typeface="Playfair Display"/>
                <a:ea typeface="Playfair Display"/>
                <a:cs typeface="Playfair Display"/>
                <a:sym typeface="Playfair Display"/>
              </a:rPr>
              <a:t> </a:t>
            </a:r>
            <a:r>
              <a:rPr lang="en-US" sz="2000" spc="22" dirty="0" err="1">
                <a:solidFill>
                  <a:srgbClr val="471212"/>
                </a:solidFill>
                <a:latin typeface="Playfair Display"/>
                <a:ea typeface="Playfair Display"/>
                <a:cs typeface="Playfair Display"/>
                <a:sym typeface="Playfair Display"/>
              </a:rPr>
              <a:t>tikslas</a:t>
            </a:r>
            <a:r>
              <a:rPr lang="en-US" sz="2000" spc="22" dirty="0">
                <a:solidFill>
                  <a:srgbClr val="471212"/>
                </a:solidFill>
                <a:latin typeface="Playfair Display"/>
                <a:ea typeface="Playfair Display"/>
                <a:cs typeface="Playfair Display"/>
                <a:sym typeface="Playfair Display"/>
              </a:rPr>
              <a:t> – </a:t>
            </a:r>
            <a:r>
              <a:rPr lang="en-US" sz="2000" spc="22" dirty="0" err="1">
                <a:solidFill>
                  <a:srgbClr val="471212"/>
                </a:solidFill>
                <a:latin typeface="Playfair Display"/>
                <a:ea typeface="Playfair Display"/>
                <a:cs typeface="Playfair Display"/>
                <a:sym typeface="Playfair Display"/>
              </a:rPr>
              <a:t>skatinti</a:t>
            </a:r>
            <a:r>
              <a:rPr lang="en-US" sz="2000" spc="22" dirty="0">
                <a:solidFill>
                  <a:srgbClr val="471212"/>
                </a:solidFill>
                <a:latin typeface="Playfair Display"/>
                <a:ea typeface="Playfair Display"/>
                <a:cs typeface="Playfair Display"/>
                <a:sym typeface="Playfair Display"/>
              </a:rPr>
              <a:t> </a:t>
            </a:r>
            <a:r>
              <a:rPr lang="en-US" sz="2000" spc="22" dirty="0" err="1">
                <a:solidFill>
                  <a:srgbClr val="471212"/>
                </a:solidFill>
                <a:latin typeface="Playfair Display"/>
                <a:ea typeface="Playfair Display"/>
                <a:cs typeface="Playfair Display"/>
                <a:sym typeface="Playfair Display"/>
              </a:rPr>
              <a:t>darbo</a:t>
            </a:r>
            <a:r>
              <a:rPr lang="en-US" sz="2000" spc="22" dirty="0">
                <a:solidFill>
                  <a:srgbClr val="471212"/>
                </a:solidFill>
                <a:latin typeface="Playfair Display"/>
                <a:ea typeface="Playfair Display"/>
                <a:cs typeface="Playfair Display"/>
                <a:sym typeface="Playfair Display"/>
              </a:rPr>
              <a:t> </a:t>
            </a:r>
            <a:r>
              <a:rPr lang="en-US" sz="2000" spc="22" dirty="0" err="1">
                <a:solidFill>
                  <a:srgbClr val="471212"/>
                </a:solidFill>
                <a:latin typeface="Playfair Display"/>
                <a:ea typeface="Playfair Display"/>
                <a:cs typeface="Playfair Display"/>
                <a:sym typeface="Playfair Display"/>
              </a:rPr>
              <a:t>vietų</a:t>
            </a:r>
            <a:r>
              <a:rPr lang="en-US" sz="2000" spc="22" dirty="0">
                <a:solidFill>
                  <a:srgbClr val="471212"/>
                </a:solidFill>
                <a:latin typeface="Playfair Display"/>
                <a:ea typeface="Playfair Display"/>
                <a:cs typeface="Playfair Display"/>
                <a:sym typeface="Playfair Display"/>
              </a:rPr>
              <a:t> </a:t>
            </a:r>
            <a:r>
              <a:rPr lang="en-US" sz="2000" spc="22" dirty="0" err="1">
                <a:solidFill>
                  <a:srgbClr val="471212"/>
                </a:solidFill>
                <a:latin typeface="Playfair Display"/>
                <a:ea typeface="Playfair Display"/>
                <a:cs typeface="Playfair Display"/>
                <a:sym typeface="Playfair Display"/>
              </a:rPr>
              <a:t>inovacijas</a:t>
            </a:r>
            <a:r>
              <a:rPr lang="en-US" sz="2000" spc="22" dirty="0">
                <a:solidFill>
                  <a:srgbClr val="471212"/>
                </a:solidFill>
                <a:latin typeface="Playfair Display"/>
                <a:ea typeface="Playfair Display"/>
                <a:cs typeface="Playfair Display"/>
                <a:sym typeface="Playfair Display"/>
              </a:rPr>
              <a:t> </a:t>
            </a:r>
            <a:r>
              <a:rPr lang="en-US" sz="2000" spc="22" dirty="0" err="1">
                <a:solidFill>
                  <a:srgbClr val="471212"/>
                </a:solidFill>
                <a:latin typeface="Playfair Display"/>
                <a:ea typeface="Playfair Display"/>
                <a:cs typeface="Playfair Display"/>
                <a:sym typeface="Playfair Display"/>
              </a:rPr>
              <a:t>mažose</a:t>
            </a:r>
            <a:r>
              <a:rPr lang="en-US" sz="2000" spc="22" dirty="0">
                <a:solidFill>
                  <a:srgbClr val="471212"/>
                </a:solidFill>
                <a:latin typeface="Playfair Display"/>
                <a:ea typeface="Playfair Display"/>
                <a:cs typeface="Playfair Display"/>
                <a:sym typeface="Playfair Display"/>
              </a:rPr>
              <a:t> ir </a:t>
            </a:r>
            <a:r>
              <a:rPr lang="en-US" sz="2000" spc="22" dirty="0" err="1">
                <a:solidFill>
                  <a:srgbClr val="471212"/>
                </a:solidFill>
                <a:latin typeface="Playfair Display"/>
                <a:ea typeface="Playfair Display"/>
                <a:cs typeface="Playfair Display"/>
                <a:sym typeface="Playfair Display"/>
              </a:rPr>
              <a:t>vidutinėse</a:t>
            </a:r>
            <a:r>
              <a:rPr lang="en-US" sz="2000" spc="22" dirty="0">
                <a:solidFill>
                  <a:srgbClr val="471212"/>
                </a:solidFill>
                <a:latin typeface="Playfair Display"/>
                <a:ea typeface="Playfair Display"/>
                <a:cs typeface="Playfair Display"/>
                <a:sym typeface="Playfair Display"/>
              </a:rPr>
              <a:t> </a:t>
            </a:r>
            <a:r>
              <a:rPr lang="en-US" sz="2000" spc="22" dirty="0" err="1">
                <a:solidFill>
                  <a:srgbClr val="471212"/>
                </a:solidFill>
                <a:latin typeface="Playfair Display"/>
                <a:ea typeface="Playfair Display"/>
                <a:cs typeface="Playfair Display"/>
                <a:sym typeface="Playfair Display"/>
              </a:rPr>
              <a:t>įmonėse</a:t>
            </a:r>
            <a:r>
              <a:rPr lang="en-US" sz="2000" spc="22" dirty="0">
                <a:solidFill>
                  <a:srgbClr val="471212"/>
                </a:solidFill>
                <a:latin typeface="Playfair Display"/>
                <a:ea typeface="Playfair Display"/>
                <a:cs typeface="Playfair Display"/>
                <a:sym typeface="Playfair Display"/>
              </a:rPr>
              <a:t> </a:t>
            </a:r>
            <a:r>
              <a:rPr lang="en-US" sz="2000" spc="22" dirty="0" err="1">
                <a:solidFill>
                  <a:srgbClr val="471212"/>
                </a:solidFill>
                <a:latin typeface="Playfair Display"/>
                <a:ea typeface="Playfair Display"/>
                <a:cs typeface="Playfair Display"/>
                <a:sym typeface="Playfair Display"/>
              </a:rPr>
              <a:t>visoje</a:t>
            </a:r>
            <a:r>
              <a:rPr lang="en-US" sz="2000" spc="22" dirty="0">
                <a:solidFill>
                  <a:srgbClr val="471212"/>
                </a:solidFill>
                <a:latin typeface="Playfair Display"/>
                <a:ea typeface="Playfair Display"/>
                <a:cs typeface="Playfair Display"/>
                <a:sym typeface="Playfair Display"/>
              </a:rPr>
              <a:t> </a:t>
            </a:r>
            <a:r>
              <a:rPr lang="en-US" sz="2000" spc="22" dirty="0" err="1">
                <a:solidFill>
                  <a:srgbClr val="471212"/>
                </a:solidFill>
                <a:latin typeface="Playfair Display"/>
                <a:ea typeface="Playfair Display"/>
                <a:cs typeface="Playfair Display"/>
                <a:sym typeface="Playfair Display"/>
              </a:rPr>
              <a:t>Europoje</a:t>
            </a:r>
            <a:r>
              <a:rPr lang="en-US" sz="2000" spc="22" dirty="0">
                <a:solidFill>
                  <a:srgbClr val="471212"/>
                </a:solidFill>
                <a:latin typeface="Playfair Display"/>
                <a:ea typeface="Playfair Display"/>
                <a:cs typeface="Playfair Display"/>
                <a:sym typeface="Playfair Display"/>
              </a:rPr>
              <a:t>.</a:t>
            </a:r>
            <a:r>
              <a:rPr lang="lt-LT" sz="2000" spc="22" dirty="0">
                <a:solidFill>
                  <a:srgbClr val="471212"/>
                </a:solidFill>
                <a:latin typeface="Playfair Display"/>
                <a:ea typeface="Playfair Display"/>
                <a:cs typeface="Playfair Display"/>
                <a:sym typeface="Playfair Display"/>
              </a:rPr>
              <a:t> Projekto tikslas – sukurti įvairias priemones ir mokymo programas (pvz., modernaus žmogiškųjų išteklių valdymo, profesinio mokymo orientavimo ir inovacijų paramos MVĮ), siekiant suderinti švietimo pasiūlą su rinkos poreikiais, padidinti pralaidumą tarp skirtingų švietimo krypčių, skatinti įtrauktį ir kt.</a:t>
            </a:r>
          </a:p>
          <a:p>
            <a:pPr algn="just">
              <a:lnSpc>
                <a:spcPts val="3162"/>
              </a:lnSpc>
              <a:spcBef>
                <a:spcPct val="0"/>
              </a:spcBef>
            </a:pPr>
            <a:endParaRPr lang="lt-LT" sz="2000" spc="22" dirty="0">
              <a:solidFill>
                <a:srgbClr val="471212"/>
              </a:solidFill>
              <a:latin typeface="Playfair Display"/>
              <a:ea typeface="Playfair Display"/>
              <a:cs typeface="Playfair Display"/>
              <a:sym typeface="Playfair Display"/>
            </a:endParaRPr>
          </a:p>
          <a:p>
            <a:pPr algn="just">
              <a:lnSpc>
                <a:spcPts val="3162"/>
              </a:lnSpc>
              <a:spcBef>
                <a:spcPct val="0"/>
              </a:spcBef>
            </a:pPr>
            <a:r>
              <a:rPr lang="lt-LT" sz="2000" spc="22" dirty="0">
                <a:solidFill>
                  <a:srgbClr val="471212"/>
                </a:solidFill>
                <a:latin typeface="Playfair Display"/>
                <a:ea typeface="Playfair Display"/>
                <a:cs typeface="Playfair Display"/>
                <a:sym typeface="Playfair Display"/>
              </a:rPr>
              <a:t>Lietuvoje kartu su Mykolo Romerio universitetu ir Verslo ir svetingumo karjeros centru VESK įsteigsime Profesinio meistriškumo centrą COVE, kuris konkrečiai spręs diferencijuoto profesinio mokymo ir mokymosi sunkumų turinčių asmenų integracijos klausimus.</a:t>
            </a:r>
            <a:endParaRPr lang="en-US" sz="2000" spc="22" dirty="0">
              <a:solidFill>
                <a:srgbClr val="471212"/>
              </a:solidFill>
              <a:latin typeface="Playfair Display"/>
              <a:ea typeface="Playfair Display"/>
              <a:cs typeface="Playfair Display"/>
              <a:sym typeface="Playfair Display"/>
            </a:endParaRPr>
          </a:p>
        </p:txBody>
      </p:sp>
      <p:sp>
        <p:nvSpPr>
          <p:cNvPr id="6" name="TextBox 6"/>
          <p:cNvSpPr txBox="1"/>
          <p:nvPr/>
        </p:nvSpPr>
        <p:spPr>
          <a:xfrm>
            <a:off x="791132" y="2125491"/>
            <a:ext cx="4314267" cy="607730"/>
          </a:xfrm>
          <a:prstGeom prst="rect">
            <a:avLst/>
          </a:prstGeom>
        </p:spPr>
        <p:txBody>
          <a:bodyPr wrap="square" lIns="0" tIns="0" rIns="0" bIns="0" rtlCol="0" anchor="t">
            <a:spAutoFit/>
          </a:bodyPr>
          <a:lstStyle/>
          <a:p>
            <a:pPr algn="ctr">
              <a:lnSpc>
                <a:spcPts val="5200"/>
              </a:lnSpc>
              <a:spcBef>
                <a:spcPct val="0"/>
              </a:spcBef>
            </a:pPr>
            <a:r>
              <a:rPr lang="en-US" sz="3714" b="1" spc="843" dirty="0">
                <a:solidFill>
                  <a:srgbClr val="471212"/>
                </a:solidFill>
                <a:latin typeface="Playfair Display Bold"/>
                <a:ea typeface="Playfair Display Bold"/>
                <a:cs typeface="Playfair Display Bold"/>
                <a:sym typeface="Playfair Display Bold"/>
              </a:rPr>
              <a:t>PROJEKTAI</a:t>
            </a:r>
          </a:p>
        </p:txBody>
      </p:sp>
      <p:sp>
        <p:nvSpPr>
          <p:cNvPr id="8" name="TextBox 7">
            <a:extLst>
              <a:ext uri="{FF2B5EF4-FFF2-40B4-BE49-F238E27FC236}">
                <a16:creationId xmlns:a16="http://schemas.microsoft.com/office/drawing/2014/main" id="{A9740EB5-EFE8-C555-C313-F26EC58EE290}"/>
              </a:ext>
            </a:extLst>
          </p:cNvPr>
          <p:cNvSpPr txBox="1"/>
          <p:nvPr/>
        </p:nvSpPr>
        <p:spPr>
          <a:xfrm>
            <a:off x="10287000" y="8877300"/>
            <a:ext cx="6972289" cy="461665"/>
          </a:xfrm>
          <a:prstGeom prst="rect">
            <a:avLst/>
          </a:prstGeom>
          <a:noFill/>
        </p:spPr>
        <p:txBody>
          <a:bodyPr wrap="square">
            <a:spAutoFit/>
          </a:bodyPr>
          <a:lstStyle/>
          <a:p>
            <a:r>
              <a:rPr lang="en-US" sz="2400" b="1" dirty="0">
                <a:solidFill>
                  <a:srgbClr val="471212"/>
                </a:solidFill>
              </a:rPr>
              <a:t>https://www.youtube.com/watch?v=6h2OsQb3tBI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oup of white chairs&#10;&#10;Description automatically generated with medium confidence">
            <a:extLst>
              <a:ext uri="{FF2B5EF4-FFF2-40B4-BE49-F238E27FC236}">
                <a16:creationId xmlns:a16="http://schemas.microsoft.com/office/drawing/2014/main" id="{54BC55F8-D91F-4993-AC13-AEB7AED7A07F}"/>
              </a:ext>
            </a:extLst>
          </p:cNvPr>
          <p:cNvPicPr>
            <a:picLocks noChangeAspect="1"/>
          </p:cNvPicPr>
          <p:nvPr/>
        </p:nvPicPr>
        <p:blipFill>
          <a:blip r:embed="rId2"/>
          <a:stretch>
            <a:fillRect/>
          </a:stretch>
        </p:blipFill>
        <p:spPr>
          <a:xfrm>
            <a:off x="-1105" y="0"/>
            <a:ext cx="18290210" cy="10287000"/>
          </a:xfrm>
          <a:prstGeom prst="rect">
            <a:avLst/>
          </a:prstGeom>
        </p:spPr>
      </p:pic>
      <p:sp>
        <p:nvSpPr>
          <p:cNvPr id="6" name="Rectangle 5">
            <a:extLst>
              <a:ext uri="{FF2B5EF4-FFF2-40B4-BE49-F238E27FC236}">
                <a16:creationId xmlns:a16="http://schemas.microsoft.com/office/drawing/2014/main" id="{C7D5AC3C-DCFB-316D-2691-3755039CF123}"/>
              </a:ext>
            </a:extLst>
          </p:cNvPr>
          <p:cNvSpPr/>
          <p:nvPr/>
        </p:nvSpPr>
        <p:spPr>
          <a:xfrm>
            <a:off x="0" y="758"/>
            <a:ext cx="18288000" cy="10285485"/>
          </a:xfrm>
          <a:prstGeom prst="rect">
            <a:avLst/>
          </a:prstGeom>
          <a:solidFill>
            <a:srgbClr val="FFFBF0">
              <a:alpha val="4714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lt-LT" sz="2700">
              <a:solidFill>
                <a:prstClr val="white"/>
              </a:solidFill>
              <a:latin typeface="Calibri" panose="020F0502020204030204"/>
            </a:endParaRPr>
          </a:p>
        </p:txBody>
      </p:sp>
      <p:pic>
        <p:nvPicPr>
          <p:cNvPr id="14" name="Picture 13" descr="Background pattern&#10;&#10;Description automatically generated">
            <a:extLst>
              <a:ext uri="{FF2B5EF4-FFF2-40B4-BE49-F238E27FC236}">
                <a16:creationId xmlns:a16="http://schemas.microsoft.com/office/drawing/2014/main" id="{22BA468F-27BF-ADE3-D21B-7C28C6EDFF24}"/>
              </a:ext>
            </a:extLst>
          </p:cNvPr>
          <p:cNvPicPr>
            <a:picLocks noChangeAspect="1"/>
          </p:cNvPicPr>
          <p:nvPr/>
        </p:nvPicPr>
        <p:blipFill>
          <a:blip r:embed="rId3"/>
          <a:stretch>
            <a:fillRect/>
          </a:stretch>
        </p:blipFill>
        <p:spPr>
          <a:xfrm>
            <a:off x="-3846302" y="-3057516"/>
            <a:ext cx="28162242" cy="16819476"/>
          </a:xfrm>
          <a:prstGeom prst="rect">
            <a:avLst/>
          </a:prstGeom>
        </p:spPr>
      </p:pic>
      <p:pic>
        <p:nvPicPr>
          <p:cNvPr id="11" name="Picture 10" descr="Logo&#10;&#10;Description automatically generated">
            <a:extLst>
              <a:ext uri="{FF2B5EF4-FFF2-40B4-BE49-F238E27FC236}">
                <a16:creationId xmlns:a16="http://schemas.microsoft.com/office/drawing/2014/main" id="{C93AB35A-16E4-A5A5-4EBC-0DFC10912E29}"/>
              </a:ext>
            </a:extLst>
          </p:cNvPr>
          <p:cNvPicPr>
            <a:picLocks noChangeAspect="1"/>
          </p:cNvPicPr>
          <p:nvPr/>
        </p:nvPicPr>
        <p:blipFill>
          <a:blip r:embed="rId4"/>
          <a:stretch>
            <a:fillRect/>
          </a:stretch>
        </p:blipFill>
        <p:spPr>
          <a:xfrm>
            <a:off x="14437256" y="296834"/>
            <a:ext cx="3435338" cy="1270398"/>
          </a:xfrm>
          <a:prstGeom prst="rect">
            <a:avLst/>
          </a:prstGeom>
        </p:spPr>
      </p:pic>
      <p:sp>
        <p:nvSpPr>
          <p:cNvPr id="3" name="TextBox 2">
            <a:extLst>
              <a:ext uri="{FF2B5EF4-FFF2-40B4-BE49-F238E27FC236}">
                <a16:creationId xmlns:a16="http://schemas.microsoft.com/office/drawing/2014/main" id="{B847ABEF-16EF-9C8F-9F12-8A0791D9534C}"/>
              </a:ext>
            </a:extLst>
          </p:cNvPr>
          <p:cNvSpPr txBox="1"/>
          <p:nvPr/>
        </p:nvSpPr>
        <p:spPr>
          <a:xfrm>
            <a:off x="1591579" y="2347906"/>
            <a:ext cx="14593052" cy="1384995"/>
          </a:xfrm>
          <a:prstGeom prst="rect">
            <a:avLst/>
          </a:prstGeom>
          <a:noFill/>
        </p:spPr>
        <p:txBody>
          <a:bodyPr wrap="square">
            <a:spAutoFit/>
          </a:bodyPr>
          <a:lstStyle/>
          <a:p>
            <a:pPr defTabSz="1371600"/>
            <a:r>
              <a:rPr lang="lt-LT" sz="4200" b="1" dirty="0">
                <a:solidFill>
                  <a:srgbClr val="471212"/>
                </a:solidFill>
                <a:latin typeface="Calibri" panose="020F0502020204030204"/>
              </a:rPr>
              <a:t>2025 m. „PLACER“ erdvių platformos TOP 3 erdvės, remiantis klientų užklausomis ir rekomendacijomis, nominuojamos:</a:t>
            </a:r>
            <a:endParaRPr lang="en-US" sz="4200" b="1" dirty="0">
              <a:solidFill>
                <a:srgbClr val="471212"/>
              </a:solidFill>
              <a:latin typeface="Calibri" panose="020F0502020204030204"/>
            </a:endParaRPr>
          </a:p>
        </p:txBody>
      </p:sp>
      <p:sp>
        <p:nvSpPr>
          <p:cNvPr id="7" name="TextBox 6">
            <a:extLst>
              <a:ext uri="{FF2B5EF4-FFF2-40B4-BE49-F238E27FC236}">
                <a16:creationId xmlns:a16="http://schemas.microsoft.com/office/drawing/2014/main" id="{FA860853-5CA9-124F-4220-83500C0E3C90}"/>
              </a:ext>
            </a:extLst>
          </p:cNvPr>
          <p:cNvSpPr txBox="1"/>
          <p:nvPr/>
        </p:nvSpPr>
        <p:spPr>
          <a:xfrm>
            <a:off x="3194189" y="4842958"/>
            <a:ext cx="14081262" cy="3323987"/>
          </a:xfrm>
          <a:prstGeom prst="rect">
            <a:avLst/>
          </a:prstGeom>
          <a:noFill/>
        </p:spPr>
        <p:txBody>
          <a:bodyPr wrap="square">
            <a:spAutoFit/>
          </a:bodyPr>
          <a:lstStyle/>
          <a:p>
            <a:pPr marL="428625" indent="-428625" defTabSz="1371600">
              <a:buFont typeface="Courier New" panose="02070309020205020404" pitchFamily="49" charset="0"/>
              <a:buChar char="o"/>
            </a:pPr>
            <a:r>
              <a:rPr lang="en-US" sz="4200" dirty="0">
                <a:solidFill>
                  <a:srgbClr val="471212"/>
                </a:solidFill>
                <a:latin typeface="Calibri" panose="020F0502020204030204"/>
              </a:rPr>
              <a:t>AC Hotel by Marriott Hotel Vilnius</a:t>
            </a:r>
            <a:endParaRPr lang="lt-LT" sz="4200" dirty="0">
              <a:solidFill>
                <a:srgbClr val="471212"/>
              </a:solidFill>
              <a:latin typeface="Calibri" panose="020F0502020204030204"/>
            </a:endParaRPr>
          </a:p>
          <a:p>
            <a:pPr marL="428625" indent="-428625" defTabSz="1371600">
              <a:buFont typeface="Courier New" panose="02070309020205020404" pitchFamily="49" charset="0"/>
              <a:buChar char="o"/>
            </a:pPr>
            <a:endParaRPr lang="en-US" sz="4200" dirty="0">
              <a:solidFill>
                <a:srgbClr val="471212"/>
              </a:solidFill>
              <a:latin typeface="Calibri" panose="020F0502020204030204"/>
            </a:endParaRPr>
          </a:p>
          <a:p>
            <a:pPr marL="428625" indent="-428625" defTabSz="1371600">
              <a:buFont typeface="Courier New" panose="02070309020205020404" pitchFamily="49" charset="0"/>
              <a:buChar char="o"/>
            </a:pPr>
            <a:r>
              <a:rPr lang="en-US" sz="4200" dirty="0">
                <a:solidFill>
                  <a:srgbClr val="471212"/>
                </a:solidFill>
                <a:latin typeface="Calibri" panose="020F0502020204030204"/>
              </a:rPr>
              <a:t>Imperial Hotel &amp; Restaurant</a:t>
            </a:r>
            <a:endParaRPr lang="lt-LT" sz="4200" dirty="0">
              <a:solidFill>
                <a:srgbClr val="471212"/>
              </a:solidFill>
              <a:latin typeface="Calibri" panose="020F0502020204030204"/>
            </a:endParaRPr>
          </a:p>
          <a:p>
            <a:pPr marL="428625" indent="-428625" defTabSz="1371600">
              <a:buFont typeface="Courier New" panose="02070309020205020404" pitchFamily="49" charset="0"/>
              <a:buChar char="o"/>
            </a:pPr>
            <a:endParaRPr lang="en-US" sz="4200" dirty="0">
              <a:solidFill>
                <a:srgbClr val="471212"/>
              </a:solidFill>
              <a:latin typeface="Calibri" panose="020F0502020204030204"/>
            </a:endParaRPr>
          </a:p>
          <a:p>
            <a:pPr marL="428625" indent="-428625" defTabSz="1371600">
              <a:buFont typeface="Courier New" panose="02070309020205020404" pitchFamily="49" charset="0"/>
              <a:buChar char="o"/>
            </a:pPr>
            <a:r>
              <a:rPr lang="en-US" sz="4200" dirty="0">
                <a:solidFill>
                  <a:srgbClr val="471212"/>
                </a:solidFill>
                <a:latin typeface="Calibri" panose="020F0502020204030204"/>
              </a:rPr>
              <a:t>Radisson Blu Hotel Lietuva</a:t>
            </a:r>
          </a:p>
        </p:txBody>
      </p:sp>
    </p:spTree>
    <p:extLst>
      <p:ext uri="{BB962C8B-B14F-4D97-AF65-F5344CB8AC3E}">
        <p14:creationId xmlns:p14="http://schemas.microsoft.com/office/powerpoint/2010/main" val="17962204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Freeform 4"/>
          <p:cNvSpPr/>
          <p:nvPr/>
        </p:nvSpPr>
        <p:spPr>
          <a:xfrm>
            <a:off x="10287000" y="3655078"/>
            <a:ext cx="7157774" cy="1799366"/>
          </a:xfrm>
          <a:custGeom>
            <a:avLst/>
            <a:gdLst/>
            <a:ahLst/>
            <a:cxnLst/>
            <a:rect l="l" t="t" r="r" b="b"/>
            <a:pathLst>
              <a:path w="7157774" h="1799366">
                <a:moveTo>
                  <a:pt x="0" y="0"/>
                </a:moveTo>
                <a:lnTo>
                  <a:pt x="7157774" y="0"/>
                </a:lnTo>
                <a:lnTo>
                  <a:pt x="7157774" y="1799367"/>
                </a:lnTo>
                <a:lnTo>
                  <a:pt x="0" y="1799367"/>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422207" y="3086100"/>
            <a:ext cx="8717303" cy="3376706"/>
          </a:xfrm>
          <a:prstGeom prst="rect">
            <a:avLst/>
          </a:prstGeom>
        </p:spPr>
        <p:txBody>
          <a:bodyPr lIns="0" tIns="0" rIns="0" bIns="0" rtlCol="0" anchor="t">
            <a:spAutoFit/>
          </a:bodyPr>
          <a:lstStyle/>
          <a:p>
            <a:pPr algn="just">
              <a:lnSpc>
                <a:spcPts val="2742"/>
              </a:lnSpc>
              <a:spcBef>
                <a:spcPct val="0"/>
              </a:spcBef>
            </a:pPr>
            <a:r>
              <a:rPr lang="en-US" sz="1958" spc="19" dirty="0">
                <a:solidFill>
                  <a:srgbClr val="000000"/>
                </a:solidFill>
                <a:latin typeface="Playfair Display"/>
                <a:ea typeface="Playfair Display"/>
                <a:cs typeface="Playfair Display"/>
                <a:sym typeface="Playfair Display"/>
              </a:rPr>
              <a:t> </a:t>
            </a:r>
          </a:p>
          <a:p>
            <a:pPr algn="just">
              <a:lnSpc>
                <a:spcPts val="3022"/>
              </a:lnSpc>
              <a:spcBef>
                <a:spcPct val="0"/>
              </a:spcBef>
            </a:pPr>
            <a:r>
              <a:rPr lang="en-US" sz="2158" spc="21" dirty="0">
                <a:solidFill>
                  <a:srgbClr val="471212"/>
                </a:solidFill>
                <a:latin typeface="Playfair Display"/>
                <a:ea typeface="Playfair Display"/>
                <a:cs typeface="Playfair Display"/>
                <a:sym typeface="Playfair Display"/>
              </a:rPr>
              <a:t>Lietuvos </a:t>
            </a:r>
            <a:r>
              <a:rPr lang="en-US" sz="2158" spc="21" dirty="0" err="1">
                <a:solidFill>
                  <a:srgbClr val="471212"/>
                </a:solidFill>
                <a:latin typeface="Playfair Display"/>
                <a:ea typeface="Playfair Display"/>
                <a:cs typeface="Playfair Display"/>
                <a:sym typeface="Playfair Display"/>
              </a:rPr>
              <a:t>viešbučių</a:t>
            </a:r>
            <a:r>
              <a:rPr lang="en-US" sz="2158" spc="21" dirty="0">
                <a:solidFill>
                  <a:srgbClr val="471212"/>
                </a:solidFill>
                <a:latin typeface="Playfair Display"/>
                <a:ea typeface="Playfair Display"/>
                <a:cs typeface="Playfair Display"/>
                <a:sym typeface="Playfair Display"/>
              </a:rPr>
              <a:t> ir </a:t>
            </a:r>
            <a:r>
              <a:rPr lang="en-US" sz="2158" spc="21" dirty="0" err="1">
                <a:solidFill>
                  <a:srgbClr val="471212"/>
                </a:solidFill>
                <a:latin typeface="Playfair Display"/>
                <a:ea typeface="Playfair Display"/>
                <a:cs typeface="Playfair Display"/>
                <a:sym typeface="Playfair Display"/>
              </a:rPr>
              <a:t>restoranų</a:t>
            </a:r>
            <a:r>
              <a:rPr lang="en-US" sz="2158" spc="21" dirty="0">
                <a:solidFill>
                  <a:srgbClr val="471212"/>
                </a:solidFill>
                <a:latin typeface="Playfair Display"/>
                <a:ea typeface="Playfair Display"/>
                <a:cs typeface="Playfair Display"/>
                <a:sym typeface="Playfair Display"/>
              </a:rPr>
              <a:t> asociacija </a:t>
            </a:r>
            <a:r>
              <a:rPr lang="en-US" sz="2158" spc="21" dirty="0" err="1">
                <a:solidFill>
                  <a:srgbClr val="471212"/>
                </a:solidFill>
                <a:latin typeface="Playfair Display"/>
                <a:ea typeface="Playfair Display"/>
                <a:cs typeface="Playfair Display"/>
                <a:sym typeface="Playfair Display"/>
              </a:rPr>
              <a:t>vykdo</a:t>
            </a:r>
            <a:r>
              <a:rPr lang="en-US" sz="2158" spc="21" dirty="0">
                <a:solidFill>
                  <a:srgbClr val="471212"/>
                </a:solidFill>
                <a:latin typeface="Playfair Display"/>
                <a:ea typeface="Playfair Display"/>
                <a:cs typeface="Playfair Display"/>
                <a:sym typeface="Playfair Display"/>
              </a:rPr>
              <a:t> ESF </a:t>
            </a:r>
            <a:r>
              <a:rPr lang="en-US" sz="2158" spc="21" dirty="0" err="1">
                <a:solidFill>
                  <a:srgbClr val="471212"/>
                </a:solidFill>
                <a:latin typeface="Playfair Display"/>
                <a:ea typeface="Playfair Display"/>
                <a:cs typeface="Playfair Display"/>
                <a:sym typeface="Playfair Display"/>
              </a:rPr>
              <a:t>projekto</a:t>
            </a:r>
            <a:r>
              <a:rPr lang="en-US" sz="2158" spc="21" dirty="0">
                <a:solidFill>
                  <a:srgbClr val="471212"/>
                </a:solidFill>
                <a:latin typeface="Playfair Display"/>
                <a:ea typeface="Playfair Display"/>
                <a:cs typeface="Playfair Display"/>
                <a:sym typeface="Playfair Display"/>
              </a:rPr>
              <a:t> „KOMPETENCIJŲ TOBULINIMAS – GERESNĖ PROFESINIO MOKYMO KOKYBĖ“, Nr. 10-022-P-0001 </a:t>
            </a:r>
            <a:r>
              <a:rPr lang="en-US" sz="2158" spc="21" dirty="0" err="1">
                <a:solidFill>
                  <a:srgbClr val="471212"/>
                </a:solidFill>
                <a:latin typeface="Playfair Display"/>
                <a:ea typeface="Playfair Display"/>
                <a:cs typeface="Playfair Display"/>
                <a:sym typeface="Playfair Display"/>
              </a:rPr>
              <a:t>profesijos</a:t>
            </a:r>
            <a:r>
              <a:rPr lang="en-US" sz="2158" spc="21" dirty="0">
                <a:solidFill>
                  <a:srgbClr val="471212"/>
                </a:solidFill>
                <a:latin typeface="Playfair Display"/>
                <a:ea typeface="Playfair Display"/>
                <a:cs typeface="Playfair Display"/>
                <a:sym typeface="Playfair Display"/>
              </a:rPr>
              <a:t> MOKYTOJŲ TECHNINIŲ, SKAITMENINIŲ KOMPETENCIJŲ </a:t>
            </a:r>
            <a:r>
              <a:rPr lang="en-US" sz="2158" spc="21" dirty="0" err="1">
                <a:solidFill>
                  <a:srgbClr val="471212"/>
                </a:solidFill>
                <a:latin typeface="Playfair Display"/>
                <a:ea typeface="Playfair Display"/>
                <a:cs typeface="Playfair Display"/>
                <a:sym typeface="Playfair Display"/>
              </a:rPr>
              <a:t>tobulinimo</a:t>
            </a:r>
            <a:r>
              <a:rPr lang="en-US" sz="2158" spc="21" dirty="0">
                <a:solidFill>
                  <a:srgbClr val="471212"/>
                </a:solidFill>
                <a:latin typeface="Playfair Display"/>
                <a:ea typeface="Playfair Display"/>
                <a:cs typeface="Playfair Display"/>
                <a:sym typeface="Playfair Display"/>
              </a:rPr>
              <a:t>, </a:t>
            </a:r>
            <a:r>
              <a:rPr lang="en-US" sz="2158" spc="21" dirty="0" err="1">
                <a:solidFill>
                  <a:srgbClr val="471212"/>
                </a:solidFill>
                <a:latin typeface="Playfair Display"/>
                <a:ea typeface="Playfair Display"/>
                <a:cs typeface="Playfair Display"/>
                <a:sym typeface="Playfair Display"/>
              </a:rPr>
              <a:t>organizavimo</a:t>
            </a:r>
            <a:r>
              <a:rPr lang="en-US" sz="2158" spc="21" dirty="0">
                <a:solidFill>
                  <a:srgbClr val="471212"/>
                </a:solidFill>
                <a:latin typeface="Playfair Display"/>
                <a:ea typeface="Playfair Display"/>
                <a:cs typeface="Playfair Display"/>
                <a:sym typeface="Playfair Display"/>
              </a:rPr>
              <a:t> ir </a:t>
            </a:r>
            <a:r>
              <a:rPr lang="en-US" sz="2158" spc="21" dirty="0" err="1">
                <a:solidFill>
                  <a:srgbClr val="471212"/>
                </a:solidFill>
                <a:latin typeface="Playfair Display"/>
                <a:ea typeface="Playfair Display"/>
                <a:cs typeface="Playfair Display"/>
                <a:sym typeface="Playfair Display"/>
              </a:rPr>
              <a:t>vykdymo</a:t>
            </a:r>
            <a:r>
              <a:rPr lang="en-US" sz="2158" spc="21" dirty="0">
                <a:solidFill>
                  <a:srgbClr val="471212"/>
                </a:solidFill>
                <a:latin typeface="Playfair Display"/>
                <a:ea typeface="Playfair Display"/>
                <a:cs typeface="Playfair Display"/>
                <a:sym typeface="Playfair Display"/>
              </a:rPr>
              <a:t> </a:t>
            </a:r>
            <a:r>
              <a:rPr lang="en-US" sz="2158" spc="21" dirty="0" err="1">
                <a:solidFill>
                  <a:srgbClr val="471212"/>
                </a:solidFill>
                <a:latin typeface="Playfair Display"/>
                <a:ea typeface="Playfair Display"/>
                <a:cs typeface="Playfair Display"/>
                <a:sym typeface="Playfair Display"/>
              </a:rPr>
              <a:t>paslaugas</a:t>
            </a:r>
            <a:r>
              <a:rPr lang="en-US" sz="2158" spc="21" dirty="0">
                <a:solidFill>
                  <a:srgbClr val="471212"/>
                </a:solidFill>
                <a:latin typeface="Playfair Display"/>
                <a:ea typeface="Playfair Display"/>
                <a:cs typeface="Playfair Display"/>
                <a:sym typeface="Playfair Display"/>
              </a:rPr>
              <a:t>.</a:t>
            </a:r>
          </a:p>
          <a:p>
            <a:pPr algn="just">
              <a:lnSpc>
                <a:spcPts val="3022"/>
              </a:lnSpc>
              <a:spcBef>
                <a:spcPct val="0"/>
              </a:spcBef>
            </a:pPr>
            <a:endParaRPr lang="en-US" sz="2158" spc="21" dirty="0">
              <a:solidFill>
                <a:srgbClr val="471212"/>
              </a:solidFill>
              <a:latin typeface="Playfair Display"/>
              <a:ea typeface="Playfair Display"/>
              <a:cs typeface="Playfair Display"/>
              <a:sym typeface="Playfair Display"/>
            </a:endParaRPr>
          </a:p>
          <a:p>
            <a:pPr algn="just">
              <a:lnSpc>
                <a:spcPts val="3022"/>
              </a:lnSpc>
              <a:spcBef>
                <a:spcPct val="0"/>
              </a:spcBef>
            </a:pPr>
            <a:r>
              <a:rPr lang="en-US" sz="2158" spc="21" dirty="0">
                <a:solidFill>
                  <a:srgbClr val="471212"/>
                </a:solidFill>
                <a:latin typeface="Playfair Display"/>
                <a:ea typeface="Playfair Display"/>
                <a:cs typeface="Playfair Display"/>
                <a:sym typeface="Playfair Display"/>
              </a:rPr>
              <a:t>Nuo 2025m. </a:t>
            </a:r>
            <a:r>
              <a:rPr lang="en-US" sz="2158" spc="21" dirty="0" err="1">
                <a:solidFill>
                  <a:srgbClr val="471212"/>
                </a:solidFill>
                <a:latin typeface="Playfair Display"/>
                <a:ea typeface="Playfair Display"/>
                <a:cs typeface="Playfair Display"/>
                <a:sym typeface="Playfair Display"/>
              </a:rPr>
              <a:t>lapkričio</a:t>
            </a:r>
            <a:r>
              <a:rPr lang="en-US" sz="2158" spc="21" dirty="0">
                <a:solidFill>
                  <a:srgbClr val="471212"/>
                </a:solidFill>
                <a:latin typeface="Playfair Display"/>
                <a:ea typeface="Playfair Display"/>
                <a:cs typeface="Playfair Display"/>
                <a:sym typeface="Playfair Display"/>
              </a:rPr>
              <a:t> </a:t>
            </a:r>
            <a:r>
              <a:rPr lang="en-US" sz="2158" spc="21" dirty="0" err="1">
                <a:solidFill>
                  <a:srgbClr val="471212"/>
                </a:solidFill>
                <a:latin typeface="Playfair Display"/>
                <a:ea typeface="Playfair Display"/>
                <a:cs typeface="Playfair Display"/>
                <a:sym typeface="Playfair Display"/>
              </a:rPr>
              <a:t>iki</a:t>
            </a:r>
            <a:r>
              <a:rPr lang="en-US" sz="2158" spc="21" dirty="0">
                <a:solidFill>
                  <a:srgbClr val="471212"/>
                </a:solidFill>
                <a:latin typeface="Playfair Display"/>
                <a:ea typeface="Playfair Display"/>
                <a:cs typeface="Playfair Display"/>
                <a:sym typeface="Playfair Display"/>
              </a:rPr>
              <a:t> 2026m. </a:t>
            </a:r>
            <a:r>
              <a:rPr lang="en-US" sz="2158" spc="21" dirty="0" err="1">
                <a:solidFill>
                  <a:srgbClr val="471212"/>
                </a:solidFill>
                <a:latin typeface="Playfair Display"/>
                <a:ea typeface="Playfair Display"/>
                <a:cs typeface="Playfair Display"/>
                <a:sym typeface="Playfair Display"/>
              </a:rPr>
              <a:t>balandžio</a:t>
            </a:r>
            <a:r>
              <a:rPr lang="en-US" sz="2158" spc="21" dirty="0">
                <a:solidFill>
                  <a:srgbClr val="471212"/>
                </a:solidFill>
                <a:latin typeface="Playfair Display"/>
                <a:ea typeface="Playfair Display"/>
                <a:cs typeface="Playfair Display"/>
                <a:sym typeface="Playfair Display"/>
              </a:rPr>
              <a:t> </a:t>
            </a:r>
            <a:r>
              <a:rPr lang="en-US" sz="2158" spc="21" dirty="0" err="1">
                <a:solidFill>
                  <a:srgbClr val="471212"/>
                </a:solidFill>
                <a:latin typeface="Playfair Display"/>
                <a:ea typeface="Playfair Display"/>
                <a:cs typeface="Playfair Display"/>
                <a:sym typeface="Playfair Display"/>
              </a:rPr>
              <a:t>mėn</a:t>
            </a:r>
            <a:r>
              <a:rPr lang="en-US" sz="2158" spc="21" dirty="0">
                <a:solidFill>
                  <a:srgbClr val="471212"/>
                </a:solidFill>
                <a:latin typeface="Playfair Display"/>
                <a:ea typeface="Playfair Display"/>
                <a:cs typeface="Playfair Display"/>
                <a:sym typeface="Playfair Display"/>
              </a:rPr>
              <a:t>. </a:t>
            </a:r>
            <a:r>
              <a:rPr lang="en-US" sz="2158" spc="21" dirty="0" err="1">
                <a:solidFill>
                  <a:srgbClr val="471212"/>
                </a:solidFill>
                <a:latin typeface="Playfair Display"/>
                <a:ea typeface="Playfair Display"/>
                <a:cs typeface="Playfair Display"/>
                <a:sym typeface="Playfair Display"/>
              </a:rPr>
              <a:t>pažangiose</a:t>
            </a:r>
            <a:r>
              <a:rPr lang="en-US" sz="2158" spc="21" dirty="0">
                <a:solidFill>
                  <a:srgbClr val="471212"/>
                </a:solidFill>
                <a:latin typeface="Playfair Display"/>
                <a:ea typeface="Playfair Display"/>
                <a:cs typeface="Playfair Display"/>
                <a:sym typeface="Playfair Display"/>
              </a:rPr>
              <a:t> Lietuvos </a:t>
            </a:r>
            <a:r>
              <a:rPr lang="en-US" sz="2158" spc="21" dirty="0" err="1">
                <a:solidFill>
                  <a:srgbClr val="471212"/>
                </a:solidFill>
                <a:latin typeface="Playfair Display"/>
                <a:ea typeface="Playfair Display"/>
                <a:cs typeface="Playfair Display"/>
                <a:sym typeface="Playfair Display"/>
              </a:rPr>
              <a:t>svetingumo</a:t>
            </a:r>
            <a:r>
              <a:rPr lang="en-US" sz="2158" spc="21" dirty="0">
                <a:solidFill>
                  <a:srgbClr val="471212"/>
                </a:solidFill>
                <a:latin typeface="Playfair Display"/>
                <a:ea typeface="Playfair Display"/>
                <a:cs typeface="Playfair Display"/>
                <a:sym typeface="Playfair Display"/>
              </a:rPr>
              <a:t> </a:t>
            </a:r>
            <a:r>
              <a:rPr lang="en-US" sz="2158" spc="21" dirty="0" err="1">
                <a:solidFill>
                  <a:srgbClr val="471212"/>
                </a:solidFill>
                <a:latin typeface="Playfair Display"/>
                <a:ea typeface="Playfair Display"/>
                <a:cs typeface="Playfair Display"/>
                <a:sym typeface="Playfair Display"/>
              </a:rPr>
              <a:t>įmonėse</a:t>
            </a:r>
            <a:r>
              <a:rPr lang="en-US" sz="2158" spc="21" dirty="0">
                <a:solidFill>
                  <a:srgbClr val="471212"/>
                </a:solidFill>
                <a:latin typeface="Playfair Display"/>
                <a:ea typeface="Playfair Display"/>
                <a:cs typeface="Playfair Display"/>
                <a:sym typeface="Playfair Display"/>
              </a:rPr>
              <a:t> bus </a:t>
            </a:r>
            <a:r>
              <a:rPr lang="en-US" sz="2158" spc="21" dirty="0" err="1">
                <a:solidFill>
                  <a:srgbClr val="471212"/>
                </a:solidFill>
                <a:latin typeface="Playfair Display"/>
                <a:ea typeface="Playfair Display"/>
                <a:cs typeface="Playfair Display"/>
                <a:sym typeface="Playfair Display"/>
              </a:rPr>
              <a:t>apmokyti</a:t>
            </a:r>
            <a:r>
              <a:rPr lang="en-US" sz="2158" spc="21" dirty="0">
                <a:solidFill>
                  <a:srgbClr val="471212"/>
                </a:solidFill>
                <a:latin typeface="Playfair Display"/>
                <a:ea typeface="Playfair Display"/>
                <a:cs typeface="Playfair Display"/>
                <a:sym typeface="Playfair Display"/>
              </a:rPr>
              <a:t>  180 </a:t>
            </a:r>
            <a:r>
              <a:rPr lang="en-US" sz="2158" spc="21" dirty="0" err="1">
                <a:solidFill>
                  <a:srgbClr val="471212"/>
                </a:solidFill>
                <a:latin typeface="Playfair Display"/>
                <a:ea typeface="Playfair Display"/>
                <a:cs typeface="Playfair Display"/>
                <a:sym typeface="Playfair Display"/>
              </a:rPr>
              <a:t>profesijos</a:t>
            </a:r>
            <a:r>
              <a:rPr lang="en-US" sz="2158" spc="21" dirty="0">
                <a:solidFill>
                  <a:srgbClr val="471212"/>
                </a:solidFill>
                <a:latin typeface="Playfair Display"/>
                <a:ea typeface="Playfair Display"/>
                <a:cs typeface="Playfair Display"/>
                <a:sym typeface="Playfair Display"/>
              </a:rPr>
              <a:t> </a:t>
            </a:r>
            <a:r>
              <a:rPr lang="en-US" sz="2158" spc="21" dirty="0" err="1">
                <a:solidFill>
                  <a:srgbClr val="471212"/>
                </a:solidFill>
                <a:latin typeface="Playfair Display"/>
                <a:ea typeface="Playfair Display"/>
                <a:cs typeface="Playfair Display"/>
                <a:sym typeface="Playfair Display"/>
              </a:rPr>
              <a:t>mokytojų</a:t>
            </a:r>
            <a:r>
              <a:rPr lang="en-US" sz="2158" spc="21" dirty="0">
                <a:solidFill>
                  <a:srgbClr val="471212"/>
                </a:solidFill>
                <a:latin typeface="Playfair Display"/>
                <a:ea typeface="Playfair Display"/>
                <a:cs typeface="Playfair Display"/>
                <a:sym typeface="Playfair Display"/>
              </a:rPr>
              <a:t>.</a:t>
            </a:r>
          </a:p>
        </p:txBody>
      </p:sp>
      <p:sp>
        <p:nvSpPr>
          <p:cNvPr id="6" name="TextBox 6"/>
          <p:cNvSpPr txBox="1"/>
          <p:nvPr/>
        </p:nvSpPr>
        <p:spPr>
          <a:xfrm>
            <a:off x="500178" y="2037503"/>
            <a:ext cx="4297532" cy="607730"/>
          </a:xfrm>
          <a:prstGeom prst="rect">
            <a:avLst/>
          </a:prstGeom>
        </p:spPr>
        <p:txBody>
          <a:bodyPr wrap="square" lIns="0" tIns="0" rIns="0" bIns="0" rtlCol="0" anchor="t">
            <a:spAutoFit/>
          </a:bodyPr>
          <a:lstStyle/>
          <a:p>
            <a:pPr algn="ctr">
              <a:lnSpc>
                <a:spcPts val="5200"/>
              </a:lnSpc>
              <a:spcBef>
                <a:spcPct val="0"/>
              </a:spcBef>
            </a:pPr>
            <a:r>
              <a:rPr lang="en-US" sz="3714" b="1" spc="843" dirty="0">
                <a:solidFill>
                  <a:srgbClr val="471212"/>
                </a:solidFill>
                <a:latin typeface="Playfair Display Bold"/>
                <a:ea typeface="Playfair Display Bold"/>
                <a:cs typeface="Playfair Display Bold"/>
                <a:sym typeface="Playfair Display Bold"/>
              </a:rPr>
              <a:t>PROJEKT</a:t>
            </a:r>
            <a:r>
              <a:rPr lang="lt-LT" sz="3714" b="1" spc="843" dirty="0">
                <a:solidFill>
                  <a:srgbClr val="471212"/>
                </a:solidFill>
                <a:latin typeface="Playfair Display Bold"/>
                <a:ea typeface="Playfair Display Bold"/>
                <a:cs typeface="Playfair Display Bold"/>
                <a:sym typeface="Playfair Display Bold"/>
              </a:rPr>
              <a:t>AI </a:t>
            </a:r>
            <a:endParaRPr lang="en-US" sz="3714" b="1" spc="843" dirty="0">
              <a:solidFill>
                <a:srgbClr val="471212"/>
              </a:solidFill>
              <a:latin typeface="Playfair Display Bold"/>
              <a:ea typeface="Playfair Display Bold"/>
              <a:cs typeface="Playfair Display Bold"/>
              <a:sym typeface="Playfair Display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Freeform 4"/>
          <p:cNvSpPr/>
          <p:nvPr/>
        </p:nvSpPr>
        <p:spPr>
          <a:xfrm>
            <a:off x="8515719" y="2843159"/>
            <a:ext cx="8743570" cy="5825403"/>
          </a:xfrm>
          <a:custGeom>
            <a:avLst/>
            <a:gdLst/>
            <a:ahLst/>
            <a:cxnLst/>
            <a:rect l="l" t="t" r="r" b="b"/>
            <a:pathLst>
              <a:path w="8743570" h="5825403">
                <a:moveTo>
                  <a:pt x="0" y="0"/>
                </a:moveTo>
                <a:lnTo>
                  <a:pt x="8743570" y="0"/>
                </a:lnTo>
                <a:lnTo>
                  <a:pt x="8743570" y="5825403"/>
                </a:lnTo>
                <a:lnTo>
                  <a:pt x="0" y="5825403"/>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733732" y="1975482"/>
            <a:ext cx="16230600" cy="629551"/>
          </a:xfrm>
          <a:prstGeom prst="rect">
            <a:avLst/>
          </a:prstGeom>
        </p:spPr>
        <p:txBody>
          <a:bodyPr lIns="0" tIns="0" rIns="0" bIns="0" rtlCol="0" anchor="t">
            <a:spAutoFit/>
          </a:bodyPr>
          <a:lstStyle/>
          <a:p>
            <a:pPr algn="l">
              <a:lnSpc>
                <a:spcPts val="5200"/>
              </a:lnSpc>
              <a:spcBef>
                <a:spcPct val="0"/>
              </a:spcBef>
            </a:pPr>
            <a:r>
              <a:rPr lang="en-US" sz="3714" b="1" spc="843">
                <a:solidFill>
                  <a:srgbClr val="471212"/>
                </a:solidFill>
                <a:latin typeface="Playfair Display Bold"/>
                <a:ea typeface="Playfair Display Bold"/>
                <a:cs typeface="Playfair Display Bold"/>
                <a:sym typeface="Playfair Display Bold"/>
              </a:rPr>
              <a:t>APDOVANOJIMAI</a:t>
            </a:r>
          </a:p>
        </p:txBody>
      </p:sp>
      <p:sp>
        <p:nvSpPr>
          <p:cNvPr id="6" name="TextBox 6"/>
          <p:cNvSpPr txBox="1"/>
          <p:nvPr/>
        </p:nvSpPr>
        <p:spPr>
          <a:xfrm>
            <a:off x="623662" y="2728859"/>
            <a:ext cx="7605937" cy="7694414"/>
          </a:xfrm>
          <a:prstGeom prst="rect">
            <a:avLst/>
          </a:prstGeom>
        </p:spPr>
        <p:txBody>
          <a:bodyPr wrap="square" lIns="0" tIns="0" rIns="0" bIns="0" rtlCol="0" anchor="t">
            <a:spAutoFit/>
          </a:bodyPr>
          <a:lstStyle/>
          <a:p>
            <a:pPr algn="l">
              <a:lnSpc>
                <a:spcPts val="3206"/>
              </a:lnSpc>
            </a:pPr>
            <a:endParaRPr dirty="0"/>
          </a:p>
          <a:p>
            <a:pPr algn="l">
              <a:lnSpc>
                <a:spcPts val="4141"/>
              </a:lnSpc>
            </a:pPr>
            <a:r>
              <a:rPr lang="en-US" dirty="0">
                <a:solidFill>
                  <a:srgbClr val="471212"/>
                </a:solidFill>
                <a:latin typeface="Playfair Display" panose="00000500000000000000" pitchFamily="2" charset="0"/>
                <a:ea typeface="Playfair Display"/>
                <a:cs typeface="Playfair Display"/>
                <a:sym typeface="Playfair Display"/>
              </a:rPr>
              <a:t>2025m. </a:t>
            </a:r>
            <a:r>
              <a:rPr lang="en-US" dirty="0" err="1">
                <a:solidFill>
                  <a:srgbClr val="471212"/>
                </a:solidFill>
                <a:latin typeface="Playfair Display" panose="00000500000000000000" pitchFamily="2" charset="0"/>
                <a:ea typeface="Playfair Display"/>
                <a:cs typeface="Playfair Display"/>
                <a:sym typeface="Playfair Display"/>
              </a:rPr>
              <a:t>lapkričio</a:t>
            </a:r>
            <a:r>
              <a:rPr lang="en-US" dirty="0">
                <a:solidFill>
                  <a:srgbClr val="471212"/>
                </a:solidFill>
                <a:latin typeface="Playfair Display" panose="00000500000000000000" pitchFamily="2" charset="0"/>
                <a:ea typeface="Playfair Display"/>
                <a:cs typeface="Playfair Display"/>
                <a:sym typeface="Playfair Display"/>
              </a:rPr>
              <a:t> 17d. </a:t>
            </a:r>
            <a:r>
              <a:rPr lang="en-US" dirty="0" err="1">
                <a:solidFill>
                  <a:srgbClr val="471212"/>
                </a:solidFill>
                <a:latin typeface="Playfair Display" panose="00000500000000000000" pitchFamily="2" charset="0"/>
                <a:ea typeface="Playfair Display"/>
                <a:cs typeface="Playfair Display"/>
                <a:sym typeface="Playfair Display"/>
              </a:rPr>
              <a:t>Vilniuje</a:t>
            </a:r>
            <a:r>
              <a:rPr lang="en-US" dirty="0">
                <a:solidFill>
                  <a:srgbClr val="471212"/>
                </a:solidFill>
                <a:latin typeface="Playfair Display" panose="00000500000000000000" pitchFamily="2" charset="0"/>
                <a:ea typeface="Playfair Display"/>
                <a:cs typeface="Playfair Display"/>
                <a:sym typeface="Playfair Display"/>
              </a:rPr>
              <a:t> </a:t>
            </a:r>
            <a:r>
              <a:rPr lang="en-US" dirty="0" err="1">
                <a:solidFill>
                  <a:srgbClr val="471212"/>
                </a:solidFill>
                <a:latin typeface="Playfair Display" panose="00000500000000000000" pitchFamily="2" charset="0"/>
                <a:ea typeface="Playfair Display"/>
                <a:cs typeface="Playfair Display"/>
                <a:sym typeface="Playfair Display"/>
              </a:rPr>
              <a:t>vykusiuose</a:t>
            </a:r>
            <a:r>
              <a:rPr lang="en-US" dirty="0">
                <a:solidFill>
                  <a:srgbClr val="471212"/>
                </a:solidFill>
                <a:latin typeface="Playfair Display" panose="00000500000000000000" pitchFamily="2" charset="0"/>
                <a:ea typeface="Playfair Display"/>
                <a:cs typeface="Playfair Display"/>
                <a:sym typeface="Playfair Display"/>
              </a:rPr>
              <a:t> </a:t>
            </a:r>
            <a:r>
              <a:rPr lang="en-US" dirty="0" err="1">
                <a:solidFill>
                  <a:srgbClr val="471212"/>
                </a:solidFill>
                <a:latin typeface="Playfair Display" panose="00000500000000000000" pitchFamily="2" charset="0"/>
                <a:ea typeface="Playfair Display"/>
                <a:cs typeface="Playfair Display"/>
                <a:sym typeface="Playfair Display"/>
              </a:rPr>
              <a:t>prestižiniuose</a:t>
            </a:r>
            <a:r>
              <a:rPr lang="en-US" dirty="0">
                <a:solidFill>
                  <a:srgbClr val="471212"/>
                </a:solidFill>
                <a:latin typeface="Playfair Display" panose="00000500000000000000" pitchFamily="2" charset="0"/>
                <a:ea typeface="Playfair Display"/>
                <a:cs typeface="Playfair Display"/>
                <a:sym typeface="Playfair Display"/>
              </a:rPr>
              <a:t> „European Hotel Awards“ </a:t>
            </a:r>
            <a:r>
              <a:rPr lang="en-US" dirty="0" err="1">
                <a:solidFill>
                  <a:srgbClr val="471212"/>
                </a:solidFill>
                <a:latin typeface="Playfair Display" panose="00000500000000000000" pitchFamily="2" charset="0"/>
                <a:ea typeface="Playfair Display"/>
                <a:cs typeface="Playfair Display"/>
                <a:sym typeface="Playfair Display"/>
              </a:rPr>
              <a:t>apdovanojimuose</a:t>
            </a:r>
            <a:r>
              <a:rPr lang="en-US" dirty="0">
                <a:solidFill>
                  <a:srgbClr val="471212"/>
                </a:solidFill>
                <a:latin typeface="Playfair Display" panose="00000500000000000000" pitchFamily="2" charset="0"/>
                <a:ea typeface="Playfair Display"/>
                <a:cs typeface="Playfair Display"/>
                <a:sym typeface="Playfair Display"/>
              </a:rPr>
              <a:t>, </a:t>
            </a:r>
            <a:r>
              <a:rPr lang="en-US" dirty="0" err="1">
                <a:solidFill>
                  <a:srgbClr val="471212"/>
                </a:solidFill>
                <a:latin typeface="Playfair Display" panose="00000500000000000000" pitchFamily="2" charset="0"/>
                <a:ea typeface="Playfair Display"/>
                <a:cs typeface="Playfair Display"/>
                <a:sym typeface="Playfair Display"/>
              </a:rPr>
              <a:t>buvo</a:t>
            </a:r>
            <a:r>
              <a:rPr lang="en-US" dirty="0">
                <a:solidFill>
                  <a:srgbClr val="471212"/>
                </a:solidFill>
                <a:latin typeface="Playfair Display" panose="00000500000000000000" pitchFamily="2" charset="0"/>
                <a:ea typeface="Playfair Display"/>
                <a:cs typeface="Playfair Display"/>
                <a:sym typeface="Playfair Display"/>
              </a:rPr>
              <a:t> </a:t>
            </a:r>
            <a:r>
              <a:rPr lang="en-US" dirty="0" err="1">
                <a:solidFill>
                  <a:srgbClr val="471212"/>
                </a:solidFill>
                <a:latin typeface="Playfair Display" panose="00000500000000000000" pitchFamily="2" charset="0"/>
                <a:ea typeface="Playfair Display"/>
                <a:cs typeface="Playfair Display"/>
                <a:sym typeface="Playfair Display"/>
              </a:rPr>
              <a:t>pagerbtos</a:t>
            </a:r>
            <a:r>
              <a:rPr lang="en-US" dirty="0">
                <a:solidFill>
                  <a:srgbClr val="471212"/>
                </a:solidFill>
                <a:latin typeface="Playfair Display" panose="00000500000000000000" pitchFamily="2" charset="0"/>
                <a:ea typeface="Playfair Display"/>
                <a:cs typeface="Playfair Display"/>
                <a:sym typeface="Playfair Display"/>
              </a:rPr>
              <a:t> </a:t>
            </a:r>
            <a:r>
              <a:rPr lang="en-US" dirty="0" err="1">
                <a:solidFill>
                  <a:srgbClr val="471212"/>
                </a:solidFill>
                <a:latin typeface="Playfair Display" panose="00000500000000000000" pitchFamily="2" charset="0"/>
                <a:ea typeface="Playfair Display"/>
                <a:cs typeface="Playfair Display"/>
                <a:sym typeface="Playfair Display"/>
              </a:rPr>
              <a:t>ryškiausios</a:t>
            </a:r>
            <a:r>
              <a:rPr lang="en-US" dirty="0">
                <a:solidFill>
                  <a:srgbClr val="471212"/>
                </a:solidFill>
                <a:latin typeface="Playfair Display" panose="00000500000000000000" pitchFamily="2" charset="0"/>
                <a:ea typeface="Playfair Display"/>
                <a:cs typeface="Playfair Display"/>
                <a:sym typeface="Playfair Display"/>
              </a:rPr>
              <a:t>  Europos </a:t>
            </a:r>
            <a:r>
              <a:rPr lang="en-US" dirty="0" err="1">
                <a:solidFill>
                  <a:srgbClr val="471212"/>
                </a:solidFill>
                <a:latin typeface="Playfair Display" panose="00000500000000000000" pitchFamily="2" charset="0"/>
                <a:ea typeface="Playfair Display"/>
                <a:cs typeface="Playfair Display"/>
                <a:sym typeface="Playfair Display"/>
              </a:rPr>
              <a:t>svetingumo</a:t>
            </a:r>
            <a:r>
              <a:rPr lang="en-US" dirty="0">
                <a:solidFill>
                  <a:srgbClr val="471212"/>
                </a:solidFill>
                <a:latin typeface="Playfair Display" panose="00000500000000000000" pitchFamily="2" charset="0"/>
                <a:ea typeface="Playfair Display"/>
                <a:cs typeface="Playfair Display"/>
                <a:sym typeface="Playfair Display"/>
              </a:rPr>
              <a:t> </a:t>
            </a:r>
            <a:r>
              <a:rPr lang="en-US" dirty="0" err="1">
                <a:solidFill>
                  <a:srgbClr val="471212"/>
                </a:solidFill>
                <a:latin typeface="Playfair Display" panose="00000500000000000000" pitchFamily="2" charset="0"/>
                <a:ea typeface="Playfair Display"/>
                <a:cs typeface="Playfair Display"/>
                <a:sym typeface="Playfair Display"/>
              </a:rPr>
              <a:t>srities</a:t>
            </a:r>
            <a:r>
              <a:rPr lang="en-US" dirty="0">
                <a:solidFill>
                  <a:srgbClr val="471212"/>
                </a:solidFill>
                <a:latin typeface="Playfair Display" panose="00000500000000000000" pitchFamily="2" charset="0"/>
                <a:ea typeface="Playfair Display"/>
                <a:cs typeface="Playfair Display"/>
                <a:sym typeface="Playfair Display"/>
              </a:rPr>
              <a:t> </a:t>
            </a:r>
            <a:r>
              <a:rPr lang="en-US" dirty="0" err="1">
                <a:solidFill>
                  <a:srgbClr val="471212"/>
                </a:solidFill>
                <a:latin typeface="Playfair Display" panose="00000500000000000000" pitchFamily="2" charset="0"/>
                <a:ea typeface="Playfair Display"/>
                <a:cs typeface="Playfair Display"/>
                <a:sym typeface="Playfair Display"/>
              </a:rPr>
              <a:t>asmenybės</a:t>
            </a:r>
            <a:r>
              <a:rPr lang="en-US" dirty="0">
                <a:solidFill>
                  <a:srgbClr val="471212"/>
                </a:solidFill>
                <a:latin typeface="Playfair Display" panose="00000500000000000000" pitchFamily="2" charset="0"/>
                <a:ea typeface="Playfair Display"/>
                <a:cs typeface="Playfair Display"/>
                <a:sym typeface="Playfair Display"/>
              </a:rPr>
              <a:t>. </a:t>
            </a:r>
            <a:endParaRPr lang="lt-LT" dirty="0">
              <a:solidFill>
                <a:srgbClr val="471212"/>
              </a:solidFill>
              <a:latin typeface="Playfair Display" panose="00000500000000000000" pitchFamily="2" charset="0"/>
              <a:ea typeface="Playfair Display"/>
              <a:cs typeface="Playfair Display"/>
              <a:sym typeface="Playfair Display"/>
            </a:endParaRPr>
          </a:p>
          <a:p>
            <a:pPr algn="l">
              <a:lnSpc>
                <a:spcPts val="4141"/>
              </a:lnSpc>
            </a:pPr>
            <a:endParaRPr lang="lt-LT" dirty="0">
              <a:solidFill>
                <a:srgbClr val="471212"/>
              </a:solidFill>
              <a:latin typeface="Playfair Display" panose="00000500000000000000" pitchFamily="2" charset="0"/>
              <a:sym typeface="Playfair Display"/>
            </a:endParaRPr>
          </a:p>
          <a:p>
            <a:pPr marL="285750" indent="-285750" algn="l">
              <a:lnSpc>
                <a:spcPts val="4141"/>
              </a:lnSpc>
              <a:buFont typeface="Arial" panose="020B0604020202020204" pitchFamily="34" charset="0"/>
              <a:buChar char="•"/>
            </a:pPr>
            <a:r>
              <a:rPr lang="fi-FI" dirty="0">
                <a:solidFill>
                  <a:srgbClr val="471212"/>
                </a:solidFill>
                <a:latin typeface="Playfair Display" panose="00000500000000000000" pitchFamily="2" charset="0"/>
              </a:rPr>
              <a:t>Lietuvos 2025 metų viešbučiu tapo </a:t>
            </a:r>
            <a:r>
              <a:rPr lang="lt-LT" dirty="0">
                <a:solidFill>
                  <a:srgbClr val="471212"/>
                </a:solidFill>
                <a:latin typeface="Playfair Display" panose="00000500000000000000" pitchFamily="2" charset="0"/>
              </a:rPr>
              <a:t> Radisson Collection Astorija, Vilnius </a:t>
            </a:r>
            <a:r>
              <a:rPr lang="fi-FI" dirty="0">
                <a:solidFill>
                  <a:srgbClr val="471212"/>
                </a:solidFill>
                <a:latin typeface="Playfair Display" panose="00000500000000000000" pitchFamily="2" charset="0"/>
              </a:rPr>
              <a:t> </a:t>
            </a:r>
            <a:endParaRPr lang="lt-LT" dirty="0">
              <a:solidFill>
                <a:srgbClr val="471212"/>
              </a:solidFill>
              <a:latin typeface="Playfair Display" panose="00000500000000000000" pitchFamily="2" charset="0"/>
            </a:endParaRPr>
          </a:p>
          <a:p>
            <a:pPr marL="285750" indent="-285750" algn="l">
              <a:lnSpc>
                <a:spcPts val="4141"/>
              </a:lnSpc>
              <a:buFont typeface="Arial" panose="020B0604020202020204" pitchFamily="34" charset="0"/>
              <a:buChar char="•"/>
            </a:pPr>
            <a:r>
              <a:rPr lang="fi-FI" dirty="0">
                <a:solidFill>
                  <a:srgbClr val="471212"/>
                </a:solidFill>
                <a:latin typeface="Playfair Display" panose="00000500000000000000" pitchFamily="2" charset="0"/>
              </a:rPr>
              <a:t>Metų viešbučio restorano šefu išrinktas Donatas Šatkauskas, užtikrinantis nuostabią patirtį „Telegrafo“ svečiams. </a:t>
            </a:r>
            <a:endParaRPr lang="lt-LT" dirty="0">
              <a:solidFill>
                <a:srgbClr val="471212"/>
              </a:solidFill>
              <a:latin typeface="Playfair Display" panose="00000500000000000000" pitchFamily="2" charset="0"/>
            </a:endParaRPr>
          </a:p>
          <a:p>
            <a:pPr marL="285750" indent="-285750" algn="l">
              <a:lnSpc>
                <a:spcPts val="4141"/>
              </a:lnSpc>
              <a:buFont typeface="Arial" panose="020B0604020202020204" pitchFamily="34" charset="0"/>
              <a:buChar char="•"/>
            </a:pPr>
            <a:r>
              <a:rPr lang="en-US" dirty="0" err="1">
                <a:solidFill>
                  <a:srgbClr val="471212"/>
                </a:solidFill>
                <a:latin typeface="Playfair Display" panose="00000500000000000000" pitchFamily="2" charset="0"/>
              </a:rPr>
              <a:t>Metų</a:t>
            </a:r>
            <a:r>
              <a:rPr lang="en-US" dirty="0">
                <a:solidFill>
                  <a:srgbClr val="471212"/>
                </a:solidFill>
                <a:latin typeface="Playfair Display" panose="00000500000000000000" pitchFamily="2" charset="0"/>
              </a:rPr>
              <a:t> </a:t>
            </a:r>
            <a:r>
              <a:rPr lang="en-US" dirty="0" err="1">
                <a:solidFill>
                  <a:srgbClr val="471212"/>
                </a:solidFill>
                <a:latin typeface="Playfair Display" panose="00000500000000000000" pitchFamily="2" charset="0"/>
              </a:rPr>
              <a:t>viešbučio</a:t>
            </a:r>
            <a:r>
              <a:rPr lang="en-US" dirty="0">
                <a:solidFill>
                  <a:srgbClr val="471212"/>
                </a:solidFill>
                <a:latin typeface="Playfair Display" panose="00000500000000000000" pitchFamily="2" charset="0"/>
              </a:rPr>
              <a:t> </a:t>
            </a:r>
            <a:r>
              <a:rPr lang="en-US" dirty="0" err="1">
                <a:solidFill>
                  <a:srgbClr val="471212"/>
                </a:solidFill>
                <a:latin typeface="Playfair Display" panose="00000500000000000000" pitchFamily="2" charset="0"/>
              </a:rPr>
              <a:t>vadovės</a:t>
            </a:r>
            <a:r>
              <a:rPr lang="en-US" dirty="0">
                <a:solidFill>
                  <a:srgbClr val="471212"/>
                </a:solidFill>
                <a:latin typeface="Playfair Display" panose="00000500000000000000" pitchFamily="2" charset="0"/>
              </a:rPr>
              <a:t> </a:t>
            </a:r>
            <a:r>
              <a:rPr lang="en-US" dirty="0" err="1">
                <a:solidFill>
                  <a:srgbClr val="471212"/>
                </a:solidFill>
                <a:latin typeface="Playfair Display" panose="00000500000000000000" pitchFamily="2" charset="0"/>
              </a:rPr>
              <a:t>titulas</a:t>
            </a:r>
            <a:r>
              <a:rPr lang="en-US" dirty="0">
                <a:solidFill>
                  <a:srgbClr val="471212"/>
                </a:solidFill>
                <a:latin typeface="Playfair Display" panose="00000500000000000000" pitchFamily="2" charset="0"/>
              </a:rPr>
              <a:t> </a:t>
            </a:r>
            <a:r>
              <a:rPr lang="en-US" dirty="0" err="1">
                <a:solidFill>
                  <a:srgbClr val="471212"/>
                </a:solidFill>
                <a:latin typeface="Playfair Display" panose="00000500000000000000" pitchFamily="2" charset="0"/>
              </a:rPr>
              <a:t>atiteko</a:t>
            </a:r>
            <a:r>
              <a:rPr lang="en-US" dirty="0">
                <a:solidFill>
                  <a:srgbClr val="471212"/>
                </a:solidFill>
                <a:latin typeface="Playfair Display" panose="00000500000000000000" pitchFamily="2" charset="0"/>
              </a:rPr>
              <a:t> „Grand Hotel Vilnius – Curio Collection by Hilton“ </a:t>
            </a:r>
            <a:r>
              <a:rPr lang="en-US" dirty="0" err="1">
                <a:solidFill>
                  <a:srgbClr val="471212"/>
                </a:solidFill>
                <a:latin typeface="Playfair Display" panose="00000500000000000000" pitchFamily="2" charset="0"/>
              </a:rPr>
              <a:t>generalinei</a:t>
            </a:r>
            <a:r>
              <a:rPr lang="en-US" dirty="0">
                <a:solidFill>
                  <a:srgbClr val="471212"/>
                </a:solidFill>
                <a:latin typeface="Playfair Display" panose="00000500000000000000" pitchFamily="2" charset="0"/>
              </a:rPr>
              <a:t> </a:t>
            </a:r>
            <a:r>
              <a:rPr lang="en-US" dirty="0" err="1">
                <a:solidFill>
                  <a:srgbClr val="471212"/>
                </a:solidFill>
                <a:latin typeface="Playfair Display" panose="00000500000000000000" pitchFamily="2" charset="0"/>
              </a:rPr>
              <a:t>direktorei</a:t>
            </a:r>
            <a:r>
              <a:rPr lang="en-US" dirty="0">
                <a:solidFill>
                  <a:srgbClr val="471212"/>
                </a:solidFill>
                <a:latin typeface="Playfair Display" panose="00000500000000000000" pitchFamily="2" charset="0"/>
              </a:rPr>
              <a:t> </a:t>
            </a:r>
            <a:r>
              <a:rPr lang="en-US" dirty="0" err="1">
                <a:solidFill>
                  <a:srgbClr val="471212"/>
                </a:solidFill>
                <a:latin typeface="Playfair Display" panose="00000500000000000000" pitchFamily="2" charset="0"/>
              </a:rPr>
              <a:t>Sigitai</a:t>
            </a:r>
            <a:r>
              <a:rPr lang="en-US" dirty="0">
                <a:solidFill>
                  <a:srgbClr val="471212"/>
                </a:solidFill>
                <a:latin typeface="Playfair Display" panose="00000500000000000000" pitchFamily="2" charset="0"/>
              </a:rPr>
              <a:t> </a:t>
            </a:r>
            <a:r>
              <a:rPr lang="en-US" dirty="0" err="1">
                <a:solidFill>
                  <a:srgbClr val="471212"/>
                </a:solidFill>
                <a:latin typeface="Playfair Display" panose="00000500000000000000" pitchFamily="2" charset="0"/>
              </a:rPr>
              <a:t>Rudzevičienei</a:t>
            </a:r>
            <a:r>
              <a:rPr lang="en-US" dirty="0">
                <a:solidFill>
                  <a:srgbClr val="471212"/>
                </a:solidFill>
                <a:latin typeface="Playfair Display" panose="00000500000000000000" pitchFamily="2" charset="0"/>
              </a:rPr>
              <a:t>.</a:t>
            </a:r>
          </a:p>
          <a:p>
            <a:pPr marL="285750" indent="-285750" algn="l">
              <a:lnSpc>
                <a:spcPts val="4141"/>
              </a:lnSpc>
              <a:buFont typeface="Arial" panose="020B0604020202020204" pitchFamily="34" charset="0"/>
              <a:buChar char="•"/>
            </a:pPr>
            <a:r>
              <a:rPr lang="en-US" dirty="0">
                <a:solidFill>
                  <a:srgbClr val="471212"/>
                </a:solidFill>
                <a:latin typeface="Playfair Display" panose="00000500000000000000" pitchFamily="2" charset="0"/>
                <a:ea typeface="Playfair Display"/>
                <a:cs typeface="Playfair Display"/>
                <a:sym typeface="Playfair Display"/>
              </a:rPr>
              <a:t>Už </a:t>
            </a:r>
            <a:r>
              <a:rPr lang="en-US" dirty="0" err="1">
                <a:solidFill>
                  <a:srgbClr val="471212"/>
                </a:solidFill>
                <a:latin typeface="Playfair Display" panose="00000500000000000000" pitchFamily="2" charset="0"/>
                <a:ea typeface="Playfair Display"/>
                <a:cs typeface="Playfair Display"/>
                <a:sym typeface="Playfair Display"/>
              </a:rPr>
              <a:t>viso</a:t>
            </a:r>
            <a:r>
              <a:rPr lang="en-US" dirty="0">
                <a:solidFill>
                  <a:srgbClr val="471212"/>
                </a:solidFill>
                <a:latin typeface="Playfair Display" panose="00000500000000000000" pitchFamily="2" charset="0"/>
                <a:ea typeface="Playfair Display"/>
                <a:cs typeface="Playfair Display"/>
                <a:sym typeface="Playfair Display"/>
              </a:rPr>
              <a:t> </a:t>
            </a:r>
            <a:r>
              <a:rPr lang="en-US" dirty="0" err="1">
                <a:solidFill>
                  <a:srgbClr val="471212"/>
                </a:solidFill>
                <a:latin typeface="Playfair Display" panose="00000500000000000000" pitchFamily="2" charset="0"/>
                <a:ea typeface="Playfair Display"/>
                <a:cs typeface="Playfair Display"/>
                <a:sym typeface="Playfair Display"/>
              </a:rPr>
              <a:t>gyvenimo</a:t>
            </a:r>
            <a:r>
              <a:rPr lang="en-US" dirty="0">
                <a:solidFill>
                  <a:srgbClr val="471212"/>
                </a:solidFill>
                <a:latin typeface="Playfair Display" panose="00000500000000000000" pitchFamily="2" charset="0"/>
                <a:ea typeface="Playfair Display"/>
                <a:cs typeface="Playfair Display"/>
                <a:sym typeface="Playfair Display"/>
              </a:rPr>
              <a:t> </a:t>
            </a:r>
            <a:r>
              <a:rPr lang="en-US" dirty="0" err="1">
                <a:solidFill>
                  <a:srgbClr val="471212"/>
                </a:solidFill>
                <a:latin typeface="Playfair Display" panose="00000500000000000000" pitchFamily="2" charset="0"/>
                <a:ea typeface="Playfair Display"/>
                <a:cs typeface="Playfair Display"/>
                <a:sym typeface="Playfair Display"/>
              </a:rPr>
              <a:t>nuopelnus</a:t>
            </a:r>
            <a:r>
              <a:rPr lang="en-US" dirty="0">
                <a:solidFill>
                  <a:srgbClr val="471212"/>
                </a:solidFill>
                <a:latin typeface="Playfair Display" panose="00000500000000000000" pitchFamily="2" charset="0"/>
                <a:ea typeface="Playfair Display"/>
                <a:cs typeface="Playfair Display"/>
                <a:sym typeface="Playfair Display"/>
              </a:rPr>
              <a:t> </a:t>
            </a:r>
            <a:r>
              <a:rPr lang="en-US" dirty="0" err="1">
                <a:solidFill>
                  <a:srgbClr val="471212"/>
                </a:solidFill>
                <a:latin typeface="Playfair Display" panose="00000500000000000000" pitchFamily="2" charset="0"/>
                <a:ea typeface="Playfair Display"/>
                <a:cs typeface="Playfair Display"/>
                <a:sym typeface="Playfair Display"/>
              </a:rPr>
              <a:t>svetingumo</a:t>
            </a:r>
            <a:r>
              <a:rPr lang="en-US" dirty="0">
                <a:solidFill>
                  <a:srgbClr val="471212"/>
                </a:solidFill>
                <a:latin typeface="Playfair Display" panose="00000500000000000000" pitchFamily="2" charset="0"/>
                <a:ea typeface="Playfair Display"/>
                <a:cs typeface="Playfair Display"/>
                <a:sym typeface="Playfair Display"/>
              </a:rPr>
              <a:t> </a:t>
            </a:r>
            <a:r>
              <a:rPr lang="en-US" dirty="0" err="1">
                <a:solidFill>
                  <a:srgbClr val="471212"/>
                </a:solidFill>
                <a:latin typeface="Playfair Display" panose="00000500000000000000" pitchFamily="2" charset="0"/>
                <a:ea typeface="Playfair Display"/>
                <a:cs typeface="Playfair Display"/>
                <a:sym typeface="Playfair Display"/>
              </a:rPr>
              <a:t>sektoriui</a:t>
            </a:r>
            <a:r>
              <a:rPr lang="en-US" dirty="0">
                <a:solidFill>
                  <a:srgbClr val="471212"/>
                </a:solidFill>
                <a:latin typeface="Playfair Display" panose="00000500000000000000" pitchFamily="2" charset="0"/>
                <a:ea typeface="Playfair Display"/>
                <a:cs typeface="Playfair Display"/>
                <a:sym typeface="Playfair Display"/>
              </a:rPr>
              <a:t> </a:t>
            </a:r>
            <a:r>
              <a:rPr lang="en-US" dirty="0" err="1">
                <a:solidFill>
                  <a:srgbClr val="471212"/>
                </a:solidFill>
                <a:latin typeface="Playfair Display" panose="00000500000000000000" pitchFamily="2" charset="0"/>
                <a:ea typeface="Playfair Display"/>
                <a:cs typeface="Playfair Display"/>
                <a:sym typeface="Playfair Display"/>
              </a:rPr>
              <a:t>iškilmingoje</a:t>
            </a:r>
            <a:r>
              <a:rPr lang="en-US" dirty="0">
                <a:solidFill>
                  <a:srgbClr val="471212"/>
                </a:solidFill>
                <a:latin typeface="Playfair Display" panose="00000500000000000000" pitchFamily="2" charset="0"/>
                <a:ea typeface="Playfair Display"/>
                <a:cs typeface="Playfair Display"/>
                <a:sym typeface="Playfair Display"/>
              </a:rPr>
              <a:t> </a:t>
            </a:r>
            <a:r>
              <a:rPr lang="en-US" dirty="0" err="1">
                <a:solidFill>
                  <a:srgbClr val="471212"/>
                </a:solidFill>
                <a:latin typeface="Playfair Display" panose="00000500000000000000" pitchFamily="2" charset="0"/>
                <a:ea typeface="Playfair Display"/>
                <a:cs typeface="Playfair Display"/>
                <a:sym typeface="Playfair Display"/>
              </a:rPr>
              <a:t>ceremonijoje</a:t>
            </a:r>
            <a:r>
              <a:rPr lang="en-US" dirty="0">
                <a:solidFill>
                  <a:srgbClr val="471212"/>
                </a:solidFill>
                <a:latin typeface="Playfair Display" panose="00000500000000000000" pitchFamily="2" charset="0"/>
                <a:ea typeface="Playfair Display"/>
                <a:cs typeface="Playfair Display"/>
                <a:sym typeface="Playfair Display"/>
              </a:rPr>
              <a:t> </a:t>
            </a:r>
            <a:r>
              <a:rPr lang="en-US" dirty="0" err="1">
                <a:solidFill>
                  <a:srgbClr val="471212"/>
                </a:solidFill>
                <a:latin typeface="Playfair Display" panose="00000500000000000000" pitchFamily="2" charset="0"/>
                <a:ea typeface="Playfair Display"/>
                <a:cs typeface="Playfair Display"/>
                <a:sym typeface="Playfair Display"/>
              </a:rPr>
              <a:t>buvo</a:t>
            </a:r>
            <a:r>
              <a:rPr lang="en-US" dirty="0">
                <a:solidFill>
                  <a:srgbClr val="471212"/>
                </a:solidFill>
                <a:latin typeface="Playfair Display" panose="00000500000000000000" pitchFamily="2" charset="0"/>
                <a:ea typeface="Playfair Display"/>
                <a:cs typeface="Playfair Display"/>
                <a:sym typeface="Playfair Display"/>
              </a:rPr>
              <a:t> </a:t>
            </a:r>
            <a:r>
              <a:rPr lang="en-US" dirty="0" err="1">
                <a:solidFill>
                  <a:srgbClr val="471212"/>
                </a:solidFill>
                <a:latin typeface="Playfair Display" panose="00000500000000000000" pitchFamily="2" charset="0"/>
                <a:ea typeface="Playfair Display"/>
                <a:cs typeface="Playfair Display"/>
                <a:sym typeface="Playfair Display"/>
              </a:rPr>
              <a:t>pagerbta</a:t>
            </a:r>
            <a:r>
              <a:rPr lang="en-US" dirty="0">
                <a:solidFill>
                  <a:srgbClr val="471212"/>
                </a:solidFill>
                <a:latin typeface="Playfair Display" panose="00000500000000000000" pitchFamily="2" charset="0"/>
                <a:ea typeface="Playfair Display"/>
                <a:cs typeface="Playfair Display"/>
                <a:sym typeface="Playfair Display"/>
              </a:rPr>
              <a:t> ir Lietuvos </a:t>
            </a:r>
            <a:r>
              <a:rPr lang="en-US" dirty="0" err="1">
                <a:solidFill>
                  <a:srgbClr val="471212"/>
                </a:solidFill>
                <a:latin typeface="Playfair Display" panose="00000500000000000000" pitchFamily="2" charset="0"/>
                <a:ea typeface="Playfair Display"/>
                <a:cs typeface="Playfair Display"/>
                <a:sym typeface="Playfair Display"/>
              </a:rPr>
              <a:t>viešbučių</a:t>
            </a:r>
            <a:r>
              <a:rPr lang="en-US" dirty="0">
                <a:solidFill>
                  <a:srgbClr val="471212"/>
                </a:solidFill>
                <a:latin typeface="Playfair Display" panose="00000500000000000000" pitchFamily="2" charset="0"/>
                <a:ea typeface="Playfair Display"/>
                <a:cs typeface="Playfair Display"/>
                <a:sym typeface="Playfair Display"/>
              </a:rPr>
              <a:t> ir restoranų </a:t>
            </a:r>
            <a:r>
              <a:rPr lang="en-US" dirty="0" err="1">
                <a:solidFill>
                  <a:srgbClr val="471212"/>
                </a:solidFill>
                <a:latin typeface="Playfair Display" panose="00000500000000000000" pitchFamily="2" charset="0"/>
                <a:ea typeface="Playfair Display"/>
                <a:cs typeface="Playfair Display"/>
                <a:sym typeface="Playfair Display"/>
              </a:rPr>
              <a:t>asociacijos</a:t>
            </a:r>
            <a:r>
              <a:rPr lang="en-US" dirty="0">
                <a:solidFill>
                  <a:srgbClr val="471212"/>
                </a:solidFill>
                <a:latin typeface="Playfair Display" panose="00000500000000000000" pitchFamily="2" charset="0"/>
                <a:ea typeface="Playfair Display"/>
                <a:cs typeface="Playfair Display"/>
                <a:sym typeface="Playfair Display"/>
              </a:rPr>
              <a:t> </a:t>
            </a:r>
            <a:r>
              <a:rPr lang="en-US" dirty="0" err="1">
                <a:solidFill>
                  <a:srgbClr val="471212"/>
                </a:solidFill>
                <a:latin typeface="Playfair Display" panose="00000500000000000000" pitchFamily="2" charset="0"/>
                <a:ea typeface="Playfair Display"/>
                <a:cs typeface="Playfair Display"/>
                <a:sym typeface="Playfair Display"/>
              </a:rPr>
              <a:t>prezidentė</a:t>
            </a:r>
            <a:r>
              <a:rPr lang="en-US" dirty="0">
                <a:solidFill>
                  <a:srgbClr val="471212"/>
                </a:solidFill>
                <a:latin typeface="Playfair Display" panose="00000500000000000000" pitchFamily="2" charset="0"/>
                <a:ea typeface="Playfair Display"/>
                <a:cs typeface="Playfair Display"/>
                <a:sym typeface="Playfair Display"/>
              </a:rPr>
              <a:t> </a:t>
            </a:r>
            <a:r>
              <a:rPr lang="en-US" u="sng" dirty="0">
                <a:solidFill>
                  <a:srgbClr val="0000FF"/>
                </a:solidFill>
                <a:latin typeface="Playfair Display" panose="00000500000000000000" pitchFamily="2" charset="0"/>
                <a:ea typeface="Playfair Display"/>
                <a:cs typeface="Playfair Display"/>
                <a:sym typeface="Playfair Display"/>
                <a:hlinkClick r:id="rId4" tooltip="https://www.facebook.com/evalda.siskauskiene?__cft__[0]=AZaeNh_IKNU2BFESuxlgpIZvTvp66_xfhmYe4J4StgyX_A9ksESdog4StURlnAQmncGhOOHMxBGN2jxBGwnUN7Kf_X88NnLr1S-_y77h8ATB_9EwqBb8bm8xe9XXyxfUEM8CmTpcSzs65O8YFsJAlFVB8ynL0iUCLiOJ4fjX1t8WbrSEjnxrrlGmaKPhrMOPqAQ&amp;__tn__=-]K-R">
                  <a:extLst>
                    <a:ext uri="{A12FA001-AC4F-418D-AE19-62706E023703}">
                      <ahyp:hlinkClr xmlns:ahyp="http://schemas.microsoft.com/office/drawing/2018/hyperlinkcolor" val="tx"/>
                    </a:ext>
                  </a:extLst>
                </a:hlinkClick>
              </a:rPr>
              <a:t>Evalda </a:t>
            </a:r>
            <a:r>
              <a:rPr lang="en-US" u="sng" dirty="0" err="1">
                <a:solidFill>
                  <a:srgbClr val="0000FF"/>
                </a:solidFill>
                <a:latin typeface="Playfair Display" panose="00000500000000000000" pitchFamily="2" charset="0"/>
                <a:ea typeface="Playfair Display"/>
                <a:cs typeface="Playfair Display"/>
                <a:sym typeface="Playfair Display"/>
                <a:hlinkClick r:id="rId4" tooltip="https://www.facebook.com/evalda.siskauskiene?__cft__[0]=AZaeNh_IKNU2BFESuxlgpIZvTvp66_xfhmYe4J4StgyX_A9ksESdog4StURlnAQmncGhOOHMxBGN2jxBGwnUN7Kf_X88NnLr1S-_y77h8ATB_9EwqBb8bm8xe9XXyxfUEM8CmTpcSzs65O8YFsJAlFVB8ynL0iUCLiOJ4fjX1t8WbrSEjnxrrlGmaKPhrMOPqAQ&amp;__tn__=-]K-R">
                  <a:extLst>
                    <a:ext uri="{A12FA001-AC4F-418D-AE19-62706E023703}">
                      <ahyp:hlinkClr xmlns:ahyp="http://schemas.microsoft.com/office/drawing/2018/hyperlinkcolor" val="tx"/>
                    </a:ext>
                  </a:extLst>
                </a:hlinkClick>
              </a:rPr>
              <a:t>Siskauskiene</a:t>
            </a:r>
            <a:endParaRPr lang="en-US" u="sng" dirty="0">
              <a:solidFill>
                <a:srgbClr val="471212"/>
              </a:solidFill>
              <a:latin typeface="Playfair Display" panose="00000500000000000000" pitchFamily="2" charset="0"/>
              <a:ea typeface="Playfair Display"/>
              <a:cs typeface="Playfair Display"/>
              <a:sym typeface="Playfair Display"/>
              <a:hlinkClick r:id="rId4" tooltip="https://www.facebook.com/evalda.siskauskiene?__cft__[0]=AZaeNh_IKNU2BFESuxlgpIZvTvp66_xfhmYe4J4StgyX_A9ksESdog4StURlnAQmncGhOOHMxBGN2jxBGwnUN7Kf_X88NnLr1S-_y77h8ATB_9EwqBb8bm8xe9XXyxfUEM8CmTpcSzs65O8YFsJAlFVB8ynL0iUCLiOJ4fjX1t8WbrSEjnxrrlGmaKPhrMOPqAQ&amp;__tn__=-]K-R">
                <a:extLst>
                  <a:ext uri="{A12FA001-AC4F-418D-AE19-62706E023703}">
                    <ahyp:hlinkClr xmlns:ahyp="http://schemas.microsoft.com/office/drawing/2018/hyperlinkcolor" val="tx"/>
                  </a:ext>
                </a:extLst>
              </a:hlinkClick>
            </a:endParaRPr>
          </a:p>
          <a:p>
            <a:pPr algn="l">
              <a:lnSpc>
                <a:spcPts val="3954"/>
              </a:lnSpc>
            </a:pPr>
            <a:endParaRPr lang="en-US" sz="2214" u="sng" dirty="0">
              <a:solidFill>
                <a:srgbClr val="0000FF"/>
              </a:solidFill>
              <a:latin typeface="Playfair Display"/>
              <a:ea typeface="Playfair Display"/>
              <a:cs typeface="Playfair Display"/>
              <a:sym typeface="Playfair Display"/>
              <a:hlinkClick r:id="rId4" tooltip="https://www.facebook.com/evalda.siskauskiene?__cft__[0]=AZaeNh_IKNU2BFESuxlgpIZvTvp66_xfhmYe4J4StgyX_A9ksESdog4StURlnAQmncGhOOHMxBGN2jxBGwnUN7Kf_X88NnLr1S-_y77h8ATB_9EwqBb8bm8xe9XXyxfUEM8CmTpcSzs65O8YFsJAlFVB8ynL0iUCLiOJ4fjX1t8WbrSEjnxrrlGmaKPhrMOPqAQ&amp;__tn__=-]K-R">
                <a:extLst>
                  <a:ext uri="{A12FA001-AC4F-418D-AE19-62706E023703}">
                    <ahyp:hlinkClr xmlns:ahyp="http://schemas.microsoft.com/office/drawing/2018/hyperlinkcolor" val="tx"/>
                  </a:ext>
                </a:extLst>
              </a:hlinkClick>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733732" y="1975482"/>
            <a:ext cx="13607910" cy="1089621"/>
          </a:xfrm>
          <a:prstGeom prst="rect">
            <a:avLst/>
          </a:prstGeom>
        </p:spPr>
        <p:txBody>
          <a:bodyPr lIns="0" tIns="0" rIns="0" bIns="0" rtlCol="0" anchor="t">
            <a:spAutoFit/>
          </a:bodyPr>
          <a:lstStyle/>
          <a:p>
            <a:pPr algn="l">
              <a:lnSpc>
                <a:spcPts val="4360"/>
              </a:lnSpc>
            </a:pPr>
            <a:r>
              <a:rPr lang="en-US" sz="3114" b="1" spc="706">
                <a:solidFill>
                  <a:srgbClr val="471212"/>
                </a:solidFill>
                <a:latin typeface="Playfair Display Bold"/>
                <a:ea typeface="Playfair Display Bold"/>
                <a:cs typeface="Playfair Display Bold"/>
                <a:sym typeface="Playfair Display Bold"/>
              </a:rPr>
              <a:t>FUTURE HOSPITALITY AND TOURISM FORUMAS</a:t>
            </a:r>
          </a:p>
          <a:p>
            <a:pPr algn="l">
              <a:lnSpc>
                <a:spcPts val="4360"/>
              </a:lnSpc>
              <a:spcBef>
                <a:spcPct val="0"/>
              </a:spcBef>
            </a:pPr>
            <a:endParaRPr lang="en-US" sz="3114" b="1" spc="706">
              <a:solidFill>
                <a:srgbClr val="471212"/>
              </a:solidFill>
              <a:latin typeface="Playfair Display Bold"/>
              <a:ea typeface="Playfair Display Bold"/>
              <a:cs typeface="Playfair Display Bold"/>
              <a:sym typeface="Playfair Display Bold"/>
            </a:endParaRPr>
          </a:p>
        </p:txBody>
      </p:sp>
      <p:sp>
        <p:nvSpPr>
          <p:cNvPr id="5" name="TextBox 5"/>
          <p:cNvSpPr txBox="1"/>
          <p:nvPr/>
        </p:nvSpPr>
        <p:spPr>
          <a:xfrm>
            <a:off x="733732" y="3179403"/>
            <a:ext cx="7031958" cy="2524125"/>
          </a:xfrm>
          <a:prstGeom prst="rect">
            <a:avLst/>
          </a:prstGeom>
        </p:spPr>
        <p:txBody>
          <a:bodyPr lIns="0" tIns="0" rIns="0" bIns="0" rtlCol="0" anchor="t">
            <a:spAutoFit/>
          </a:bodyPr>
          <a:lstStyle/>
          <a:p>
            <a:pPr algn="l">
              <a:lnSpc>
                <a:spcPts val="3580"/>
              </a:lnSpc>
            </a:pPr>
            <a:endParaRPr/>
          </a:p>
          <a:p>
            <a:pPr algn="l">
              <a:lnSpc>
                <a:spcPts val="4328"/>
              </a:lnSpc>
            </a:pPr>
            <a:r>
              <a:rPr lang="en-US" sz="2314">
                <a:solidFill>
                  <a:srgbClr val="471212"/>
                </a:solidFill>
                <a:latin typeface="Playfair Display"/>
                <a:ea typeface="Playfair Display"/>
                <a:cs typeface="Playfair Display"/>
                <a:sym typeface="Playfair Display"/>
              </a:rPr>
              <a:t>Future Hospitality and Tourism Forum 2025</a:t>
            </a:r>
          </a:p>
          <a:p>
            <a:pPr algn="l">
              <a:lnSpc>
                <a:spcPts val="4328"/>
              </a:lnSpc>
            </a:pPr>
            <a:r>
              <a:rPr lang="en-US" sz="2314">
                <a:solidFill>
                  <a:srgbClr val="471212"/>
                </a:solidFill>
                <a:latin typeface="Playfair Display"/>
                <a:ea typeface="Playfair Display"/>
                <a:cs typeface="Playfair Display"/>
                <a:sym typeface="Playfair Display"/>
              </a:rPr>
              <a:t>2025 m. balandžio 1–3 d.</a:t>
            </a:r>
          </a:p>
          <a:p>
            <a:pPr algn="l">
              <a:lnSpc>
                <a:spcPts val="4328"/>
              </a:lnSpc>
            </a:pPr>
            <a:r>
              <a:rPr lang="en-US" sz="2314">
                <a:solidFill>
                  <a:srgbClr val="471212"/>
                </a:solidFill>
                <a:latin typeface="Playfair Display"/>
                <a:ea typeface="Playfair Display"/>
                <a:cs typeface="Playfair Display"/>
                <a:sym typeface="Playfair Display"/>
              </a:rPr>
              <a:t>Radisson Blu Hotel Lietuva, Vilnius</a:t>
            </a:r>
          </a:p>
          <a:p>
            <a:pPr algn="l">
              <a:lnSpc>
                <a:spcPts val="3954"/>
              </a:lnSpc>
            </a:pPr>
            <a:endParaRPr lang="en-US" sz="2314">
              <a:solidFill>
                <a:srgbClr val="471212"/>
              </a:solidFill>
              <a:latin typeface="Playfair Display"/>
              <a:ea typeface="Playfair Display"/>
              <a:cs typeface="Playfair Display"/>
              <a:sym typeface="Playfair Display"/>
            </a:endParaRPr>
          </a:p>
        </p:txBody>
      </p:sp>
      <p:sp>
        <p:nvSpPr>
          <p:cNvPr id="6" name="Freeform 6"/>
          <p:cNvSpPr/>
          <p:nvPr/>
        </p:nvSpPr>
        <p:spPr>
          <a:xfrm>
            <a:off x="8849032" y="3588978"/>
            <a:ext cx="8833570" cy="3632806"/>
          </a:xfrm>
          <a:custGeom>
            <a:avLst/>
            <a:gdLst/>
            <a:ahLst/>
            <a:cxnLst/>
            <a:rect l="l" t="t" r="r" b="b"/>
            <a:pathLst>
              <a:path w="8833570" h="3632806">
                <a:moveTo>
                  <a:pt x="0" y="0"/>
                </a:moveTo>
                <a:lnTo>
                  <a:pt x="8833570" y="0"/>
                </a:lnTo>
                <a:lnTo>
                  <a:pt x="8833570" y="3632806"/>
                </a:lnTo>
                <a:lnTo>
                  <a:pt x="0" y="3632806"/>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733732" y="1975482"/>
            <a:ext cx="13607910" cy="538597"/>
          </a:xfrm>
          <a:prstGeom prst="rect">
            <a:avLst/>
          </a:prstGeom>
        </p:spPr>
        <p:txBody>
          <a:bodyPr lIns="0" tIns="0" rIns="0" bIns="0" rtlCol="0" anchor="t">
            <a:spAutoFit/>
          </a:bodyPr>
          <a:lstStyle/>
          <a:p>
            <a:pPr algn="l">
              <a:lnSpc>
                <a:spcPts val="4360"/>
              </a:lnSpc>
              <a:spcBef>
                <a:spcPct val="0"/>
              </a:spcBef>
            </a:pPr>
            <a:r>
              <a:rPr lang="en-US" sz="3114" b="1" spc="706">
                <a:solidFill>
                  <a:srgbClr val="471212"/>
                </a:solidFill>
                <a:latin typeface="Playfair Display Bold"/>
                <a:ea typeface="Playfair Display Bold"/>
                <a:cs typeface="Playfair Display Bold"/>
                <a:sym typeface="Playfair Display Bold"/>
              </a:rPr>
              <a:t>BALTIC GASTRO SUMMIT</a:t>
            </a:r>
          </a:p>
        </p:txBody>
      </p:sp>
      <p:sp>
        <p:nvSpPr>
          <p:cNvPr id="5" name="TextBox 5"/>
          <p:cNvSpPr txBox="1"/>
          <p:nvPr/>
        </p:nvSpPr>
        <p:spPr>
          <a:xfrm>
            <a:off x="505729" y="3179403"/>
            <a:ext cx="7031958" cy="3670620"/>
          </a:xfrm>
          <a:prstGeom prst="rect">
            <a:avLst/>
          </a:prstGeom>
        </p:spPr>
        <p:txBody>
          <a:bodyPr lIns="0" tIns="0" rIns="0" bIns="0" rtlCol="0" anchor="t">
            <a:spAutoFit/>
          </a:bodyPr>
          <a:lstStyle/>
          <a:p>
            <a:pPr algn="l">
              <a:lnSpc>
                <a:spcPts val="3580"/>
              </a:lnSpc>
            </a:pPr>
            <a:endParaRPr dirty="0"/>
          </a:p>
          <a:p>
            <a:pPr algn="l">
              <a:lnSpc>
                <a:spcPts val="4328"/>
              </a:lnSpc>
            </a:pPr>
            <a:r>
              <a:rPr lang="en-US" sz="2314" dirty="0">
                <a:solidFill>
                  <a:srgbClr val="471212"/>
                </a:solidFill>
                <a:latin typeface="Playfair Display"/>
                <a:ea typeface="Playfair Display"/>
                <a:cs typeface="Playfair Display"/>
                <a:sym typeface="Playfair Display"/>
              </a:rPr>
              <a:t>2025m. </a:t>
            </a:r>
            <a:r>
              <a:rPr lang="en-US" sz="2314" dirty="0" err="1">
                <a:solidFill>
                  <a:srgbClr val="471212"/>
                </a:solidFill>
                <a:latin typeface="Playfair Display"/>
                <a:ea typeface="Playfair Display"/>
                <a:cs typeface="Playfair Display"/>
                <a:sym typeface="Playfair Display"/>
              </a:rPr>
              <a:t>gegužės</a:t>
            </a:r>
            <a:r>
              <a:rPr lang="en-US" sz="2314" dirty="0">
                <a:solidFill>
                  <a:srgbClr val="471212"/>
                </a:solidFill>
                <a:latin typeface="Playfair Display"/>
                <a:ea typeface="Playfair Display"/>
                <a:cs typeface="Playfair Display"/>
                <a:sym typeface="Playfair Display"/>
              </a:rPr>
              <a:t> 6-7d. </a:t>
            </a:r>
            <a:r>
              <a:rPr lang="en-US" sz="2314" dirty="0" err="1">
                <a:solidFill>
                  <a:srgbClr val="471212"/>
                </a:solidFill>
                <a:latin typeface="Playfair Display"/>
                <a:ea typeface="Playfair Display"/>
                <a:cs typeface="Playfair Display"/>
                <a:sym typeface="Playfair Display"/>
              </a:rPr>
              <a:t>Vilniuje</a:t>
            </a:r>
            <a:r>
              <a:rPr lang="en-US" sz="2314" dirty="0">
                <a:solidFill>
                  <a:srgbClr val="471212"/>
                </a:solidFill>
                <a:latin typeface="Playfair Display"/>
                <a:ea typeface="Playfair Display"/>
                <a:cs typeface="Playfair Display"/>
                <a:sym typeface="Playfair Display"/>
              </a:rPr>
              <a:t> </a:t>
            </a:r>
            <a:r>
              <a:rPr lang="en-US" sz="2314" dirty="0" err="1">
                <a:solidFill>
                  <a:srgbClr val="471212"/>
                </a:solidFill>
                <a:latin typeface="Playfair Display"/>
                <a:ea typeface="Playfair Display"/>
                <a:cs typeface="Playfair Display"/>
                <a:sym typeface="Playfair Display"/>
              </a:rPr>
              <a:t>įvyko</a:t>
            </a:r>
            <a:r>
              <a:rPr lang="en-US" sz="2314" dirty="0">
                <a:solidFill>
                  <a:srgbClr val="471212"/>
                </a:solidFill>
                <a:latin typeface="Playfair Display"/>
                <a:ea typeface="Playfair Display"/>
                <a:cs typeface="Playfair Display"/>
                <a:sym typeface="Playfair Display"/>
              </a:rPr>
              <a:t> </a:t>
            </a:r>
            <a:r>
              <a:rPr lang="en-US" sz="2314" dirty="0" err="1">
                <a:solidFill>
                  <a:srgbClr val="471212"/>
                </a:solidFill>
                <a:latin typeface="Playfair Display"/>
                <a:ea typeface="Playfair Display"/>
                <a:cs typeface="Playfair Display"/>
                <a:sym typeface="Playfair Display"/>
              </a:rPr>
              <a:t>pirmasis</a:t>
            </a:r>
            <a:r>
              <a:rPr lang="en-US" sz="2314" dirty="0">
                <a:solidFill>
                  <a:srgbClr val="471212"/>
                </a:solidFill>
                <a:latin typeface="Playfair Display"/>
                <a:ea typeface="Playfair Display"/>
                <a:cs typeface="Playfair Display"/>
                <a:sym typeface="Playfair Display"/>
              </a:rPr>
              <a:t> </a:t>
            </a:r>
            <a:r>
              <a:rPr lang="en-US" sz="2314" u="sng" dirty="0">
                <a:solidFill>
                  <a:srgbClr val="471212"/>
                </a:solidFill>
                <a:latin typeface="Playfair Display"/>
                <a:ea typeface="Playfair Display"/>
                <a:cs typeface="Playfair Display"/>
                <a:sym typeface="Playfair Display"/>
                <a:hlinkClick r:id="rId3" tooltip="https://www.facebook.com/balticgastrosummit?__cft__[0]=AZaylPrhzNXM2gJIDLtsQn_db5VU2IAWytmC3Sakb4lhoKC6ED9fq8TrQNNj1VhJqwg1TGS5afjCoVOf07OzCarCiYYnCHq-HygK32MXRdBp07GOBpDOxNd61BOZkUpDzel921z3_N-PfkHZvF5tyQhvUogDxh15iS2JYwdel-Xum3vL7s0ikrpOAHy1ucPbTF0&amp;__tn__=-]K-R"/>
              </a:rPr>
              <a:t>Baltic Gastro Summit</a:t>
            </a:r>
            <a:r>
              <a:rPr lang="en-US" sz="2314" dirty="0">
                <a:solidFill>
                  <a:srgbClr val="471212"/>
                </a:solidFill>
                <a:latin typeface="Playfair Display"/>
                <a:ea typeface="Playfair Display"/>
                <a:cs typeface="Playfair Display"/>
                <a:sym typeface="Playfair Display"/>
              </a:rPr>
              <a:t> – </a:t>
            </a:r>
            <a:r>
              <a:rPr lang="en-US" sz="2314" dirty="0" err="1">
                <a:solidFill>
                  <a:srgbClr val="471212"/>
                </a:solidFill>
                <a:latin typeface="Playfair Display"/>
                <a:ea typeface="Playfair Display"/>
                <a:cs typeface="Playfair Display"/>
                <a:sym typeface="Playfair Display"/>
              </a:rPr>
              <a:t>naujas</a:t>
            </a:r>
            <a:r>
              <a:rPr lang="en-US" sz="2314" dirty="0">
                <a:solidFill>
                  <a:srgbClr val="471212"/>
                </a:solidFill>
                <a:latin typeface="Playfair Display"/>
                <a:ea typeface="Playfair Display"/>
                <a:cs typeface="Playfair Display"/>
                <a:sym typeface="Playfair Display"/>
              </a:rPr>
              <a:t> </a:t>
            </a:r>
            <a:r>
              <a:rPr lang="en-US" sz="2314" dirty="0" err="1">
                <a:solidFill>
                  <a:srgbClr val="471212"/>
                </a:solidFill>
                <a:latin typeface="Playfair Display"/>
                <a:ea typeface="Playfair Display"/>
                <a:cs typeface="Playfair Display"/>
                <a:sym typeface="Playfair Display"/>
              </a:rPr>
              <a:t>žvilgsnis</a:t>
            </a:r>
            <a:r>
              <a:rPr lang="en-US" sz="2314" dirty="0">
                <a:solidFill>
                  <a:srgbClr val="471212"/>
                </a:solidFill>
                <a:latin typeface="Playfair Display"/>
                <a:ea typeface="Playfair Display"/>
                <a:cs typeface="Playfair Display"/>
                <a:sym typeface="Playfair Display"/>
              </a:rPr>
              <a:t> į </a:t>
            </a:r>
            <a:r>
              <a:rPr lang="en-US" sz="2314" dirty="0" err="1">
                <a:solidFill>
                  <a:srgbClr val="471212"/>
                </a:solidFill>
                <a:latin typeface="Playfair Display"/>
                <a:ea typeface="Playfair Display"/>
                <a:cs typeface="Playfair Display"/>
                <a:sym typeface="Playfair Display"/>
              </a:rPr>
              <a:t>gastronomiją</a:t>
            </a:r>
            <a:r>
              <a:rPr lang="en-US" sz="2314" dirty="0">
                <a:solidFill>
                  <a:srgbClr val="471212"/>
                </a:solidFill>
                <a:latin typeface="Playfair Display"/>
                <a:ea typeface="Playfair Display"/>
                <a:cs typeface="Playfair Display"/>
                <a:sym typeface="Playfair Display"/>
              </a:rPr>
              <a:t>. </a:t>
            </a:r>
          </a:p>
          <a:p>
            <a:pPr algn="l">
              <a:lnSpc>
                <a:spcPts val="4328"/>
              </a:lnSpc>
            </a:pPr>
            <a:endParaRPr lang="en-US" sz="2314" dirty="0">
              <a:solidFill>
                <a:srgbClr val="471212"/>
              </a:solidFill>
              <a:latin typeface="Playfair Display"/>
              <a:ea typeface="Playfair Display"/>
              <a:cs typeface="Playfair Display"/>
              <a:sym typeface="Playfair Display"/>
            </a:endParaRPr>
          </a:p>
          <a:p>
            <a:pPr algn="l">
              <a:lnSpc>
                <a:spcPts val="4328"/>
              </a:lnSpc>
            </a:pPr>
            <a:r>
              <a:rPr lang="en-US" sz="2314" dirty="0">
                <a:solidFill>
                  <a:srgbClr val="471212"/>
                </a:solidFill>
                <a:latin typeface="Playfair Display"/>
                <a:ea typeface="Playfair Display"/>
                <a:cs typeface="Playfair Display"/>
                <a:sym typeface="Playfair Display"/>
              </a:rPr>
              <a:t>2026m. Baltic Gastro Summit </a:t>
            </a:r>
            <a:r>
              <a:rPr lang="en-US" sz="2314" dirty="0" err="1">
                <a:solidFill>
                  <a:srgbClr val="471212"/>
                </a:solidFill>
                <a:latin typeface="Playfair Display"/>
                <a:ea typeface="Playfair Display"/>
                <a:cs typeface="Playfair Display"/>
                <a:sym typeface="Playfair Display"/>
              </a:rPr>
              <a:t>vyks</a:t>
            </a:r>
            <a:r>
              <a:rPr lang="en-US" sz="2314" dirty="0">
                <a:solidFill>
                  <a:srgbClr val="471212"/>
                </a:solidFill>
                <a:latin typeface="Playfair Display"/>
                <a:ea typeface="Playfair Display"/>
                <a:cs typeface="Playfair Display"/>
                <a:sym typeface="Playfair Display"/>
              </a:rPr>
              <a:t> </a:t>
            </a:r>
            <a:r>
              <a:rPr lang="lt-LT" sz="2314" dirty="0">
                <a:solidFill>
                  <a:srgbClr val="471212"/>
                </a:solidFill>
                <a:latin typeface="Playfair Display"/>
                <a:ea typeface="Playfair Display"/>
                <a:cs typeface="Playfair Display"/>
                <a:sym typeface="Playfair Display"/>
              </a:rPr>
              <a:t>gegužės </a:t>
            </a:r>
            <a:r>
              <a:rPr lang="en-US" sz="2314" dirty="0">
                <a:solidFill>
                  <a:srgbClr val="471212"/>
                </a:solidFill>
                <a:latin typeface="Playfair Display"/>
                <a:ea typeface="Playfair Display"/>
                <a:cs typeface="Playfair Display"/>
                <a:sym typeface="Playfair Display"/>
              </a:rPr>
              <a:t>5-6d. </a:t>
            </a:r>
            <a:r>
              <a:rPr lang="en-US" sz="2314" dirty="0" err="1">
                <a:solidFill>
                  <a:srgbClr val="471212"/>
                </a:solidFill>
                <a:latin typeface="Playfair Display"/>
                <a:ea typeface="Playfair Display"/>
                <a:cs typeface="Playfair Display"/>
                <a:sym typeface="Playfair Display"/>
              </a:rPr>
              <a:t>Vilniuje</a:t>
            </a:r>
            <a:r>
              <a:rPr lang="en-US" sz="2314" dirty="0">
                <a:solidFill>
                  <a:srgbClr val="471212"/>
                </a:solidFill>
                <a:latin typeface="Playfair Display"/>
                <a:ea typeface="Playfair Display"/>
                <a:cs typeface="Playfair Display"/>
                <a:sym typeface="Playfair Display"/>
              </a:rPr>
              <a:t>, D</a:t>
            </a:r>
            <a:r>
              <a:rPr lang="lt-LT" sz="2314" dirty="0">
                <a:solidFill>
                  <a:srgbClr val="471212"/>
                </a:solidFill>
                <a:latin typeface="Playfair Display"/>
                <a:ea typeface="Playfair Display"/>
                <a:cs typeface="Playfair Display"/>
                <a:sym typeface="Playfair Display"/>
              </a:rPr>
              <a:t>ūmų fabrike,  </a:t>
            </a:r>
            <a:endParaRPr lang="en-US" sz="2314" dirty="0">
              <a:solidFill>
                <a:srgbClr val="471212"/>
              </a:solidFill>
              <a:latin typeface="Playfair Display"/>
              <a:ea typeface="Playfair Display"/>
              <a:cs typeface="Playfair Display"/>
              <a:sym typeface="Playfair Display"/>
            </a:endParaRPr>
          </a:p>
          <a:p>
            <a:pPr algn="l">
              <a:lnSpc>
                <a:spcPts val="3954"/>
              </a:lnSpc>
            </a:pPr>
            <a:endParaRPr lang="en-US" sz="2314" dirty="0">
              <a:solidFill>
                <a:srgbClr val="471212"/>
              </a:solidFill>
              <a:latin typeface="Playfair Display"/>
              <a:ea typeface="Playfair Display"/>
              <a:cs typeface="Playfair Display"/>
              <a:sym typeface="Playfair Display"/>
            </a:endParaRPr>
          </a:p>
        </p:txBody>
      </p:sp>
      <p:sp>
        <p:nvSpPr>
          <p:cNvPr id="6" name="Freeform 6"/>
          <p:cNvSpPr/>
          <p:nvPr/>
        </p:nvSpPr>
        <p:spPr>
          <a:xfrm>
            <a:off x="8435414" y="3065103"/>
            <a:ext cx="9599050" cy="5411465"/>
          </a:xfrm>
          <a:custGeom>
            <a:avLst/>
            <a:gdLst/>
            <a:ahLst/>
            <a:cxnLst/>
            <a:rect l="l" t="t" r="r" b="b"/>
            <a:pathLst>
              <a:path w="9599050" h="5411465">
                <a:moveTo>
                  <a:pt x="0" y="0"/>
                </a:moveTo>
                <a:lnTo>
                  <a:pt x="9599050" y="0"/>
                </a:lnTo>
                <a:lnTo>
                  <a:pt x="9599050" y="5411465"/>
                </a:lnTo>
                <a:lnTo>
                  <a:pt x="0" y="5411465"/>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733732" y="1975482"/>
            <a:ext cx="13607910" cy="538597"/>
          </a:xfrm>
          <a:prstGeom prst="rect">
            <a:avLst/>
          </a:prstGeom>
        </p:spPr>
        <p:txBody>
          <a:bodyPr lIns="0" tIns="0" rIns="0" bIns="0" rtlCol="0" anchor="t">
            <a:spAutoFit/>
          </a:bodyPr>
          <a:lstStyle/>
          <a:p>
            <a:pPr algn="l">
              <a:lnSpc>
                <a:spcPts val="4360"/>
              </a:lnSpc>
              <a:spcBef>
                <a:spcPct val="0"/>
              </a:spcBef>
            </a:pPr>
            <a:r>
              <a:rPr lang="en-US" sz="3114" b="1" spc="706">
                <a:solidFill>
                  <a:srgbClr val="471212"/>
                </a:solidFill>
                <a:latin typeface="Playfair Display Bold"/>
                <a:ea typeface="Playfair Display Bold"/>
                <a:cs typeface="Playfair Display Bold"/>
                <a:sym typeface="Playfair Display Bold"/>
              </a:rPr>
              <a:t>ROŽINIS PADAVĖJŲ BĖGIMAS</a:t>
            </a:r>
          </a:p>
        </p:txBody>
      </p:sp>
      <p:sp>
        <p:nvSpPr>
          <p:cNvPr id="5" name="TextBox 5"/>
          <p:cNvSpPr txBox="1"/>
          <p:nvPr/>
        </p:nvSpPr>
        <p:spPr>
          <a:xfrm>
            <a:off x="505729" y="3179403"/>
            <a:ext cx="7031958" cy="2491295"/>
          </a:xfrm>
          <a:prstGeom prst="rect">
            <a:avLst/>
          </a:prstGeom>
        </p:spPr>
        <p:txBody>
          <a:bodyPr lIns="0" tIns="0" rIns="0" bIns="0" rtlCol="0" anchor="t">
            <a:spAutoFit/>
          </a:bodyPr>
          <a:lstStyle/>
          <a:p>
            <a:pPr algn="l">
              <a:lnSpc>
                <a:spcPts val="3580"/>
              </a:lnSpc>
            </a:pPr>
            <a:endParaRPr dirty="0"/>
          </a:p>
          <a:p>
            <a:pPr algn="l">
              <a:lnSpc>
                <a:spcPts val="4141"/>
              </a:lnSpc>
            </a:pPr>
            <a:r>
              <a:rPr lang="en-US" sz="2214" dirty="0" err="1">
                <a:solidFill>
                  <a:srgbClr val="471212"/>
                </a:solidFill>
                <a:latin typeface="Playfair Display"/>
                <a:ea typeface="Playfair Display"/>
                <a:cs typeface="Playfair Display"/>
                <a:sym typeface="Playfair Display"/>
              </a:rPr>
              <a:t>Gegužės</a:t>
            </a:r>
            <a:r>
              <a:rPr lang="en-US" sz="2214" dirty="0">
                <a:solidFill>
                  <a:srgbClr val="471212"/>
                </a:solidFill>
                <a:latin typeface="Playfair Display"/>
                <a:ea typeface="Playfair Display"/>
                <a:cs typeface="Playfair Display"/>
                <a:sym typeface="Playfair Display"/>
              </a:rPr>
              <a:t> 31d. </a:t>
            </a:r>
            <a:r>
              <a:rPr lang="en-US" sz="2214" dirty="0" err="1">
                <a:solidFill>
                  <a:srgbClr val="471212"/>
                </a:solidFill>
                <a:latin typeface="Playfair Display"/>
                <a:ea typeface="Playfair Display"/>
                <a:cs typeface="Playfair Display"/>
                <a:sym typeface="Playfair Display"/>
              </a:rPr>
              <a:t>tradicinėje</a:t>
            </a:r>
            <a:r>
              <a:rPr lang="en-US" sz="2214" dirty="0">
                <a:solidFill>
                  <a:srgbClr val="471212"/>
                </a:solidFill>
                <a:latin typeface="Playfair Display"/>
                <a:ea typeface="Playfair Display"/>
                <a:cs typeface="Playfair Display"/>
                <a:sym typeface="Playfair Display"/>
              </a:rPr>
              <a:t> Vilnius Pink Soup 2025 </a:t>
            </a:r>
            <a:r>
              <a:rPr lang="en-US" sz="2214" dirty="0" err="1">
                <a:solidFill>
                  <a:srgbClr val="471212"/>
                </a:solidFill>
                <a:latin typeface="Playfair Display"/>
                <a:ea typeface="Playfair Display"/>
                <a:cs typeface="Playfair Display"/>
                <a:sym typeface="Playfair Display"/>
              </a:rPr>
              <a:t>šventėje</a:t>
            </a:r>
            <a:r>
              <a:rPr lang="en-US" sz="2214" dirty="0">
                <a:solidFill>
                  <a:srgbClr val="471212"/>
                </a:solidFill>
                <a:latin typeface="Playfair Display"/>
                <a:ea typeface="Playfair Display"/>
                <a:cs typeface="Playfair Display"/>
                <a:sym typeface="Playfair Display"/>
              </a:rPr>
              <a:t> </a:t>
            </a:r>
            <a:r>
              <a:rPr lang="en-US" sz="2214" dirty="0" err="1">
                <a:solidFill>
                  <a:srgbClr val="471212"/>
                </a:solidFill>
                <a:latin typeface="Playfair Display"/>
                <a:ea typeface="Playfair Display"/>
                <a:cs typeface="Playfair Display"/>
                <a:sym typeface="Playfair Display"/>
              </a:rPr>
              <a:t>didelio</a:t>
            </a:r>
            <a:r>
              <a:rPr lang="en-US" sz="2214" dirty="0">
                <a:solidFill>
                  <a:srgbClr val="471212"/>
                </a:solidFill>
                <a:latin typeface="Playfair Display"/>
                <a:ea typeface="Playfair Display"/>
                <a:cs typeface="Playfair Display"/>
                <a:sym typeface="Playfair Display"/>
              </a:rPr>
              <a:t> </a:t>
            </a:r>
            <a:r>
              <a:rPr lang="en-US" sz="2214" dirty="0" err="1">
                <a:solidFill>
                  <a:srgbClr val="C00000"/>
                </a:solidFill>
                <a:latin typeface="Playfair Display"/>
                <a:ea typeface="Playfair Display"/>
                <a:cs typeface="Playfair Display"/>
                <a:sym typeface="Playfair Display"/>
              </a:rPr>
              <a:t>susidomėjimo</a:t>
            </a:r>
            <a:r>
              <a:rPr lang="en-US" sz="2214" dirty="0">
                <a:solidFill>
                  <a:srgbClr val="471212"/>
                </a:solidFill>
                <a:latin typeface="Playfair Display"/>
                <a:ea typeface="Playfair Display"/>
                <a:cs typeface="Playfair Display"/>
                <a:sym typeface="Playfair Display"/>
              </a:rPr>
              <a:t> </a:t>
            </a:r>
            <a:r>
              <a:rPr lang="en-US" sz="2214" dirty="0" err="1">
                <a:solidFill>
                  <a:srgbClr val="471212"/>
                </a:solidFill>
                <a:latin typeface="Playfair Display"/>
                <a:ea typeface="Playfair Display"/>
                <a:cs typeface="Playfair Display"/>
                <a:sym typeface="Playfair Display"/>
              </a:rPr>
              <a:t>iš</a:t>
            </a:r>
            <a:r>
              <a:rPr lang="en-US" sz="2214" dirty="0">
                <a:solidFill>
                  <a:srgbClr val="471212"/>
                </a:solidFill>
                <a:latin typeface="Playfair Display"/>
                <a:ea typeface="Playfair Display"/>
                <a:cs typeface="Playfair Display"/>
                <a:sym typeface="Playfair Display"/>
              </a:rPr>
              <a:t> </a:t>
            </a:r>
            <a:r>
              <a:rPr lang="en-US" sz="2214" dirty="0" err="1">
                <a:solidFill>
                  <a:srgbClr val="471212"/>
                </a:solidFill>
                <a:latin typeface="Playfair Display"/>
                <a:ea typeface="Playfair Display"/>
                <a:cs typeface="Playfair Display"/>
                <a:sym typeface="Playfair Display"/>
              </a:rPr>
              <a:t>d</a:t>
            </a:r>
            <a:r>
              <a:rPr lang="en-US" sz="2214" u="none" dirty="0" err="1">
                <a:solidFill>
                  <a:srgbClr val="471212"/>
                </a:solidFill>
                <a:latin typeface="Playfair Display"/>
                <a:ea typeface="Playfair Display"/>
                <a:cs typeface="Playfair Display"/>
                <a:sym typeface="Playfair Display"/>
              </a:rPr>
              <a:t>al</a:t>
            </a:r>
            <a:r>
              <a:rPr lang="en-US" sz="2214" dirty="0" err="1">
                <a:solidFill>
                  <a:srgbClr val="471212"/>
                </a:solidFill>
                <a:latin typeface="Playfair Display"/>
                <a:ea typeface="Playfair Display"/>
                <a:cs typeface="Playfair Display"/>
                <a:sym typeface="Playfair Display"/>
              </a:rPr>
              <a:t>yvių</a:t>
            </a:r>
            <a:r>
              <a:rPr lang="en-US" sz="2214" dirty="0">
                <a:solidFill>
                  <a:srgbClr val="471212"/>
                </a:solidFill>
                <a:latin typeface="Playfair Display"/>
                <a:ea typeface="Playfair Display"/>
                <a:cs typeface="Playfair Display"/>
                <a:sym typeface="Playfair Display"/>
              </a:rPr>
              <a:t> </a:t>
            </a:r>
            <a:r>
              <a:rPr lang="en-US" sz="2214" u="none" dirty="0">
                <a:solidFill>
                  <a:srgbClr val="471212"/>
                </a:solidFill>
                <a:latin typeface="Playfair Display"/>
                <a:ea typeface="Playfair Display"/>
                <a:cs typeface="Playfair Display"/>
                <a:sym typeface="Playfair Display"/>
              </a:rPr>
              <a:t>i</a:t>
            </a:r>
            <a:r>
              <a:rPr lang="en-US" sz="2214" dirty="0">
                <a:solidFill>
                  <a:srgbClr val="471212"/>
                </a:solidFill>
                <a:latin typeface="Playfair Display"/>
                <a:ea typeface="Playfair Display"/>
                <a:cs typeface="Playfair Display"/>
                <a:sym typeface="Playfair Display"/>
              </a:rPr>
              <a:t>r</a:t>
            </a:r>
            <a:r>
              <a:rPr lang="en-US" sz="2214" u="none" dirty="0">
                <a:solidFill>
                  <a:srgbClr val="471212"/>
                </a:solidFill>
                <a:latin typeface="Playfair Display"/>
                <a:ea typeface="Playfair Display"/>
                <a:cs typeface="Playfair Display"/>
                <a:sym typeface="Playfair Display"/>
              </a:rPr>
              <a:t> </a:t>
            </a:r>
            <a:r>
              <a:rPr lang="en-US" sz="2214" dirty="0" err="1">
                <a:solidFill>
                  <a:srgbClr val="471212"/>
                </a:solidFill>
                <a:latin typeface="Playfair Display"/>
                <a:ea typeface="Playfair Display"/>
                <a:cs typeface="Playfair Display"/>
                <a:sym typeface="Playfair Display"/>
              </a:rPr>
              <a:t>žiū</a:t>
            </a:r>
            <a:r>
              <a:rPr lang="en-US" sz="2214" u="none" dirty="0" err="1">
                <a:solidFill>
                  <a:srgbClr val="471212"/>
                </a:solidFill>
                <a:latin typeface="Playfair Display"/>
                <a:ea typeface="Playfair Display"/>
                <a:cs typeface="Playfair Display"/>
                <a:sym typeface="Playfair Display"/>
              </a:rPr>
              <a:t>ro</a:t>
            </a:r>
            <a:r>
              <a:rPr lang="en-US" sz="2214" dirty="0" err="1">
                <a:solidFill>
                  <a:srgbClr val="471212"/>
                </a:solidFill>
                <a:latin typeface="Playfair Display"/>
                <a:ea typeface="Playfair Display"/>
                <a:cs typeface="Playfair Display"/>
                <a:sym typeface="Playfair Display"/>
              </a:rPr>
              <a:t>vų</a:t>
            </a:r>
            <a:r>
              <a:rPr lang="en-US" sz="2214" u="none" dirty="0">
                <a:solidFill>
                  <a:srgbClr val="471212"/>
                </a:solidFill>
                <a:latin typeface="Playfair Display"/>
                <a:ea typeface="Playfair Display"/>
                <a:cs typeface="Playfair Display"/>
                <a:sym typeface="Playfair Display"/>
              </a:rPr>
              <a:t> </a:t>
            </a:r>
            <a:r>
              <a:rPr lang="en-US" sz="2214" dirty="0" err="1">
                <a:solidFill>
                  <a:srgbClr val="471212"/>
                </a:solidFill>
                <a:latin typeface="Playfair Display"/>
                <a:ea typeface="Playfair Display"/>
                <a:cs typeface="Playfair Display"/>
                <a:sym typeface="Playfair Display"/>
              </a:rPr>
              <a:t>s</a:t>
            </a:r>
            <a:r>
              <a:rPr lang="en-US" sz="2214" u="none" dirty="0" err="1">
                <a:solidFill>
                  <a:srgbClr val="471212"/>
                </a:solidFill>
                <a:latin typeface="Playfair Display"/>
                <a:ea typeface="Playfair Display"/>
                <a:cs typeface="Playfair Display"/>
                <a:sym typeface="Playfair Display"/>
              </a:rPr>
              <a:t>u</a:t>
            </a:r>
            <a:r>
              <a:rPr lang="en-US" sz="2214" dirty="0" err="1">
                <a:solidFill>
                  <a:srgbClr val="471212"/>
                </a:solidFill>
                <a:latin typeface="Playfair Display"/>
                <a:ea typeface="Playfair Display"/>
                <a:cs typeface="Playfair Display"/>
                <a:sym typeface="Playfair Display"/>
              </a:rPr>
              <a:t>laukė</a:t>
            </a:r>
            <a:r>
              <a:rPr lang="en-US" sz="2214" dirty="0">
                <a:solidFill>
                  <a:srgbClr val="471212"/>
                </a:solidFill>
                <a:latin typeface="Playfair Display"/>
                <a:ea typeface="Playfair Display"/>
                <a:cs typeface="Playfair Display"/>
                <a:sym typeface="Playfair Display"/>
              </a:rPr>
              <a:t> </a:t>
            </a:r>
            <a:r>
              <a:rPr lang="en-US" sz="2214" dirty="0" err="1">
                <a:solidFill>
                  <a:srgbClr val="471212"/>
                </a:solidFill>
                <a:latin typeface="Playfair Display"/>
                <a:ea typeface="Playfair Display"/>
                <a:cs typeface="Playfair Display"/>
                <a:sym typeface="Playfair Display"/>
              </a:rPr>
              <a:t>jau</a:t>
            </a:r>
            <a:r>
              <a:rPr lang="en-US" sz="2214" dirty="0">
                <a:solidFill>
                  <a:srgbClr val="471212"/>
                </a:solidFill>
                <a:latin typeface="Playfair Display"/>
                <a:ea typeface="Playfair Display"/>
                <a:cs typeface="Playfair Display"/>
                <a:sym typeface="Playfair Display"/>
              </a:rPr>
              <a:t> </a:t>
            </a:r>
            <a:r>
              <a:rPr lang="en-US" sz="2214" dirty="0" err="1">
                <a:solidFill>
                  <a:srgbClr val="471212"/>
                </a:solidFill>
                <a:latin typeface="Playfair Display"/>
                <a:ea typeface="Playfair Display"/>
                <a:cs typeface="Playfair Display"/>
                <a:sym typeface="Playfair Display"/>
              </a:rPr>
              <a:t>tradicija</a:t>
            </a:r>
            <a:r>
              <a:rPr lang="en-US" sz="2214" dirty="0">
                <a:solidFill>
                  <a:srgbClr val="471212"/>
                </a:solidFill>
                <a:latin typeface="Playfair Display"/>
                <a:ea typeface="Playfair Display"/>
                <a:cs typeface="Playfair Display"/>
                <a:sym typeface="Playfair Display"/>
              </a:rPr>
              <a:t> </a:t>
            </a:r>
            <a:r>
              <a:rPr lang="en-US" sz="2214" dirty="0" err="1">
                <a:solidFill>
                  <a:srgbClr val="471212"/>
                </a:solidFill>
                <a:latin typeface="Playfair Display"/>
                <a:ea typeface="Playfair Display"/>
                <a:cs typeface="Playfair Display"/>
                <a:sym typeface="Playfair Display"/>
              </a:rPr>
              <a:t>tapęs</a:t>
            </a:r>
            <a:r>
              <a:rPr lang="en-US" sz="2214" dirty="0">
                <a:solidFill>
                  <a:srgbClr val="471212"/>
                </a:solidFill>
                <a:latin typeface="Playfair Display"/>
                <a:ea typeface="Playfair Display"/>
                <a:cs typeface="Playfair Display"/>
                <a:sym typeface="Playfair Display"/>
              </a:rPr>
              <a:t> II-ASIS ROŽINIS PADAVĖJŲ BĖGIMAS!</a:t>
            </a:r>
          </a:p>
        </p:txBody>
      </p:sp>
      <p:sp>
        <p:nvSpPr>
          <p:cNvPr id="6" name="Freeform 6"/>
          <p:cNvSpPr/>
          <p:nvPr/>
        </p:nvSpPr>
        <p:spPr>
          <a:xfrm>
            <a:off x="8048495" y="3303228"/>
            <a:ext cx="8743570" cy="5825403"/>
          </a:xfrm>
          <a:custGeom>
            <a:avLst/>
            <a:gdLst/>
            <a:ahLst/>
            <a:cxnLst/>
            <a:rect l="l" t="t" r="r" b="b"/>
            <a:pathLst>
              <a:path w="8743570" h="5825403">
                <a:moveTo>
                  <a:pt x="0" y="0"/>
                </a:moveTo>
                <a:lnTo>
                  <a:pt x="8743570" y="0"/>
                </a:lnTo>
                <a:lnTo>
                  <a:pt x="8743570" y="5825404"/>
                </a:lnTo>
                <a:lnTo>
                  <a:pt x="0" y="5825404"/>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a:extLst>
            <a:ext uri="{FF2B5EF4-FFF2-40B4-BE49-F238E27FC236}">
              <a16:creationId xmlns:a16="http://schemas.microsoft.com/office/drawing/2014/main" id="{71364985-2FA0-6135-6F6B-8F40C7645D11}"/>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D214CE0E-001E-D3D3-B5D0-913B25F8AC62}"/>
              </a:ext>
            </a:extLst>
          </p:cNvPr>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a:extLst>
              <a:ext uri="{FF2B5EF4-FFF2-40B4-BE49-F238E27FC236}">
                <a16:creationId xmlns:a16="http://schemas.microsoft.com/office/drawing/2014/main" id="{2DA90623-06CF-8D52-2BD0-9E3181FAA1C4}"/>
              </a:ext>
            </a:extLst>
          </p:cNvPr>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pic>
        <p:nvPicPr>
          <p:cNvPr id="5" name="Picture 4">
            <a:extLst>
              <a:ext uri="{FF2B5EF4-FFF2-40B4-BE49-F238E27FC236}">
                <a16:creationId xmlns:a16="http://schemas.microsoft.com/office/drawing/2014/main" id="{F1F9B804-EB4D-375C-37CC-57C0B563E072}"/>
              </a:ext>
            </a:extLst>
          </p:cNvPr>
          <p:cNvPicPr>
            <a:picLocks noChangeAspect="1"/>
          </p:cNvPicPr>
          <p:nvPr/>
        </p:nvPicPr>
        <p:blipFill>
          <a:blip r:embed="rId3"/>
          <a:stretch>
            <a:fillRect/>
          </a:stretch>
        </p:blipFill>
        <p:spPr>
          <a:xfrm>
            <a:off x="1638292" y="1837370"/>
            <a:ext cx="15011400" cy="8362950"/>
          </a:xfrm>
          <a:prstGeom prst="rect">
            <a:avLst/>
          </a:prstGeom>
        </p:spPr>
      </p:pic>
    </p:spTree>
    <p:extLst>
      <p:ext uri="{BB962C8B-B14F-4D97-AF65-F5344CB8AC3E}">
        <p14:creationId xmlns:p14="http://schemas.microsoft.com/office/powerpoint/2010/main" val="2116580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3232981" y="1975482"/>
            <a:ext cx="13607910" cy="540022"/>
          </a:xfrm>
          <a:prstGeom prst="rect">
            <a:avLst/>
          </a:prstGeom>
        </p:spPr>
        <p:txBody>
          <a:bodyPr lIns="0" tIns="0" rIns="0" bIns="0" rtlCol="0" anchor="t">
            <a:spAutoFit/>
          </a:bodyPr>
          <a:lstStyle/>
          <a:p>
            <a:pPr algn="just">
              <a:lnSpc>
                <a:spcPts val="4360"/>
              </a:lnSpc>
              <a:spcBef>
                <a:spcPct val="0"/>
              </a:spcBef>
            </a:pPr>
            <a:r>
              <a:rPr lang="en-US" sz="3114" b="1" spc="706">
                <a:solidFill>
                  <a:srgbClr val="471212"/>
                </a:solidFill>
                <a:latin typeface="Playfair Display Bold"/>
                <a:ea typeface="Playfair Display Bold"/>
                <a:cs typeface="Playfair Display Bold"/>
                <a:sym typeface="Playfair Display Bold"/>
              </a:rPr>
              <a:t>LIETUVOS GASTRONOMIJOS SAVAITĖ</a:t>
            </a:r>
          </a:p>
        </p:txBody>
      </p:sp>
      <p:sp>
        <p:nvSpPr>
          <p:cNvPr id="5" name="Freeform 5"/>
          <p:cNvSpPr/>
          <p:nvPr/>
        </p:nvSpPr>
        <p:spPr>
          <a:xfrm>
            <a:off x="11277600" y="3390900"/>
            <a:ext cx="4767927" cy="6498290"/>
          </a:xfrm>
          <a:custGeom>
            <a:avLst/>
            <a:gdLst/>
            <a:ahLst/>
            <a:cxnLst/>
            <a:rect l="l" t="t" r="r" b="b"/>
            <a:pathLst>
              <a:path w="4996527" h="7062230">
                <a:moveTo>
                  <a:pt x="0" y="0"/>
                </a:moveTo>
                <a:lnTo>
                  <a:pt x="4996527" y="0"/>
                </a:lnTo>
                <a:lnTo>
                  <a:pt x="4996527" y="7062230"/>
                </a:lnTo>
                <a:lnTo>
                  <a:pt x="0" y="7062230"/>
                </a:lnTo>
                <a:lnTo>
                  <a:pt x="0" y="0"/>
                </a:lnTo>
                <a:close/>
              </a:path>
            </a:pathLst>
          </a:custGeom>
          <a:blipFill>
            <a:blip r:embed="rId3"/>
            <a:stretch>
              <a:fillRect/>
            </a:stretch>
          </a:blipFill>
        </p:spPr>
        <p:txBody>
          <a:bodyPr/>
          <a:lstStyle/>
          <a:p>
            <a:endParaRPr lang="en-US"/>
          </a:p>
        </p:txBody>
      </p:sp>
      <p:sp>
        <p:nvSpPr>
          <p:cNvPr id="7" name="TextBox 6">
            <a:extLst>
              <a:ext uri="{FF2B5EF4-FFF2-40B4-BE49-F238E27FC236}">
                <a16:creationId xmlns:a16="http://schemas.microsoft.com/office/drawing/2014/main" id="{1769644B-E02E-4273-C939-396A8463039A}"/>
              </a:ext>
            </a:extLst>
          </p:cNvPr>
          <p:cNvSpPr txBox="1"/>
          <p:nvPr/>
        </p:nvSpPr>
        <p:spPr>
          <a:xfrm>
            <a:off x="609600" y="3356811"/>
            <a:ext cx="9144000" cy="3277820"/>
          </a:xfrm>
          <a:prstGeom prst="rect">
            <a:avLst/>
          </a:prstGeom>
          <a:noFill/>
        </p:spPr>
        <p:txBody>
          <a:bodyPr wrap="square">
            <a:spAutoFit/>
          </a:bodyPr>
          <a:lstStyle/>
          <a:p>
            <a:r>
              <a:rPr lang="lt-LT" sz="2300" b="0" i="0" dirty="0">
                <a:solidFill>
                  <a:srgbClr val="351C1B"/>
                </a:solidFill>
                <a:effectLst/>
                <a:latin typeface="Playfair Display" panose="00000500000000000000" pitchFamily="2" charset="0"/>
              </a:rPr>
              <a:t>Lapkričio 3–9 d. </a:t>
            </a:r>
            <a:r>
              <a:rPr lang="en-US" sz="2300" dirty="0">
                <a:solidFill>
                  <a:srgbClr val="351C1B"/>
                </a:solidFill>
                <a:latin typeface="Playfair Display" panose="00000500000000000000" pitchFamily="2" charset="0"/>
              </a:rPr>
              <a:t>15-oje</a:t>
            </a:r>
            <a:r>
              <a:rPr lang="lt-LT" sz="2300" b="0" i="0" dirty="0">
                <a:solidFill>
                  <a:srgbClr val="351C1B"/>
                </a:solidFill>
                <a:effectLst/>
                <a:latin typeface="Playfair Display" panose="00000500000000000000" pitchFamily="2" charset="0"/>
              </a:rPr>
              <a:t> Gastronomijos savaitėje iš viso dalyvavo daugiau nei 60 restoranų visoje Lietuvoje. </a:t>
            </a:r>
            <a:endParaRPr lang="en-US" sz="2300" b="0" i="0" dirty="0">
              <a:solidFill>
                <a:srgbClr val="351C1B"/>
              </a:solidFill>
              <a:effectLst/>
              <a:latin typeface="Playfair Display" panose="00000500000000000000" pitchFamily="2" charset="0"/>
            </a:endParaRPr>
          </a:p>
          <a:p>
            <a:r>
              <a:rPr lang="lt-LT" sz="2300" b="0" i="0" dirty="0">
                <a:solidFill>
                  <a:srgbClr val="351C1B"/>
                </a:solidFill>
                <a:effectLst/>
                <a:latin typeface="Playfair Display" panose="00000500000000000000" pitchFamily="2" charset="0"/>
              </a:rPr>
              <a:t>Restorano „Detective“ </a:t>
            </a:r>
            <a:r>
              <a:rPr lang="en-US" sz="2300" dirty="0" err="1">
                <a:solidFill>
                  <a:srgbClr val="351C1B"/>
                </a:solidFill>
                <a:latin typeface="Playfair Display" panose="00000500000000000000" pitchFamily="2" charset="0"/>
              </a:rPr>
              <a:t>tapo</a:t>
            </a:r>
            <a:r>
              <a:rPr lang="en-US" sz="2300" dirty="0">
                <a:solidFill>
                  <a:srgbClr val="351C1B"/>
                </a:solidFill>
                <a:latin typeface="Playfair Display" panose="00000500000000000000" pitchFamily="2" charset="0"/>
              </a:rPr>
              <a:t> Lietuvos </a:t>
            </a:r>
            <a:r>
              <a:rPr lang="en-US" sz="2300" dirty="0" err="1">
                <a:solidFill>
                  <a:srgbClr val="351C1B"/>
                </a:solidFill>
                <a:latin typeface="Playfair Display" panose="00000500000000000000" pitchFamily="2" charset="0"/>
              </a:rPr>
              <a:t>gastronomijos</a:t>
            </a:r>
            <a:r>
              <a:rPr lang="en-US" sz="2300" dirty="0">
                <a:solidFill>
                  <a:srgbClr val="351C1B"/>
                </a:solidFill>
                <a:latin typeface="Playfair Display" panose="00000500000000000000" pitchFamily="2" charset="0"/>
              </a:rPr>
              <a:t> </a:t>
            </a:r>
            <a:r>
              <a:rPr lang="en-US" sz="2300" dirty="0" err="1">
                <a:solidFill>
                  <a:srgbClr val="351C1B"/>
                </a:solidFill>
                <a:latin typeface="Playfair Display" panose="00000500000000000000" pitchFamily="2" charset="0"/>
              </a:rPr>
              <a:t>savait</a:t>
            </a:r>
            <a:r>
              <a:rPr lang="lt-LT" sz="2300" dirty="0">
                <a:solidFill>
                  <a:srgbClr val="351C1B"/>
                </a:solidFill>
                <a:latin typeface="Playfair Display" panose="00000500000000000000" pitchFamily="2" charset="0"/>
              </a:rPr>
              <a:t>ės žvaigžde.</a:t>
            </a:r>
            <a:endParaRPr lang="en-US" sz="2300" b="0" i="0" dirty="0">
              <a:solidFill>
                <a:srgbClr val="351C1B"/>
              </a:solidFill>
              <a:effectLst/>
              <a:latin typeface="Playfair Display" panose="00000500000000000000" pitchFamily="2" charset="0"/>
            </a:endParaRPr>
          </a:p>
          <a:p>
            <a:endParaRPr lang="en-US" sz="2300" dirty="0">
              <a:solidFill>
                <a:srgbClr val="351C1B"/>
              </a:solidFill>
              <a:latin typeface="Playfair Display" panose="00000500000000000000" pitchFamily="2" charset="0"/>
            </a:endParaRPr>
          </a:p>
          <a:p>
            <a:r>
              <a:rPr lang="lt-LT" sz="2300" b="0" i="0" dirty="0">
                <a:solidFill>
                  <a:srgbClr val="351C1B"/>
                </a:solidFill>
                <a:effectLst/>
                <a:latin typeface="Playfair Display" panose="00000500000000000000" pitchFamily="2" charset="0"/>
              </a:rPr>
              <a:t>Festivalį organizuoja Lietuvos vyriausiųjų virėjų ir konditerių asociacija ir Lietuvos viešbučių ir restoranų asociacija.</a:t>
            </a:r>
            <a:endParaRPr lang="en-US" sz="2300" b="0" i="0" dirty="0">
              <a:solidFill>
                <a:srgbClr val="351C1B"/>
              </a:solidFill>
              <a:effectLst/>
              <a:latin typeface="Playfair Display" panose="00000500000000000000" pitchFamily="2" charset="0"/>
            </a:endParaRPr>
          </a:p>
          <a:p>
            <a:endParaRPr lang="en-US" sz="2300" dirty="0">
              <a:solidFill>
                <a:srgbClr val="351C1B"/>
              </a:solidFill>
              <a:latin typeface="Playfair Display" panose="00000500000000000000" pitchFamily="2" charset="0"/>
            </a:endParaRPr>
          </a:p>
          <a:p>
            <a:r>
              <a:rPr lang="lt-LT" sz="2300" b="1" dirty="0">
                <a:solidFill>
                  <a:srgbClr val="C00000"/>
                </a:solidFill>
                <a:latin typeface="Playfair Display" panose="00000500000000000000" pitchFamily="2" charset="0"/>
              </a:rPr>
              <a:t>Šių metų L</a:t>
            </a:r>
            <a:r>
              <a:rPr lang="en-US" sz="2300" b="1" dirty="0" err="1">
                <a:solidFill>
                  <a:srgbClr val="C00000"/>
                </a:solidFill>
                <a:latin typeface="Playfair Display" panose="00000500000000000000" pitchFamily="2" charset="0"/>
              </a:rPr>
              <a:t>ietuvos</a:t>
            </a:r>
            <a:r>
              <a:rPr lang="en-US" sz="2300" b="1" dirty="0">
                <a:solidFill>
                  <a:srgbClr val="C00000"/>
                </a:solidFill>
                <a:latin typeface="Playfair Display" panose="00000500000000000000" pitchFamily="2" charset="0"/>
              </a:rPr>
              <a:t> </a:t>
            </a:r>
            <a:r>
              <a:rPr lang="en-US" sz="2300" b="1" dirty="0" err="1">
                <a:solidFill>
                  <a:srgbClr val="C00000"/>
                </a:solidFill>
                <a:latin typeface="Playfair Display" panose="00000500000000000000" pitchFamily="2" charset="0"/>
              </a:rPr>
              <a:t>gastronomijos</a:t>
            </a:r>
            <a:r>
              <a:rPr lang="en-US" sz="2300" b="1" dirty="0">
                <a:solidFill>
                  <a:srgbClr val="C00000"/>
                </a:solidFill>
                <a:latin typeface="Playfair Display" panose="00000500000000000000" pitchFamily="2" charset="0"/>
              </a:rPr>
              <a:t> </a:t>
            </a:r>
            <a:r>
              <a:rPr lang="en-US" sz="2300" b="1" dirty="0" err="1">
                <a:solidFill>
                  <a:srgbClr val="C00000"/>
                </a:solidFill>
                <a:latin typeface="Playfair Display" panose="00000500000000000000" pitchFamily="2" charset="0"/>
              </a:rPr>
              <a:t>savait</a:t>
            </a:r>
            <a:r>
              <a:rPr lang="lt-LT" sz="2300" b="1" dirty="0">
                <a:solidFill>
                  <a:srgbClr val="C00000"/>
                </a:solidFill>
                <a:latin typeface="Playfair Display" panose="00000500000000000000" pitchFamily="2" charset="0"/>
              </a:rPr>
              <a:t>ė vyks lapkričio 9-</a:t>
            </a:r>
            <a:r>
              <a:rPr lang="en-US" sz="2300" b="1" dirty="0">
                <a:solidFill>
                  <a:srgbClr val="C00000"/>
                </a:solidFill>
                <a:latin typeface="Playfair Display" panose="00000500000000000000" pitchFamily="2" charset="0"/>
              </a:rPr>
              <a:t>15d.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694747" y="2250282"/>
            <a:ext cx="13607910" cy="540022"/>
          </a:xfrm>
          <a:prstGeom prst="rect">
            <a:avLst/>
          </a:prstGeom>
        </p:spPr>
        <p:txBody>
          <a:bodyPr lIns="0" tIns="0" rIns="0" bIns="0" rtlCol="0" anchor="t">
            <a:spAutoFit/>
          </a:bodyPr>
          <a:lstStyle/>
          <a:p>
            <a:pPr algn="just">
              <a:lnSpc>
                <a:spcPts val="4360"/>
              </a:lnSpc>
              <a:spcBef>
                <a:spcPct val="0"/>
              </a:spcBef>
            </a:pPr>
            <a:r>
              <a:rPr lang="en-US" sz="3114" b="1" spc="706">
                <a:solidFill>
                  <a:srgbClr val="471212"/>
                </a:solidFill>
                <a:latin typeface="Playfair Display Bold"/>
                <a:ea typeface="Playfair Display Bold"/>
                <a:cs typeface="Playfair Display Bold"/>
                <a:sym typeface="Playfair Display Bold"/>
              </a:rPr>
              <a:t>MICHELIN ŽVAIGŽDĖS </a:t>
            </a:r>
          </a:p>
        </p:txBody>
      </p:sp>
      <p:sp>
        <p:nvSpPr>
          <p:cNvPr id="5" name="TextBox 5"/>
          <p:cNvSpPr txBox="1"/>
          <p:nvPr/>
        </p:nvSpPr>
        <p:spPr>
          <a:xfrm>
            <a:off x="505729" y="3141303"/>
            <a:ext cx="7572456" cy="6849824"/>
          </a:xfrm>
          <a:prstGeom prst="rect">
            <a:avLst/>
          </a:prstGeom>
        </p:spPr>
        <p:txBody>
          <a:bodyPr lIns="0" tIns="0" rIns="0" bIns="0" rtlCol="0" anchor="t">
            <a:spAutoFit/>
          </a:bodyPr>
          <a:lstStyle/>
          <a:p>
            <a:pPr algn="l">
              <a:lnSpc>
                <a:spcPts val="4460"/>
              </a:lnSpc>
            </a:pPr>
            <a:r>
              <a:rPr lang="en-US" sz="2200" dirty="0" err="1">
                <a:solidFill>
                  <a:srgbClr val="471212"/>
                </a:solidFill>
                <a:latin typeface="Playfair Display"/>
                <a:ea typeface="Playfair Display"/>
                <a:cs typeface="Playfair Display"/>
                <a:sym typeface="Playfair Display"/>
              </a:rPr>
              <a:t>Gegužės</a:t>
            </a:r>
            <a:r>
              <a:rPr lang="en-US" sz="2200" dirty="0">
                <a:solidFill>
                  <a:srgbClr val="471212"/>
                </a:solidFill>
                <a:latin typeface="Playfair Display"/>
                <a:ea typeface="Playfair Display"/>
                <a:cs typeface="Playfair Display"/>
                <a:sym typeface="Playfair Display"/>
              </a:rPr>
              <a:t> 28d. </a:t>
            </a:r>
            <a:r>
              <a:rPr lang="en-US" sz="2200" dirty="0" err="1">
                <a:solidFill>
                  <a:srgbClr val="471212"/>
                </a:solidFill>
                <a:latin typeface="Playfair Display"/>
                <a:ea typeface="Playfair Display"/>
                <a:cs typeface="Playfair Display"/>
                <a:sym typeface="Playfair Display"/>
              </a:rPr>
              <a:t>buvo</a:t>
            </a:r>
            <a:r>
              <a:rPr lang="en-US" sz="2200" dirty="0">
                <a:solidFill>
                  <a:srgbClr val="471212"/>
                </a:solidFill>
                <a:latin typeface="Playfair Display"/>
                <a:ea typeface="Playfair Display"/>
                <a:cs typeface="Playfair Display"/>
                <a:sym typeface="Playfair Display"/>
              </a:rPr>
              <a:t> </a:t>
            </a:r>
            <a:r>
              <a:rPr lang="en-US" sz="2200" dirty="0" err="1">
                <a:solidFill>
                  <a:srgbClr val="471212"/>
                </a:solidFill>
                <a:latin typeface="Playfair Display"/>
                <a:ea typeface="Playfair Display"/>
                <a:cs typeface="Playfair Display"/>
                <a:sym typeface="Playfair Display"/>
              </a:rPr>
              <a:t>paskelbtas</a:t>
            </a:r>
            <a:r>
              <a:rPr lang="en-US" sz="2200" dirty="0">
                <a:solidFill>
                  <a:srgbClr val="471212"/>
                </a:solidFill>
                <a:latin typeface="Playfair Display"/>
                <a:ea typeface="Playfair Display"/>
                <a:cs typeface="Playfair Display"/>
                <a:sym typeface="Playfair Display"/>
              </a:rPr>
              <a:t> </a:t>
            </a:r>
            <a:r>
              <a:rPr lang="en-US" sz="2200" dirty="0" err="1">
                <a:solidFill>
                  <a:srgbClr val="471212"/>
                </a:solidFill>
                <a:latin typeface="Playfair Display"/>
                <a:ea typeface="Playfair Display"/>
                <a:cs typeface="Playfair Display"/>
                <a:sym typeface="Playfair Display"/>
              </a:rPr>
              <a:t>antrasis</a:t>
            </a:r>
            <a:r>
              <a:rPr lang="en-US" sz="2200" dirty="0">
                <a:solidFill>
                  <a:srgbClr val="471212"/>
                </a:solidFill>
                <a:latin typeface="Playfair Display"/>
                <a:ea typeface="Playfair Display"/>
                <a:cs typeface="Playfair Display"/>
                <a:sym typeface="Playfair Display"/>
              </a:rPr>
              <a:t> „MICHELIN Guide Lithuania“ </a:t>
            </a:r>
            <a:r>
              <a:rPr lang="en-US" sz="2200" dirty="0" err="1">
                <a:solidFill>
                  <a:srgbClr val="471212"/>
                </a:solidFill>
                <a:latin typeface="Playfair Display"/>
                <a:ea typeface="Playfair Display"/>
                <a:cs typeface="Playfair Display"/>
                <a:sym typeface="Playfair Display"/>
              </a:rPr>
              <a:t>leidimas</a:t>
            </a:r>
            <a:r>
              <a:rPr lang="en-US" sz="2200" dirty="0">
                <a:solidFill>
                  <a:srgbClr val="471212"/>
                </a:solidFill>
                <a:latin typeface="Playfair Display"/>
                <a:ea typeface="Playfair Display"/>
                <a:cs typeface="Playfair Display"/>
                <a:sym typeface="Playfair Display"/>
              </a:rPr>
              <a:t>, </a:t>
            </a:r>
            <a:r>
              <a:rPr lang="en-US" sz="2200" dirty="0" err="1">
                <a:solidFill>
                  <a:srgbClr val="471212"/>
                </a:solidFill>
                <a:latin typeface="Playfair Display"/>
                <a:ea typeface="Playfair Display"/>
                <a:cs typeface="Playfair Display"/>
                <a:sym typeface="Playfair Display"/>
              </a:rPr>
              <a:t>kuris</a:t>
            </a:r>
            <a:r>
              <a:rPr lang="en-US" sz="2200" dirty="0">
                <a:solidFill>
                  <a:srgbClr val="471212"/>
                </a:solidFill>
                <a:latin typeface="Playfair Display"/>
                <a:ea typeface="Playfair Display"/>
                <a:cs typeface="Playfair Display"/>
                <a:sym typeface="Playfair Display"/>
              </a:rPr>
              <a:t> </a:t>
            </a:r>
            <a:r>
              <a:rPr lang="en-US" sz="2200" dirty="0" err="1">
                <a:solidFill>
                  <a:srgbClr val="471212"/>
                </a:solidFill>
                <a:latin typeface="Playfair Display"/>
                <a:ea typeface="Playfair Display"/>
                <a:cs typeface="Playfair Display"/>
                <a:sym typeface="Playfair Display"/>
              </a:rPr>
              <a:t>atskleidžia</a:t>
            </a:r>
            <a:r>
              <a:rPr lang="en-US" sz="2200" dirty="0">
                <a:solidFill>
                  <a:srgbClr val="471212"/>
                </a:solidFill>
                <a:latin typeface="Playfair Display"/>
                <a:ea typeface="Playfair Display"/>
                <a:cs typeface="Playfair Display"/>
                <a:sym typeface="Playfair Display"/>
              </a:rPr>
              <a:t> </a:t>
            </a:r>
            <a:r>
              <a:rPr lang="en-US" sz="2200" dirty="0" err="1">
                <a:solidFill>
                  <a:srgbClr val="471212"/>
                </a:solidFill>
                <a:latin typeface="Playfair Display"/>
                <a:ea typeface="Playfair Display"/>
                <a:cs typeface="Playfair Display"/>
                <a:sym typeface="Playfair Display"/>
              </a:rPr>
              <a:t>toliau</a:t>
            </a:r>
            <a:r>
              <a:rPr lang="en-US" sz="2200" dirty="0">
                <a:solidFill>
                  <a:srgbClr val="471212"/>
                </a:solidFill>
                <a:latin typeface="Playfair Display"/>
                <a:ea typeface="Playfair Display"/>
                <a:cs typeface="Playfair Display"/>
                <a:sym typeface="Playfair Display"/>
              </a:rPr>
              <a:t> </a:t>
            </a:r>
            <a:r>
              <a:rPr lang="en-US" sz="2200" dirty="0" err="1">
                <a:solidFill>
                  <a:srgbClr val="471212"/>
                </a:solidFill>
                <a:latin typeface="Playfair Display"/>
                <a:ea typeface="Playfair Display"/>
                <a:cs typeface="Playfair Display"/>
                <a:sym typeface="Playfair Display"/>
              </a:rPr>
              <a:t>stiprėjančią</a:t>
            </a:r>
            <a:r>
              <a:rPr lang="en-US" sz="2200" dirty="0">
                <a:solidFill>
                  <a:srgbClr val="471212"/>
                </a:solidFill>
                <a:latin typeface="Playfair Display"/>
                <a:ea typeface="Playfair Display"/>
                <a:cs typeface="Playfair Display"/>
                <a:sym typeface="Playfair Display"/>
              </a:rPr>
              <a:t> Lietuvos </a:t>
            </a:r>
            <a:r>
              <a:rPr lang="en-US" sz="2200" dirty="0" err="1">
                <a:solidFill>
                  <a:srgbClr val="471212"/>
                </a:solidFill>
                <a:latin typeface="Playfair Display"/>
                <a:ea typeface="Playfair Display"/>
                <a:cs typeface="Playfair Display"/>
                <a:sym typeface="Playfair Display"/>
              </a:rPr>
              <a:t>gastronomijos</a:t>
            </a:r>
            <a:r>
              <a:rPr lang="en-US" sz="2200" dirty="0">
                <a:solidFill>
                  <a:srgbClr val="471212"/>
                </a:solidFill>
                <a:latin typeface="Playfair Display"/>
                <a:ea typeface="Playfair Display"/>
                <a:cs typeface="Playfair Display"/>
                <a:sym typeface="Playfair Display"/>
              </a:rPr>
              <a:t> </a:t>
            </a:r>
            <a:r>
              <a:rPr lang="en-US" sz="2200" dirty="0" err="1">
                <a:solidFill>
                  <a:srgbClr val="471212"/>
                </a:solidFill>
                <a:latin typeface="Playfair Display"/>
                <a:ea typeface="Playfair Display"/>
                <a:cs typeface="Playfair Display"/>
                <a:sym typeface="Playfair Display"/>
              </a:rPr>
              <a:t>sceną</a:t>
            </a:r>
            <a:r>
              <a:rPr lang="en-US" sz="2200" dirty="0">
                <a:solidFill>
                  <a:srgbClr val="471212"/>
                </a:solidFill>
                <a:latin typeface="Playfair Display"/>
                <a:ea typeface="Playfair Display"/>
                <a:cs typeface="Playfair Display"/>
                <a:sym typeface="Playfair Display"/>
              </a:rPr>
              <a:t>. </a:t>
            </a:r>
          </a:p>
          <a:p>
            <a:pPr algn="l">
              <a:lnSpc>
                <a:spcPts val="4460"/>
              </a:lnSpc>
            </a:pPr>
            <a:r>
              <a:rPr lang="en-US" sz="2200" dirty="0" err="1">
                <a:solidFill>
                  <a:srgbClr val="471212"/>
                </a:solidFill>
                <a:latin typeface="Playfair Display"/>
                <a:ea typeface="Playfair Display"/>
                <a:cs typeface="Playfair Display"/>
                <a:sym typeface="Playfair Display"/>
              </a:rPr>
              <a:t>Šįkart</a:t>
            </a:r>
            <a:r>
              <a:rPr lang="en-US" sz="2200" dirty="0">
                <a:solidFill>
                  <a:srgbClr val="471212"/>
                </a:solidFill>
                <a:latin typeface="Playfair Display"/>
                <a:ea typeface="Playfair Display"/>
                <a:cs typeface="Playfair Display"/>
                <a:sym typeface="Playfair Display"/>
              </a:rPr>
              <a:t> </a:t>
            </a:r>
            <a:r>
              <a:rPr lang="en-US" sz="2200" dirty="0" err="1">
                <a:solidFill>
                  <a:srgbClr val="471212"/>
                </a:solidFill>
                <a:latin typeface="Playfair Display"/>
                <a:ea typeface="Playfair Display"/>
                <a:cs typeface="Playfair Display"/>
                <a:sym typeface="Playfair Display"/>
              </a:rPr>
              <a:t>svečiams</a:t>
            </a:r>
            <a:r>
              <a:rPr lang="en-US" sz="2200" dirty="0">
                <a:solidFill>
                  <a:srgbClr val="471212"/>
                </a:solidFill>
                <a:latin typeface="Playfair Display"/>
                <a:ea typeface="Playfair Display"/>
                <a:cs typeface="Playfair Display"/>
                <a:sym typeface="Playfair Display"/>
              </a:rPr>
              <a:t> </a:t>
            </a:r>
            <a:r>
              <a:rPr lang="en-US" sz="2200" dirty="0" err="1">
                <a:solidFill>
                  <a:srgbClr val="471212"/>
                </a:solidFill>
                <a:latin typeface="Playfair Display"/>
                <a:ea typeface="Playfair Display"/>
                <a:cs typeface="Playfair Display"/>
                <a:sym typeface="Playfair Display"/>
              </a:rPr>
              <a:t>suteikiamą</a:t>
            </a:r>
            <a:r>
              <a:rPr lang="en-US" sz="2200" dirty="0">
                <a:solidFill>
                  <a:srgbClr val="471212"/>
                </a:solidFill>
                <a:latin typeface="Playfair Display"/>
                <a:ea typeface="Playfair Display"/>
                <a:cs typeface="Playfair Display"/>
                <a:sym typeface="Playfair Display"/>
              </a:rPr>
              <a:t> </a:t>
            </a:r>
            <a:r>
              <a:rPr lang="en-US" sz="2200" dirty="0" err="1">
                <a:solidFill>
                  <a:srgbClr val="471212"/>
                </a:solidFill>
                <a:latin typeface="Playfair Display"/>
                <a:ea typeface="Playfair Display"/>
                <a:cs typeface="Playfair Display"/>
                <a:sym typeface="Playfair Display"/>
              </a:rPr>
              <a:t>aukščia</a:t>
            </a:r>
            <a:r>
              <a:rPr lang="en-US" sz="2200" u="none" dirty="0" err="1">
                <a:solidFill>
                  <a:srgbClr val="471212"/>
                </a:solidFill>
                <a:latin typeface="Playfair Display"/>
                <a:ea typeface="Playfair Display"/>
                <a:cs typeface="Playfair Display"/>
                <a:sym typeface="Playfair Display"/>
              </a:rPr>
              <a:t>usio</a:t>
            </a:r>
            <a:r>
              <a:rPr lang="en-US" sz="2200" u="none" dirty="0">
                <a:solidFill>
                  <a:srgbClr val="471212"/>
                </a:solidFill>
                <a:latin typeface="Playfair Display"/>
                <a:ea typeface="Playfair Display"/>
                <a:cs typeface="Playfair Display"/>
                <a:sym typeface="Playfair Display"/>
              </a:rPr>
              <a:t> </a:t>
            </a:r>
            <a:r>
              <a:rPr lang="en-US" sz="2200" dirty="0" err="1">
                <a:solidFill>
                  <a:srgbClr val="471212"/>
                </a:solidFill>
                <a:latin typeface="Playfair Display"/>
                <a:ea typeface="Playfair Display"/>
                <a:cs typeface="Playfair Display"/>
                <a:sym typeface="Playfair Display"/>
              </a:rPr>
              <a:t>lygio</a:t>
            </a:r>
            <a:r>
              <a:rPr lang="en-US" sz="2200" dirty="0">
                <a:solidFill>
                  <a:srgbClr val="471212"/>
                </a:solidFill>
                <a:latin typeface="Playfair Display"/>
                <a:ea typeface="Playfair Display"/>
                <a:cs typeface="Playfair Display"/>
                <a:sym typeface="Playfair Display"/>
              </a:rPr>
              <a:t> </a:t>
            </a:r>
            <a:r>
              <a:rPr lang="en-US" sz="2200" dirty="0" err="1">
                <a:solidFill>
                  <a:srgbClr val="471212"/>
                </a:solidFill>
                <a:latin typeface="Playfair Display"/>
                <a:ea typeface="Playfair Display"/>
                <a:cs typeface="Playfair Display"/>
                <a:sym typeface="Playfair Display"/>
              </a:rPr>
              <a:t>kuli</a:t>
            </a:r>
            <a:r>
              <a:rPr lang="en-US" sz="2200" u="none" dirty="0" err="1">
                <a:solidFill>
                  <a:srgbClr val="471212"/>
                </a:solidFill>
                <a:latin typeface="Playfair Display"/>
                <a:ea typeface="Playfair Display"/>
                <a:cs typeface="Playfair Display"/>
                <a:sym typeface="Playfair Display"/>
              </a:rPr>
              <a:t>na</a:t>
            </a:r>
            <a:r>
              <a:rPr lang="en-US" sz="2200" dirty="0" err="1">
                <a:solidFill>
                  <a:srgbClr val="471212"/>
                </a:solidFill>
                <a:latin typeface="Playfair Display"/>
                <a:ea typeface="Playfair Display"/>
                <a:cs typeface="Playfair Display"/>
                <a:sym typeface="Playfair Display"/>
              </a:rPr>
              <a:t>rinę</a:t>
            </a:r>
            <a:r>
              <a:rPr lang="en-US" sz="2200" dirty="0">
                <a:solidFill>
                  <a:srgbClr val="471212"/>
                </a:solidFill>
                <a:latin typeface="Playfair Display"/>
                <a:ea typeface="Playfair Display"/>
                <a:cs typeface="Playfair Display"/>
                <a:sym typeface="Playfair Display"/>
              </a:rPr>
              <a:t> </a:t>
            </a:r>
            <a:r>
              <a:rPr lang="en-US" sz="2200" u="none" dirty="0" err="1">
                <a:solidFill>
                  <a:srgbClr val="471212"/>
                </a:solidFill>
                <a:latin typeface="Playfair Display"/>
                <a:ea typeface="Playfair Display"/>
                <a:cs typeface="Playfair Display"/>
                <a:sym typeface="Playfair Display"/>
              </a:rPr>
              <a:t>pat</a:t>
            </a:r>
            <a:r>
              <a:rPr lang="en-US" sz="2200" dirty="0" err="1">
                <a:solidFill>
                  <a:srgbClr val="471212"/>
                </a:solidFill>
                <a:latin typeface="Playfair Display"/>
                <a:ea typeface="Playfair Display"/>
                <a:cs typeface="Playfair Display"/>
                <a:sym typeface="Playfair Display"/>
              </a:rPr>
              <a:t>ir</a:t>
            </a:r>
            <a:r>
              <a:rPr lang="en-US" sz="2200" u="none" dirty="0" err="1">
                <a:solidFill>
                  <a:srgbClr val="471212"/>
                </a:solidFill>
                <a:latin typeface="Playfair Display"/>
                <a:ea typeface="Playfair Display"/>
                <a:cs typeface="Playfair Display"/>
                <a:sym typeface="Playfair Display"/>
              </a:rPr>
              <a:t>tį</a:t>
            </a:r>
            <a:r>
              <a:rPr lang="en-US" sz="2200" u="none" dirty="0">
                <a:solidFill>
                  <a:srgbClr val="471212"/>
                </a:solidFill>
                <a:latin typeface="Playfair Display"/>
                <a:ea typeface="Playfair Display"/>
                <a:cs typeface="Playfair Display"/>
                <a:sym typeface="Playfair Display"/>
              </a:rPr>
              <a:t> </a:t>
            </a:r>
            <a:r>
              <a:rPr lang="en-US" sz="2200" u="none" dirty="0" err="1">
                <a:solidFill>
                  <a:srgbClr val="471212"/>
                </a:solidFill>
                <a:latin typeface="Playfair Display"/>
                <a:ea typeface="Playfair Display"/>
                <a:cs typeface="Playfair Display"/>
                <a:sym typeface="Playfair Display"/>
              </a:rPr>
              <a:t>liudijanči</a:t>
            </a:r>
            <a:r>
              <a:rPr lang="en-US" sz="2200" dirty="0" err="1">
                <a:solidFill>
                  <a:srgbClr val="471212"/>
                </a:solidFill>
                <a:latin typeface="Playfair Display"/>
                <a:ea typeface="Playfair Display"/>
                <a:cs typeface="Playfair Display"/>
                <a:sym typeface="Playfair Display"/>
              </a:rPr>
              <a:t>o</a:t>
            </a:r>
            <a:r>
              <a:rPr lang="en-US" sz="2200" u="none" dirty="0" err="1">
                <a:solidFill>
                  <a:srgbClr val="471212"/>
                </a:solidFill>
                <a:latin typeface="Playfair Display"/>
                <a:ea typeface="Playfair Display"/>
                <a:cs typeface="Playfair Display"/>
                <a:sym typeface="Playfair Display"/>
              </a:rPr>
              <a:t>s</a:t>
            </a:r>
            <a:r>
              <a:rPr lang="en-US" sz="2200" dirty="0">
                <a:solidFill>
                  <a:srgbClr val="471212"/>
                </a:solidFill>
                <a:latin typeface="Playfair Display"/>
                <a:ea typeface="Playfair Display"/>
                <a:cs typeface="Playfair Display"/>
                <a:sym typeface="Playfair Display"/>
              </a:rPr>
              <a:t> </a:t>
            </a:r>
            <a:r>
              <a:rPr lang="en-US" sz="2200" u="none" dirty="0" err="1">
                <a:solidFill>
                  <a:srgbClr val="471212"/>
                </a:solidFill>
                <a:latin typeface="Playfair Display"/>
                <a:ea typeface="Playfair Display"/>
                <a:cs typeface="Playfair Display"/>
                <a:sym typeface="Playfair Display"/>
              </a:rPr>
              <a:t>pre</a:t>
            </a:r>
            <a:r>
              <a:rPr lang="en-US" sz="2200" dirty="0" err="1">
                <a:solidFill>
                  <a:srgbClr val="471212"/>
                </a:solidFill>
                <a:latin typeface="Playfair Display"/>
                <a:ea typeface="Playfair Display"/>
                <a:cs typeface="Playfair Display"/>
                <a:sym typeface="Playfair Display"/>
              </a:rPr>
              <a:t>stižinės</a:t>
            </a:r>
            <a:r>
              <a:rPr lang="en-US" sz="2200" dirty="0">
                <a:solidFill>
                  <a:srgbClr val="471212"/>
                </a:solidFill>
                <a:latin typeface="Playfair Display"/>
                <a:ea typeface="Playfair Display"/>
                <a:cs typeface="Playfair Display"/>
                <a:sym typeface="Playfair Display"/>
              </a:rPr>
              <a:t> </a:t>
            </a:r>
            <a:r>
              <a:rPr lang="en-US" sz="2200" dirty="0" err="1">
                <a:solidFill>
                  <a:srgbClr val="471212"/>
                </a:solidFill>
                <a:latin typeface="Playfair Display"/>
                <a:ea typeface="Playfair Display"/>
                <a:cs typeface="Playfair Display"/>
                <a:sym typeface="Playfair Display"/>
              </a:rPr>
              <a:t>žvaigždės</a:t>
            </a:r>
            <a:r>
              <a:rPr lang="en-US" sz="2200" dirty="0">
                <a:solidFill>
                  <a:srgbClr val="471212"/>
                </a:solidFill>
                <a:latin typeface="Playfair Display"/>
                <a:ea typeface="Playfair Display"/>
                <a:cs typeface="Playfair Display"/>
                <a:sym typeface="Playfair Display"/>
              </a:rPr>
              <a:t> </a:t>
            </a:r>
            <a:r>
              <a:rPr lang="en-US" sz="2200" dirty="0" err="1">
                <a:solidFill>
                  <a:srgbClr val="471212"/>
                </a:solidFill>
                <a:latin typeface="Playfair Display"/>
                <a:ea typeface="Playfair Display"/>
                <a:cs typeface="Playfair Display"/>
                <a:sym typeface="Playfair Display"/>
              </a:rPr>
              <a:t>buvo</a:t>
            </a:r>
            <a:r>
              <a:rPr lang="en-US" sz="2200" dirty="0">
                <a:solidFill>
                  <a:srgbClr val="471212"/>
                </a:solidFill>
                <a:latin typeface="Playfair Display"/>
                <a:ea typeface="Playfair Display"/>
                <a:cs typeface="Playfair Display"/>
                <a:sym typeface="Playfair Display"/>
              </a:rPr>
              <a:t> </a:t>
            </a:r>
            <a:r>
              <a:rPr lang="en-US" sz="2200" dirty="0" err="1">
                <a:solidFill>
                  <a:srgbClr val="471212"/>
                </a:solidFill>
                <a:latin typeface="Playfair Display"/>
                <a:ea typeface="Playfair Display"/>
                <a:cs typeface="Playfair Display"/>
                <a:sym typeface="Playfair Display"/>
              </a:rPr>
              <a:t>suteiktos</a:t>
            </a:r>
            <a:r>
              <a:rPr lang="en-US" sz="2200" dirty="0">
                <a:solidFill>
                  <a:srgbClr val="471212"/>
                </a:solidFill>
                <a:latin typeface="Playfair Display"/>
                <a:ea typeface="Playfair Display"/>
                <a:cs typeface="Playfair Display"/>
                <a:sym typeface="Playfair Display"/>
              </a:rPr>
              <a:t> 4 </a:t>
            </a:r>
            <a:r>
              <a:rPr lang="en-US" sz="2200" dirty="0" err="1">
                <a:solidFill>
                  <a:srgbClr val="471212"/>
                </a:solidFill>
                <a:latin typeface="Playfair Display"/>
                <a:ea typeface="Playfair Display"/>
                <a:cs typeface="Playfair Display"/>
                <a:sym typeface="Playfair Display"/>
              </a:rPr>
              <a:t>šalies</a:t>
            </a:r>
            <a:r>
              <a:rPr lang="en-US" sz="2200" dirty="0">
                <a:solidFill>
                  <a:srgbClr val="471212"/>
                </a:solidFill>
                <a:latin typeface="Playfair Display"/>
                <a:ea typeface="Playfair Display"/>
                <a:cs typeface="Playfair Display"/>
                <a:sym typeface="Playfair Display"/>
              </a:rPr>
              <a:t> </a:t>
            </a:r>
            <a:r>
              <a:rPr lang="en-US" sz="2200" dirty="0" err="1">
                <a:solidFill>
                  <a:srgbClr val="471212"/>
                </a:solidFill>
                <a:latin typeface="Playfair Display"/>
                <a:ea typeface="Playfair Display"/>
                <a:cs typeface="Playfair Display"/>
                <a:sym typeface="Playfair Display"/>
              </a:rPr>
              <a:t>restoranams</a:t>
            </a:r>
            <a:r>
              <a:rPr lang="en-US" sz="2200" dirty="0">
                <a:solidFill>
                  <a:srgbClr val="471212"/>
                </a:solidFill>
                <a:latin typeface="Playfair Display"/>
                <a:ea typeface="Playfair Display"/>
                <a:cs typeface="Playfair Display"/>
                <a:sym typeface="Playfair Display"/>
              </a:rPr>
              <a:t>, o </a:t>
            </a:r>
            <a:r>
              <a:rPr lang="en-US" sz="2200" dirty="0" err="1">
                <a:solidFill>
                  <a:srgbClr val="471212"/>
                </a:solidFill>
                <a:latin typeface="Playfair Display"/>
                <a:ea typeface="Playfair Display"/>
                <a:cs typeface="Playfair Display"/>
                <a:sym typeface="Playfair Display"/>
              </a:rPr>
              <a:t>iš</a:t>
            </a:r>
            <a:r>
              <a:rPr lang="en-US" sz="2200" dirty="0">
                <a:solidFill>
                  <a:srgbClr val="471212"/>
                </a:solidFill>
                <a:latin typeface="Playfair Display"/>
                <a:ea typeface="Playfair Display"/>
                <a:cs typeface="Playfair Display"/>
                <a:sym typeface="Playfair Display"/>
              </a:rPr>
              <a:t> </a:t>
            </a:r>
            <a:r>
              <a:rPr lang="en-US" sz="2200" dirty="0" err="1">
                <a:solidFill>
                  <a:srgbClr val="471212"/>
                </a:solidFill>
                <a:latin typeface="Playfair Display"/>
                <a:ea typeface="Playfair Display"/>
                <a:cs typeface="Playfair Display"/>
                <a:sym typeface="Playfair Display"/>
              </a:rPr>
              <a:t>viso</a:t>
            </a:r>
            <a:r>
              <a:rPr lang="en-US" sz="2200" dirty="0">
                <a:solidFill>
                  <a:srgbClr val="471212"/>
                </a:solidFill>
                <a:latin typeface="Playfair Display"/>
                <a:ea typeface="Playfair Display"/>
                <a:cs typeface="Playfair Display"/>
                <a:sym typeface="Playfair Display"/>
              </a:rPr>
              <a:t> į „Michelin“ </a:t>
            </a:r>
            <a:r>
              <a:rPr lang="en-US" sz="2200" dirty="0" err="1">
                <a:solidFill>
                  <a:srgbClr val="471212"/>
                </a:solidFill>
                <a:latin typeface="Playfair Display"/>
                <a:ea typeface="Playfair Display"/>
                <a:cs typeface="Playfair Display"/>
                <a:sym typeface="Playfair Display"/>
              </a:rPr>
              <a:t>gidą</a:t>
            </a:r>
            <a:r>
              <a:rPr lang="en-US" sz="2200" dirty="0">
                <a:solidFill>
                  <a:srgbClr val="471212"/>
                </a:solidFill>
                <a:latin typeface="Playfair Display"/>
                <a:ea typeface="Playfair Display"/>
                <a:cs typeface="Playfair Display"/>
                <a:sym typeface="Playfair Display"/>
              </a:rPr>
              <a:t> </a:t>
            </a:r>
            <a:r>
              <a:rPr lang="en-US" sz="2200" dirty="0" err="1">
                <a:solidFill>
                  <a:srgbClr val="471212"/>
                </a:solidFill>
                <a:latin typeface="Playfair Display"/>
                <a:ea typeface="Playfair Display"/>
                <a:cs typeface="Playfair Display"/>
                <a:sym typeface="Playfair Display"/>
              </a:rPr>
              <a:t>įtraukti</a:t>
            </a:r>
            <a:r>
              <a:rPr lang="en-US" sz="2200" dirty="0">
                <a:solidFill>
                  <a:srgbClr val="471212"/>
                </a:solidFill>
                <a:latin typeface="Playfair Display"/>
                <a:ea typeface="Playfair Display"/>
                <a:cs typeface="Playfair Display"/>
                <a:sym typeface="Playfair Display"/>
              </a:rPr>
              <a:t> 37 </a:t>
            </a:r>
            <a:r>
              <a:rPr lang="en-US" sz="2200" dirty="0" err="1">
                <a:solidFill>
                  <a:srgbClr val="471212"/>
                </a:solidFill>
                <a:latin typeface="Playfair Display"/>
                <a:ea typeface="Playfair Display"/>
                <a:cs typeface="Playfair Display"/>
                <a:sym typeface="Playfair Display"/>
              </a:rPr>
              <a:t>restoranai</a:t>
            </a:r>
            <a:r>
              <a:rPr lang="en-US" sz="2200" dirty="0">
                <a:solidFill>
                  <a:srgbClr val="471212"/>
                </a:solidFill>
                <a:latin typeface="Playfair Display"/>
                <a:ea typeface="Playfair Display"/>
                <a:cs typeface="Playfair Display"/>
                <a:sym typeface="Playfair Display"/>
              </a:rPr>
              <a:t>. Po 1 </a:t>
            </a:r>
            <a:r>
              <a:rPr lang="lt-LT" sz="2200" dirty="0">
                <a:solidFill>
                  <a:srgbClr val="471212"/>
                </a:solidFill>
                <a:latin typeface="Playfair Display"/>
                <a:ea typeface="Playfair Display"/>
                <a:cs typeface="Playfair Display"/>
                <a:sym typeface="Playfair Display"/>
              </a:rPr>
              <a:t>žvaigždę pelnė:</a:t>
            </a:r>
          </a:p>
          <a:p>
            <a:pPr algn="l">
              <a:lnSpc>
                <a:spcPts val="4460"/>
              </a:lnSpc>
            </a:pPr>
            <a:r>
              <a:rPr lang="lt-LT" sz="2200" b="1" dirty="0">
                <a:solidFill>
                  <a:srgbClr val="471212"/>
                </a:solidFill>
                <a:latin typeface="Playfair Display"/>
                <a:ea typeface="Playfair Display"/>
                <a:cs typeface="Playfair Display"/>
                <a:sym typeface="Playfair Display"/>
              </a:rPr>
              <a:t>Demo (šefas Tadas Eidukevičius, Vilnius)</a:t>
            </a:r>
          </a:p>
          <a:p>
            <a:pPr algn="l">
              <a:lnSpc>
                <a:spcPts val="4460"/>
              </a:lnSpc>
            </a:pPr>
            <a:r>
              <a:rPr lang="lt-LT" sz="2200" b="1" dirty="0">
                <a:solidFill>
                  <a:srgbClr val="471212"/>
                </a:solidFill>
                <a:latin typeface="Playfair Display"/>
                <a:ea typeface="Playfair Display"/>
                <a:cs typeface="Playfair Display"/>
                <a:sym typeface="Playfair Display"/>
              </a:rPr>
              <a:t>Džiaugsmas (šefas Martynas Praškevičius, Vilnius)</a:t>
            </a:r>
          </a:p>
          <a:p>
            <a:pPr algn="l">
              <a:lnSpc>
                <a:spcPts val="4460"/>
              </a:lnSpc>
            </a:pPr>
            <a:r>
              <a:rPr lang="lt-LT" sz="2200" b="1" dirty="0">
                <a:solidFill>
                  <a:srgbClr val="471212"/>
                </a:solidFill>
                <a:latin typeface="Playfair Display"/>
                <a:ea typeface="Playfair Display"/>
                <a:cs typeface="Playfair Display"/>
                <a:sym typeface="Playfair Display"/>
              </a:rPr>
              <a:t>Nineteen18 (šefas Andrius Kubilius, Vilnius)</a:t>
            </a:r>
          </a:p>
          <a:p>
            <a:pPr algn="l">
              <a:lnSpc>
                <a:spcPts val="4460"/>
              </a:lnSpc>
            </a:pPr>
            <a:r>
              <a:rPr lang="lt-LT" sz="2200" b="1" dirty="0">
                <a:solidFill>
                  <a:srgbClr val="471212"/>
                </a:solidFill>
                <a:latin typeface="Playfair Display"/>
                <a:ea typeface="Playfair Display"/>
                <a:cs typeface="Playfair Display"/>
                <a:sym typeface="Playfair Display"/>
              </a:rPr>
              <a:t>Pas Mus (šefė Vita Bartininkaitė, Vilnius)</a:t>
            </a:r>
            <a:endParaRPr lang="en-US" sz="2200" b="1" dirty="0">
              <a:solidFill>
                <a:srgbClr val="471212"/>
              </a:solidFill>
              <a:latin typeface="Playfair Display"/>
              <a:ea typeface="Playfair Display"/>
              <a:cs typeface="Playfair Display"/>
              <a:sym typeface="Playfair Display"/>
            </a:endParaRPr>
          </a:p>
          <a:p>
            <a:pPr algn="l">
              <a:lnSpc>
                <a:spcPts val="4460"/>
              </a:lnSpc>
            </a:pPr>
            <a:endParaRPr lang="en-US" sz="2385" dirty="0">
              <a:solidFill>
                <a:srgbClr val="471212"/>
              </a:solidFill>
              <a:latin typeface="Playfair Display"/>
              <a:ea typeface="Playfair Display"/>
              <a:cs typeface="Playfair Display"/>
              <a:sym typeface="Playfair Display"/>
            </a:endParaRPr>
          </a:p>
        </p:txBody>
      </p:sp>
      <p:sp>
        <p:nvSpPr>
          <p:cNvPr id="6" name="Freeform 6"/>
          <p:cNvSpPr/>
          <p:nvPr/>
        </p:nvSpPr>
        <p:spPr>
          <a:xfrm>
            <a:off x="9144000" y="3303228"/>
            <a:ext cx="8882014" cy="5278454"/>
          </a:xfrm>
          <a:custGeom>
            <a:avLst/>
            <a:gdLst/>
            <a:ahLst/>
            <a:cxnLst/>
            <a:rect l="l" t="t" r="r" b="b"/>
            <a:pathLst>
              <a:path w="8882014" h="5278454">
                <a:moveTo>
                  <a:pt x="0" y="0"/>
                </a:moveTo>
                <a:lnTo>
                  <a:pt x="8882014" y="0"/>
                </a:lnTo>
                <a:lnTo>
                  <a:pt x="8882014" y="5278455"/>
                </a:lnTo>
                <a:lnTo>
                  <a:pt x="0" y="5278455"/>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505729" y="2109529"/>
            <a:ext cx="13607910" cy="540022"/>
          </a:xfrm>
          <a:prstGeom prst="rect">
            <a:avLst/>
          </a:prstGeom>
        </p:spPr>
        <p:txBody>
          <a:bodyPr lIns="0" tIns="0" rIns="0" bIns="0" rtlCol="0" anchor="t">
            <a:spAutoFit/>
          </a:bodyPr>
          <a:lstStyle/>
          <a:p>
            <a:pPr algn="just">
              <a:lnSpc>
                <a:spcPts val="4360"/>
              </a:lnSpc>
              <a:spcBef>
                <a:spcPct val="0"/>
              </a:spcBef>
            </a:pPr>
            <a:r>
              <a:rPr lang="en-US" sz="3114" b="1" spc="706">
                <a:solidFill>
                  <a:srgbClr val="471212"/>
                </a:solidFill>
                <a:latin typeface="Playfair Display Bold"/>
                <a:ea typeface="Playfair Display Bold"/>
                <a:cs typeface="Playfair Display Bold"/>
                <a:sym typeface="Playfair Display Bold"/>
              </a:rPr>
              <a:t>MICHELIN RAKTAI</a:t>
            </a:r>
          </a:p>
        </p:txBody>
      </p:sp>
      <p:sp>
        <p:nvSpPr>
          <p:cNvPr id="5" name="TextBox 5"/>
          <p:cNvSpPr txBox="1"/>
          <p:nvPr/>
        </p:nvSpPr>
        <p:spPr>
          <a:xfrm>
            <a:off x="505729" y="2887676"/>
            <a:ext cx="8638271" cy="6767109"/>
          </a:xfrm>
          <a:prstGeom prst="rect">
            <a:avLst/>
          </a:prstGeom>
        </p:spPr>
        <p:txBody>
          <a:bodyPr lIns="0" tIns="0" rIns="0" bIns="0" rtlCol="0" anchor="t">
            <a:spAutoFit/>
          </a:bodyPr>
          <a:lstStyle/>
          <a:p>
            <a:pPr algn="l">
              <a:lnSpc>
                <a:spcPts val="4086"/>
              </a:lnSpc>
            </a:pPr>
            <a:r>
              <a:rPr lang="en-US" sz="2185" dirty="0">
                <a:solidFill>
                  <a:srgbClr val="471212"/>
                </a:solidFill>
                <a:latin typeface="Playfair Display"/>
                <a:ea typeface="Playfair Display"/>
                <a:cs typeface="Playfair Display"/>
                <a:sym typeface="Playfair Display"/>
              </a:rPr>
              <a:t> MICHELIN Guide </a:t>
            </a:r>
            <a:r>
              <a:rPr lang="en-US" sz="2185" dirty="0" err="1">
                <a:solidFill>
                  <a:srgbClr val="471212"/>
                </a:solidFill>
                <a:latin typeface="Playfair Display"/>
                <a:ea typeface="Playfair Display"/>
                <a:cs typeface="Playfair Display"/>
                <a:sym typeface="Playfair Display"/>
              </a:rPr>
              <a:t>pirmą</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kartą</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pristatė</a:t>
            </a:r>
            <a:r>
              <a:rPr lang="en-US" sz="2185" dirty="0">
                <a:solidFill>
                  <a:srgbClr val="471212"/>
                </a:solidFill>
                <a:latin typeface="Playfair Display"/>
                <a:ea typeface="Playfair Display"/>
                <a:cs typeface="Playfair Display"/>
                <a:sym typeface="Playfair Display"/>
              </a:rPr>
              <a:t> „Michelin Key“ </a:t>
            </a:r>
            <a:r>
              <a:rPr lang="en-US" sz="2185" dirty="0" err="1">
                <a:solidFill>
                  <a:srgbClr val="471212"/>
                </a:solidFill>
                <a:latin typeface="Playfair Display"/>
                <a:ea typeface="Playfair Display"/>
                <a:cs typeface="Playfair Display"/>
                <a:sym typeface="Playfair Display"/>
              </a:rPr>
              <a:t>apdovanojimą</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skirtą</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išskirtiniams</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viešbučiams</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pasižymintiems</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aukščia</a:t>
            </a:r>
            <a:r>
              <a:rPr lang="en-US" sz="2185" u="none" dirty="0" err="1">
                <a:solidFill>
                  <a:srgbClr val="471212"/>
                </a:solidFill>
                <a:latin typeface="Playfair Display"/>
                <a:ea typeface="Playfair Display"/>
                <a:cs typeface="Playfair Display"/>
                <a:sym typeface="Playfair Display"/>
              </a:rPr>
              <a:t>usiu</a:t>
            </a:r>
            <a:r>
              <a:rPr lang="en-US" sz="2185" u="none" dirty="0">
                <a:solidFill>
                  <a:srgbClr val="471212"/>
                </a:solidFill>
                <a:latin typeface="Playfair Display"/>
                <a:ea typeface="Playfair Display"/>
                <a:cs typeface="Playfair Display"/>
                <a:sym typeface="Playfair Display"/>
              </a:rPr>
              <a:t> </a:t>
            </a:r>
            <a:r>
              <a:rPr lang="en-US" sz="2185" u="none" dirty="0" err="1">
                <a:solidFill>
                  <a:srgbClr val="471212"/>
                </a:solidFill>
                <a:latin typeface="Playfair Display"/>
                <a:ea typeface="Playfair Display"/>
                <a:cs typeface="Playfair Display"/>
                <a:sym typeface="Playfair Display"/>
              </a:rPr>
              <a:t>svetin</a:t>
            </a:r>
            <a:r>
              <a:rPr lang="en-US" sz="2185" dirty="0" err="1">
                <a:solidFill>
                  <a:srgbClr val="471212"/>
                </a:solidFill>
                <a:latin typeface="Playfair Display"/>
                <a:ea typeface="Playfair Display"/>
                <a:cs typeface="Playfair Display"/>
                <a:sym typeface="Playfair Display"/>
              </a:rPr>
              <a:t>gumo</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dizaino</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autentiškumo</a:t>
            </a:r>
            <a:r>
              <a:rPr lang="en-US" sz="2185" dirty="0">
                <a:solidFill>
                  <a:srgbClr val="471212"/>
                </a:solidFill>
                <a:latin typeface="Playfair Display"/>
                <a:ea typeface="Playfair Display"/>
                <a:cs typeface="Playfair Display"/>
                <a:sym typeface="Playfair Display"/>
              </a:rPr>
              <a:t> ir </a:t>
            </a:r>
            <a:r>
              <a:rPr lang="en-US" sz="2185" dirty="0" err="1">
                <a:solidFill>
                  <a:srgbClr val="471212"/>
                </a:solidFill>
                <a:latin typeface="Playfair Display"/>
                <a:ea typeface="Playfair Display"/>
                <a:cs typeface="Playfair Display"/>
                <a:sym typeface="Playfair Display"/>
              </a:rPr>
              <a:t>išskirtinės</a:t>
            </a:r>
            <a:r>
              <a:rPr lang="en-US" sz="2185" dirty="0">
                <a:solidFill>
                  <a:srgbClr val="471212"/>
                </a:solidFill>
                <a:latin typeface="Playfair Display"/>
                <a:ea typeface="Playfair Display"/>
                <a:cs typeface="Playfair Display"/>
                <a:sym typeface="Playfair Display"/>
              </a:rPr>
              <a:t> </a:t>
            </a:r>
            <a:r>
              <a:rPr lang="en-US" sz="2185" u="none" dirty="0" err="1">
                <a:solidFill>
                  <a:srgbClr val="471212"/>
                </a:solidFill>
                <a:latin typeface="Playfair Display"/>
                <a:ea typeface="Playfair Display"/>
                <a:cs typeface="Playfair Display"/>
                <a:sym typeface="Playfair Display"/>
              </a:rPr>
              <a:t>pat</a:t>
            </a:r>
            <a:r>
              <a:rPr lang="en-US" sz="2185" dirty="0" err="1">
                <a:solidFill>
                  <a:srgbClr val="471212"/>
                </a:solidFill>
                <a:latin typeface="Playfair Display"/>
                <a:ea typeface="Playfair Display"/>
                <a:cs typeface="Playfair Display"/>
                <a:sym typeface="Playfair Display"/>
              </a:rPr>
              <a:t>ir</a:t>
            </a:r>
            <a:r>
              <a:rPr lang="en-US" sz="2185" u="none" dirty="0" err="1">
                <a:solidFill>
                  <a:srgbClr val="471212"/>
                </a:solidFill>
                <a:latin typeface="Playfair Display"/>
                <a:ea typeface="Playfair Display"/>
                <a:cs typeface="Playfair Display"/>
                <a:sym typeface="Playfair Display"/>
              </a:rPr>
              <a:t>ties</a:t>
            </a:r>
            <a:r>
              <a:rPr lang="en-US" sz="2185" u="none" dirty="0">
                <a:solidFill>
                  <a:srgbClr val="471212"/>
                </a:solidFill>
                <a:latin typeface="Playfair Display"/>
                <a:ea typeface="Playfair Display"/>
                <a:cs typeface="Playfair Display"/>
                <a:sym typeface="Playfair Display"/>
              </a:rPr>
              <a:t> </a:t>
            </a:r>
            <a:r>
              <a:rPr lang="en-US" sz="2185" u="none" dirty="0" err="1">
                <a:solidFill>
                  <a:srgbClr val="471212"/>
                </a:solidFill>
                <a:latin typeface="Playfair Display"/>
                <a:ea typeface="Playfair Display"/>
                <a:cs typeface="Playfair Display"/>
                <a:sym typeface="Playfair Display"/>
              </a:rPr>
              <a:t>lygiu</a:t>
            </a:r>
            <a:r>
              <a:rPr lang="en-US" sz="2185" u="none" dirty="0">
                <a:solidFill>
                  <a:srgbClr val="471212"/>
                </a:solidFill>
                <a:latin typeface="Playfair Display"/>
                <a:ea typeface="Playfair Display"/>
                <a:cs typeface="Playfair Display"/>
                <a:sym typeface="Playfair Display"/>
              </a:rPr>
              <a:t>. </a:t>
            </a:r>
          </a:p>
          <a:p>
            <a:pPr algn="l">
              <a:lnSpc>
                <a:spcPts val="4086"/>
              </a:lnSpc>
            </a:pPr>
            <a:endParaRPr lang="en-US" sz="2185" u="none" dirty="0">
              <a:solidFill>
                <a:srgbClr val="471212"/>
              </a:solidFill>
              <a:latin typeface="Playfair Display"/>
              <a:ea typeface="Playfair Display"/>
              <a:cs typeface="Playfair Display"/>
              <a:sym typeface="Playfair Display"/>
            </a:endParaRPr>
          </a:p>
          <a:p>
            <a:pPr algn="l">
              <a:lnSpc>
                <a:spcPts val="4086"/>
              </a:lnSpc>
            </a:pPr>
            <a:r>
              <a:rPr lang="en-US" sz="2185" b="1" u="none" dirty="0">
                <a:solidFill>
                  <a:srgbClr val="471212"/>
                </a:solidFill>
                <a:latin typeface="Playfair Display Bold"/>
                <a:ea typeface="Playfair Display Bold"/>
                <a:cs typeface="Playfair Display Bold"/>
                <a:sym typeface="Playfair Display Bold"/>
              </a:rPr>
              <a:t>Po </a:t>
            </a:r>
            <a:r>
              <a:rPr lang="en-US" sz="2185" b="1" u="none" dirty="0" err="1">
                <a:solidFill>
                  <a:srgbClr val="471212"/>
                </a:solidFill>
                <a:latin typeface="Playfair Display Bold"/>
                <a:ea typeface="Playfair Display Bold"/>
                <a:cs typeface="Playfair Display Bold"/>
                <a:sym typeface="Playfair Display Bold"/>
              </a:rPr>
              <a:t>vieną</a:t>
            </a:r>
            <a:r>
              <a:rPr lang="en-US" sz="2185" b="1" u="none" dirty="0">
                <a:solidFill>
                  <a:srgbClr val="471212"/>
                </a:solidFill>
                <a:latin typeface="Playfair Display Bold"/>
                <a:ea typeface="Playfair Display Bold"/>
                <a:cs typeface="Playfair Display Bold"/>
                <a:sym typeface="Playfair Display Bold"/>
              </a:rPr>
              <a:t> </a:t>
            </a:r>
            <a:r>
              <a:rPr lang="en-US" sz="2185" b="1" u="none" dirty="0" err="1">
                <a:solidFill>
                  <a:srgbClr val="471212"/>
                </a:solidFill>
                <a:latin typeface="Playfair Display Bold"/>
                <a:ea typeface="Playfair Display Bold"/>
                <a:cs typeface="Playfair Display Bold"/>
                <a:sym typeface="Playfair Display Bold"/>
              </a:rPr>
              <a:t>raktelį</a:t>
            </a:r>
            <a:r>
              <a:rPr lang="en-US" sz="2185" b="1" u="none" dirty="0">
                <a:solidFill>
                  <a:srgbClr val="471212"/>
                </a:solidFill>
                <a:latin typeface="Playfair Display Bold"/>
                <a:ea typeface="Playfair Display Bold"/>
                <a:cs typeface="Playfair Display Bold"/>
                <a:sym typeface="Playfair Display Bold"/>
              </a:rPr>
              <a:t> </a:t>
            </a:r>
            <a:r>
              <a:rPr lang="en-US" sz="2185" b="1" u="none" dirty="0" err="1">
                <a:solidFill>
                  <a:srgbClr val="471212"/>
                </a:solidFill>
                <a:latin typeface="Playfair Display Bold"/>
                <a:ea typeface="Playfair Display Bold"/>
                <a:cs typeface="Playfair Display Bold"/>
                <a:sym typeface="Playfair Display Bold"/>
              </a:rPr>
              <a:t>gavo</a:t>
            </a:r>
            <a:r>
              <a:rPr lang="en-US" sz="2185" b="1" u="none" dirty="0">
                <a:solidFill>
                  <a:srgbClr val="471212"/>
                </a:solidFill>
                <a:latin typeface="Playfair Display Bold"/>
                <a:ea typeface="Playfair Display Bold"/>
                <a:cs typeface="Playfair Display Bold"/>
                <a:sym typeface="Playfair Display Bold"/>
              </a:rPr>
              <a:t> </a:t>
            </a:r>
            <a:r>
              <a:rPr lang="en-US" sz="2185" b="1" u="none" dirty="0" err="1">
                <a:solidFill>
                  <a:srgbClr val="471212"/>
                </a:solidFill>
                <a:latin typeface="Playfair Display Bold"/>
                <a:ea typeface="Playfair Display Bold"/>
                <a:cs typeface="Playfair Display Bold"/>
                <a:sym typeface="Playfair Display Bold"/>
              </a:rPr>
              <a:t>mūsų</a:t>
            </a:r>
            <a:r>
              <a:rPr lang="en-US" sz="2185" b="1" u="none" dirty="0">
                <a:solidFill>
                  <a:srgbClr val="471212"/>
                </a:solidFill>
                <a:latin typeface="Playfair Display Bold"/>
                <a:ea typeface="Playfair Display Bold"/>
                <a:cs typeface="Playfair Display Bold"/>
                <a:sym typeface="Playfair Display Bold"/>
              </a:rPr>
              <a:t> </a:t>
            </a:r>
            <a:r>
              <a:rPr lang="en-US" sz="2185" b="1" u="none" dirty="0" err="1">
                <a:solidFill>
                  <a:srgbClr val="471212"/>
                </a:solidFill>
                <a:latin typeface="Playfair Display Bold"/>
                <a:ea typeface="Playfair Display Bold"/>
                <a:cs typeface="Playfair Display Bold"/>
                <a:sym typeface="Playfair Display Bold"/>
              </a:rPr>
              <a:t>nariai</a:t>
            </a:r>
            <a:r>
              <a:rPr lang="en-US" sz="2185" b="1" u="none" dirty="0">
                <a:solidFill>
                  <a:srgbClr val="471212"/>
                </a:solidFill>
                <a:latin typeface="Playfair Display Bold"/>
                <a:ea typeface="Playfair Display Bold"/>
                <a:cs typeface="Playfair Display Bold"/>
                <a:sym typeface="Playfair Display Bold"/>
              </a:rPr>
              <a:t> . H</a:t>
            </a:r>
            <a:r>
              <a:rPr lang="en-US" sz="2185" b="1" dirty="0">
                <a:solidFill>
                  <a:srgbClr val="471212"/>
                </a:solidFill>
                <a:latin typeface="Playfair Display Bold"/>
                <a:ea typeface="Playfair Display Bold"/>
                <a:cs typeface="Playfair Display Bold"/>
                <a:sym typeface="Playfair Display Bold"/>
              </a:rPr>
              <a:t>otel PACAI, Vilniu</a:t>
            </a:r>
            <a:r>
              <a:rPr lang="en-US" sz="2185" b="1" u="none" dirty="0">
                <a:solidFill>
                  <a:srgbClr val="471212"/>
                </a:solidFill>
                <a:latin typeface="Playfair Display Bold"/>
                <a:ea typeface="Playfair Display Bold"/>
                <a:cs typeface="Playfair Display Bold"/>
                <a:sym typeface="Playfair Display Bold"/>
              </a:rPr>
              <a:t>s</a:t>
            </a:r>
          </a:p>
          <a:p>
            <a:pPr algn="l">
              <a:lnSpc>
                <a:spcPts val="4086"/>
              </a:lnSpc>
            </a:pPr>
            <a:r>
              <a:rPr lang="en-US" sz="2185" u="none" dirty="0">
                <a:solidFill>
                  <a:srgbClr val="471212"/>
                </a:solidFill>
                <a:latin typeface="Playfair Display"/>
                <a:ea typeface="Playfair Display"/>
                <a:cs typeface="Playfair Display"/>
                <a:sym typeface="Playfair Display"/>
              </a:rPr>
              <a:t>„Perfect</a:t>
            </a:r>
            <a:r>
              <a:rPr lang="en-US" sz="2185" dirty="0">
                <a:solidFill>
                  <a:srgbClr val="471212"/>
                </a:solidFill>
                <a:latin typeface="Playfair Display"/>
                <a:ea typeface="Playfair Display"/>
                <a:cs typeface="Playfair Display"/>
                <a:sym typeface="Playfair Display"/>
              </a:rPr>
              <a:t> fo</a:t>
            </a:r>
            <a:r>
              <a:rPr lang="en-US" sz="2185" u="none" dirty="0">
                <a:solidFill>
                  <a:srgbClr val="471212"/>
                </a:solidFill>
                <a:latin typeface="Playfair Display"/>
                <a:ea typeface="Playfair Display"/>
                <a:cs typeface="Playfair Display"/>
                <a:sym typeface="Playfair Display"/>
              </a:rPr>
              <a:t>r: The De</a:t>
            </a:r>
            <a:r>
              <a:rPr lang="en-US" sz="2185" dirty="0">
                <a:solidFill>
                  <a:srgbClr val="471212"/>
                </a:solidFill>
                <a:latin typeface="Playfair Display"/>
                <a:ea typeface="Playfair Display"/>
                <a:cs typeface="Playfair Display"/>
                <a:sym typeface="Playfair Display"/>
              </a:rPr>
              <a:t>sign Hotel experience“</a:t>
            </a:r>
          </a:p>
          <a:p>
            <a:pPr algn="l">
              <a:lnSpc>
                <a:spcPts val="4086"/>
              </a:lnSpc>
            </a:pPr>
            <a:r>
              <a:rPr lang="en-US" sz="2185" dirty="0" err="1">
                <a:solidFill>
                  <a:srgbClr val="471212"/>
                </a:solidFill>
                <a:latin typeface="Playfair Display"/>
                <a:ea typeface="Playfair Display"/>
                <a:cs typeface="Playfair Display"/>
                <a:sym typeface="Playfair Display"/>
              </a:rPr>
              <a:t>Įvertintas</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už</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išskirtinį</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dizainą</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modernios</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prabangos</a:t>
            </a:r>
            <a:r>
              <a:rPr lang="en-US" sz="2185" dirty="0">
                <a:solidFill>
                  <a:srgbClr val="471212"/>
                </a:solidFill>
                <a:latin typeface="Playfair Display"/>
                <a:ea typeface="Playfair Display"/>
                <a:cs typeface="Playfair Display"/>
                <a:sym typeface="Playfair Display"/>
              </a:rPr>
              <a:t> ir </a:t>
            </a:r>
            <a:r>
              <a:rPr lang="en-US" sz="2185" dirty="0" err="1">
                <a:solidFill>
                  <a:srgbClr val="471212"/>
                </a:solidFill>
                <a:latin typeface="Playfair Display"/>
                <a:ea typeface="Playfair Display"/>
                <a:cs typeface="Playfair Display"/>
                <a:sym typeface="Playfair Display"/>
              </a:rPr>
              <a:t>istorinio</a:t>
            </a:r>
            <a:r>
              <a:rPr lang="en-US" sz="2185" dirty="0">
                <a:solidFill>
                  <a:srgbClr val="471212"/>
                </a:solidFill>
                <a:latin typeface="Playfair Display"/>
                <a:ea typeface="Playfair Display"/>
                <a:cs typeface="Playfair Display"/>
                <a:sym typeface="Playfair Display"/>
              </a:rPr>
              <a:t> Vilniaus </a:t>
            </a:r>
            <a:r>
              <a:rPr lang="en-US" sz="2185" dirty="0" err="1">
                <a:solidFill>
                  <a:srgbClr val="471212"/>
                </a:solidFill>
                <a:latin typeface="Playfair Display"/>
                <a:ea typeface="Playfair Display"/>
                <a:cs typeface="Playfair Display"/>
                <a:sym typeface="Playfair Display"/>
              </a:rPr>
              <a:t>dvasios</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sintezę</a:t>
            </a:r>
            <a:r>
              <a:rPr lang="en-US" sz="2185" dirty="0">
                <a:solidFill>
                  <a:srgbClr val="471212"/>
                </a:solidFill>
                <a:latin typeface="Playfair Display"/>
                <a:ea typeface="Playfair Display"/>
                <a:cs typeface="Playfair Display"/>
                <a:sym typeface="Playfair Display"/>
              </a:rPr>
              <a:t>.</a:t>
            </a:r>
          </a:p>
          <a:p>
            <a:pPr algn="l">
              <a:lnSpc>
                <a:spcPts val="4086"/>
              </a:lnSpc>
            </a:pPr>
            <a:endParaRPr lang="en-US" sz="2185" dirty="0">
              <a:solidFill>
                <a:srgbClr val="471212"/>
              </a:solidFill>
              <a:latin typeface="Playfair Display"/>
              <a:ea typeface="Playfair Display"/>
              <a:cs typeface="Playfair Display"/>
              <a:sym typeface="Playfair Display"/>
            </a:endParaRPr>
          </a:p>
          <a:p>
            <a:pPr algn="l">
              <a:lnSpc>
                <a:spcPts val="4086"/>
              </a:lnSpc>
            </a:pPr>
            <a:r>
              <a:rPr lang="en-US" sz="2185" b="1" dirty="0">
                <a:solidFill>
                  <a:srgbClr val="471212"/>
                </a:solidFill>
                <a:latin typeface="Playfair Display Bold"/>
                <a:ea typeface="Playfair Display Bold"/>
                <a:cs typeface="Playfair Display Bold"/>
                <a:sym typeface="Playfair Display Bold"/>
              </a:rPr>
              <a:t>Esperanza Lake Resort</a:t>
            </a:r>
          </a:p>
          <a:p>
            <a:pPr algn="l">
              <a:lnSpc>
                <a:spcPts val="4086"/>
              </a:lnSpc>
            </a:pPr>
            <a:r>
              <a:rPr lang="en-US" sz="2185" dirty="0">
                <a:solidFill>
                  <a:srgbClr val="471212"/>
                </a:solidFill>
                <a:latin typeface="Playfair Display"/>
                <a:ea typeface="Playfair Display"/>
                <a:cs typeface="Playfair Display"/>
                <a:sym typeface="Playfair Display"/>
              </a:rPr>
              <a:t>„Perfect for: A great natural escape; going slow“. </a:t>
            </a:r>
            <a:r>
              <a:rPr lang="en-US" sz="2185" dirty="0" err="1">
                <a:solidFill>
                  <a:srgbClr val="471212"/>
                </a:solidFill>
                <a:latin typeface="Playfair Display"/>
                <a:ea typeface="Playfair Display"/>
                <a:cs typeface="Playfair Display"/>
                <a:sym typeface="Playfair Display"/>
              </a:rPr>
              <a:t>Įvertintas</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už</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harmoningą</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ryšį</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su</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gamta</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ramybę</a:t>
            </a:r>
            <a:r>
              <a:rPr lang="en-US" sz="2185" dirty="0">
                <a:solidFill>
                  <a:srgbClr val="471212"/>
                </a:solidFill>
                <a:latin typeface="Playfair Display"/>
                <a:ea typeface="Playfair Display"/>
                <a:cs typeface="Playfair Display"/>
                <a:sym typeface="Playfair Display"/>
              </a:rPr>
              <a:t> ir </a:t>
            </a:r>
            <a:r>
              <a:rPr lang="en-US" sz="2185" dirty="0" err="1">
                <a:solidFill>
                  <a:srgbClr val="471212"/>
                </a:solidFill>
                <a:latin typeface="Playfair Display"/>
                <a:ea typeface="Playfair Display"/>
                <a:cs typeface="Playfair Display"/>
                <a:sym typeface="Playfair Display"/>
              </a:rPr>
              <a:t>tvaraus</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poilsio</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patirtį</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ežero</a:t>
            </a:r>
            <a:r>
              <a:rPr lang="en-US" sz="2185" dirty="0">
                <a:solidFill>
                  <a:srgbClr val="471212"/>
                </a:solidFill>
                <a:latin typeface="Playfair Display"/>
                <a:ea typeface="Playfair Display"/>
                <a:cs typeface="Playfair Display"/>
                <a:sym typeface="Playfair Display"/>
              </a:rPr>
              <a:t> </a:t>
            </a:r>
            <a:r>
              <a:rPr lang="en-US" sz="2185" dirty="0" err="1">
                <a:solidFill>
                  <a:srgbClr val="471212"/>
                </a:solidFill>
                <a:latin typeface="Playfair Display"/>
                <a:ea typeface="Playfair Display"/>
                <a:cs typeface="Playfair Display"/>
                <a:sym typeface="Playfair Display"/>
              </a:rPr>
              <a:t>pakrantėje</a:t>
            </a:r>
            <a:r>
              <a:rPr lang="en-US" sz="2185" dirty="0">
                <a:solidFill>
                  <a:srgbClr val="471212"/>
                </a:solidFill>
                <a:latin typeface="Playfair Display"/>
                <a:ea typeface="Playfair Display"/>
                <a:cs typeface="Playfair Display"/>
                <a:sym typeface="Playfair Display"/>
              </a:rPr>
              <a:t>.</a:t>
            </a:r>
          </a:p>
        </p:txBody>
      </p:sp>
      <p:sp>
        <p:nvSpPr>
          <p:cNvPr id="6" name="Freeform 6"/>
          <p:cNvSpPr/>
          <p:nvPr/>
        </p:nvSpPr>
        <p:spPr>
          <a:xfrm>
            <a:off x="9510404" y="2346404"/>
            <a:ext cx="8396536" cy="5594192"/>
          </a:xfrm>
          <a:custGeom>
            <a:avLst/>
            <a:gdLst/>
            <a:ahLst/>
            <a:cxnLst/>
            <a:rect l="l" t="t" r="r" b="b"/>
            <a:pathLst>
              <a:path w="8396536" h="5594192">
                <a:moveTo>
                  <a:pt x="0" y="0"/>
                </a:moveTo>
                <a:lnTo>
                  <a:pt x="8396536" y="0"/>
                </a:lnTo>
                <a:lnTo>
                  <a:pt x="8396536" y="5594192"/>
                </a:lnTo>
                <a:lnTo>
                  <a:pt x="0" y="5594192"/>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2934100" y="2163534"/>
            <a:ext cx="13607910" cy="540022"/>
          </a:xfrm>
          <a:prstGeom prst="rect">
            <a:avLst/>
          </a:prstGeom>
        </p:spPr>
        <p:txBody>
          <a:bodyPr lIns="0" tIns="0" rIns="0" bIns="0" rtlCol="0" anchor="t">
            <a:spAutoFit/>
          </a:bodyPr>
          <a:lstStyle/>
          <a:p>
            <a:pPr algn="just">
              <a:lnSpc>
                <a:spcPts val="4360"/>
              </a:lnSpc>
              <a:spcBef>
                <a:spcPct val="0"/>
              </a:spcBef>
            </a:pPr>
            <a:r>
              <a:rPr lang="en-US" sz="3114" b="1" spc="706">
                <a:solidFill>
                  <a:srgbClr val="471212"/>
                </a:solidFill>
                <a:latin typeface="Playfair Display Bold"/>
                <a:ea typeface="Playfair Display Bold"/>
                <a:cs typeface="Playfair Display Bold"/>
                <a:sym typeface="Playfair Display Bold"/>
              </a:rPr>
              <a:t>TOP 30 GERIAUSIŲ LIETUVOS RESTORANŲ</a:t>
            </a:r>
          </a:p>
        </p:txBody>
      </p:sp>
      <p:sp>
        <p:nvSpPr>
          <p:cNvPr id="5" name="Freeform 5"/>
          <p:cNvSpPr/>
          <p:nvPr/>
        </p:nvSpPr>
        <p:spPr>
          <a:xfrm>
            <a:off x="3737380" y="3191680"/>
            <a:ext cx="10223303" cy="5336564"/>
          </a:xfrm>
          <a:custGeom>
            <a:avLst/>
            <a:gdLst/>
            <a:ahLst/>
            <a:cxnLst/>
            <a:rect l="l" t="t" r="r" b="b"/>
            <a:pathLst>
              <a:path w="10223303" h="5336564">
                <a:moveTo>
                  <a:pt x="0" y="0"/>
                </a:moveTo>
                <a:lnTo>
                  <a:pt x="10223303" y="0"/>
                </a:lnTo>
                <a:lnTo>
                  <a:pt x="10223303" y="5336564"/>
                </a:lnTo>
                <a:lnTo>
                  <a:pt x="0" y="5336564"/>
                </a:lnTo>
                <a:lnTo>
                  <a:pt x="0" y="0"/>
                </a:lnTo>
                <a:close/>
              </a:path>
            </a:pathLst>
          </a:custGeom>
          <a:blipFill>
            <a:blip r:embed="rId3"/>
            <a:stretch>
              <a:fillRect/>
            </a:stretch>
          </a:blipFill>
        </p:spPr>
        <p:txBody>
          <a:bodyPr/>
          <a:lstStyle/>
          <a:p>
            <a:endParaRPr lang="en-US"/>
          </a:p>
        </p:txBody>
      </p:sp>
      <p:sp>
        <p:nvSpPr>
          <p:cNvPr id="7" name="TextBox 6">
            <a:extLst>
              <a:ext uri="{FF2B5EF4-FFF2-40B4-BE49-F238E27FC236}">
                <a16:creationId xmlns:a16="http://schemas.microsoft.com/office/drawing/2014/main" id="{D63B2EF3-8DA8-4A78-98DA-D705BD6AEE79}"/>
              </a:ext>
            </a:extLst>
          </p:cNvPr>
          <p:cNvSpPr txBox="1"/>
          <p:nvPr/>
        </p:nvSpPr>
        <p:spPr>
          <a:xfrm>
            <a:off x="4191000" y="9182100"/>
            <a:ext cx="9144000" cy="477054"/>
          </a:xfrm>
          <a:prstGeom prst="rect">
            <a:avLst/>
          </a:prstGeom>
          <a:noFill/>
        </p:spPr>
        <p:txBody>
          <a:bodyPr wrap="square">
            <a:spAutoFit/>
          </a:bodyPr>
          <a:lstStyle/>
          <a:p>
            <a:pPr algn="ctr"/>
            <a:r>
              <a:rPr lang="en-US" sz="2500" dirty="0">
                <a:solidFill>
                  <a:srgbClr val="351C1B"/>
                </a:solidFill>
              </a:rPr>
              <a:t>https://30geriausiurestoranu.lt/restoranai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TextBox 2"/>
          <p:cNvSpPr txBox="1"/>
          <p:nvPr/>
        </p:nvSpPr>
        <p:spPr>
          <a:xfrm>
            <a:off x="1028700" y="1975482"/>
            <a:ext cx="16230600" cy="629551"/>
          </a:xfrm>
          <a:prstGeom prst="rect">
            <a:avLst/>
          </a:prstGeom>
        </p:spPr>
        <p:txBody>
          <a:bodyPr lIns="0" tIns="0" rIns="0" bIns="0" rtlCol="0" anchor="t">
            <a:spAutoFit/>
          </a:bodyPr>
          <a:lstStyle/>
          <a:p>
            <a:pPr algn="l">
              <a:lnSpc>
                <a:spcPts val="5200"/>
              </a:lnSpc>
              <a:spcBef>
                <a:spcPct val="0"/>
              </a:spcBef>
            </a:pPr>
            <a:r>
              <a:rPr lang="en-US" sz="3714" b="1" spc="843" dirty="0">
                <a:solidFill>
                  <a:srgbClr val="471212"/>
                </a:solidFill>
                <a:latin typeface="Playfair Display Bold"/>
                <a:ea typeface="Playfair Display Bold"/>
                <a:cs typeface="Playfair Display Bold"/>
                <a:sym typeface="Playfair Display Bold"/>
              </a:rPr>
              <a:t>LVRA NARIAI. STATISTIKA</a:t>
            </a:r>
          </a:p>
        </p:txBody>
      </p:sp>
      <p:sp>
        <p:nvSpPr>
          <p:cNvPr id="3" name="AutoShape 3"/>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4" name="TextBox 4"/>
          <p:cNvSpPr txBox="1"/>
          <p:nvPr/>
        </p:nvSpPr>
        <p:spPr>
          <a:xfrm>
            <a:off x="1028695" y="2671709"/>
            <a:ext cx="11871659" cy="7249742"/>
          </a:xfrm>
          <a:prstGeom prst="rect">
            <a:avLst/>
          </a:prstGeom>
        </p:spPr>
        <p:txBody>
          <a:bodyPr lIns="0" tIns="0" rIns="0" bIns="0" rtlCol="0" anchor="t">
            <a:spAutoFit/>
          </a:bodyPr>
          <a:lstStyle/>
          <a:p>
            <a:pPr algn="l">
              <a:lnSpc>
                <a:spcPts val="5235"/>
              </a:lnSpc>
            </a:pPr>
            <a:r>
              <a:rPr lang="en-US" sz="2799" b="1" dirty="0">
                <a:solidFill>
                  <a:srgbClr val="471212"/>
                </a:solidFill>
                <a:latin typeface="Playfair Display Bold"/>
                <a:ea typeface="Playfair Display Bold"/>
                <a:cs typeface="Playfair Display Bold"/>
                <a:sym typeface="Playfair Display Bold"/>
              </a:rPr>
              <a:t>         </a:t>
            </a:r>
          </a:p>
          <a:p>
            <a:pPr algn="l">
              <a:lnSpc>
                <a:spcPts val="5235"/>
              </a:lnSpc>
            </a:pPr>
            <a:r>
              <a:rPr lang="en-US" sz="2799" b="1" dirty="0">
                <a:solidFill>
                  <a:srgbClr val="471212"/>
                </a:solidFill>
                <a:latin typeface="Playfair Display Bold"/>
                <a:ea typeface="Playfair Display Bold"/>
                <a:cs typeface="Playfair Display Bold"/>
                <a:sym typeface="Playfair Display Bold"/>
              </a:rPr>
              <a:t>                    </a:t>
            </a:r>
            <a:r>
              <a:rPr lang="en-US" sz="2799" b="1" dirty="0" err="1">
                <a:solidFill>
                  <a:srgbClr val="471212"/>
                </a:solidFill>
                <a:latin typeface="Playfair Display Bold"/>
                <a:ea typeface="Playfair Display Bold"/>
                <a:cs typeface="Playfair Display Bold"/>
                <a:sym typeface="Playfair Display Bold"/>
              </a:rPr>
              <a:t>Šiuo</a:t>
            </a:r>
            <a:r>
              <a:rPr lang="en-US" sz="2799" b="1" dirty="0">
                <a:solidFill>
                  <a:srgbClr val="471212"/>
                </a:solidFill>
                <a:latin typeface="Playfair Display Bold"/>
                <a:ea typeface="Playfair Display Bold"/>
                <a:cs typeface="Playfair Display Bold"/>
                <a:sym typeface="Playfair Display Bold"/>
              </a:rPr>
              <a:t> </a:t>
            </a:r>
            <a:r>
              <a:rPr lang="en-US" sz="2799" b="1" dirty="0" err="1">
                <a:solidFill>
                  <a:srgbClr val="471212"/>
                </a:solidFill>
                <a:latin typeface="Playfair Display Bold"/>
                <a:ea typeface="Playfair Display Bold"/>
                <a:cs typeface="Playfair Display Bold"/>
                <a:sym typeface="Playfair Display Bold"/>
              </a:rPr>
              <a:t>metu</a:t>
            </a:r>
            <a:r>
              <a:rPr lang="en-US" sz="2799" b="1" dirty="0">
                <a:solidFill>
                  <a:srgbClr val="471212"/>
                </a:solidFill>
                <a:latin typeface="Playfair Display Bold"/>
                <a:ea typeface="Playfair Display Bold"/>
                <a:cs typeface="Playfair Display Bold"/>
                <a:sym typeface="Playfair Display Bold"/>
              </a:rPr>
              <a:t> asociacija </a:t>
            </a:r>
            <a:r>
              <a:rPr lang="en-US" sz="2799" b="1" dirty="0" err="1">
                <a:solidFill>
                  <a:srgbClr val="471212"/>
                </a:solidFill>
                <a:latin typeface="Playfair Display Bold"/>
                <a:ea typeface="Playfair Display Bold"/>
                <a:cs typeface="Playfair Display Bold"/>
                <a:sym typeface="Playfair Display Bold"/>
              </a:rPr>
              <a:t>vienija</a:t>
            </a:r>
            <a:r>
              <a:rPr lang="en-US" sz="2799" b="1" dirty="0">
                <a:solidFill>
                  <a:srgbClr val="471212"/>
                </a:solidFill>
                <a:latin typeface="Playfair Display Bold"/>
                <a:ea typeface="Playfair Display Bold"/>
                <a:cs typeface="Playfair Display Bold"/>
                <a:sym typeface="Playfair Display Bold"/>
              </a:rPr>
              <a:t>: </a:t>
            </a:r>
          </a:p>
          <a:p>
            <a:pPr algn="l">
              <a:lnSpc>
                <a:spcPts val="5235"/>
              </a:lnSpc>
            </a:pPr>
            <a:r>
              <a:rPr lang="en-US" sz="2799" b="1" dirty="0">
                <a:solidFill>
                  <a:srgbClr val="471212"/>
                </a:solidFill>
                <a:latin typeface="Playfair Display Bold"/>
                <a:ea typeface="Playfair Display Bold"/>
                <a:cs typeface="Playfair Display Bold"/>
                <a:sym typeface="Playfair Display Bold"/>
              </a:rPr>
              <a:t> 312  </a:t>
            </a:r>
            <a:r>
              <a:rPr lang="en-US" sz="2799" b="1" dirty="0" err="1">
                <a:solidFill>
                  <a:srgbClr val="471212"/>
                </a:solidFill>
                <a:latin typeface="Playfair Display Bold"/>
                <a:ea typeface="Playfair Display Bold"/>
                <a:cs typeface="Playfair Display Bold"/>
                <a:sym typeface="Playfair Display Bold"/>
              </a:rPr>
              <a:t>nari</a:t>
            </a:r>
            <a:r>
              <a:rPr lang="lt-LT" sz="2799" b="1" dirty="0">
                <a:solidFill>
                  <a:srgbClr val="471212"/>
                </a:solidFill>
                <a:latin typeface="Playfair Display Bold"/>
                <a:ea typeface="Playfair Display Bold"/>
                <a:cs typeface="Playfair Display Bold"/>
                <a:sym typeface="Playfair Display Bold"/>
              </a:rPr>
              <a:t>ų</a:t>
            </a:r>
            <a:endParaRPr lang="en-US" sz="2799" b="1" dirty="0">
              <a:solidFill>
                <a:srgbClr val="471212"/>
              </a:solidFill>
              <a:latin typeface="Playfair Display Bold"/>
              <a:ea typeface="Playfair Display Bold"/>
              <a:cs typeface="Playfair Display Bold"/>
              <a:sym typeface="Playfair Display Bold"/>
            </a:endParaRPr>
          </a:p>
          <a:p>
            <a:pPr algn="l">
              <a:lnSpc>
                <a:spcPts val="5235"/>
              </a:lnSpc>
            </a:pPr>
            <a:r>
              <a:rPr lang="en-US" sz="2799" b="1" dirty="0">
                <a:solidFill>
                  <a:srgbClr val="471212"/>
                </a:solidFill>
                <a:latin typeface="Playfair Display Bold"/>
                <a:ea typeface="Playfair Display Bold"/>
                <a:cs typeface="Playfair Display Bold"/>
                <a:sym typeface="Playfair Display Bold"/>
              </a:rPr>
              <a:t> 185 </a:t>
            </a:r>
            <a:r>
              <a:rPr lang="en-US" sz="2799" b="1" dirty="0" err="1">
                <a:solidFill>
                  <a:srgbClr val="471212"/>
                </a:solidFill>
                <a:latin typeface="Playfair Display Bold"/>
                <a:ea typeface="Playfair Display Bold"/>
                <a:cs typeface="Playfair Display Bold"/>
                <a:sym typeface="Playfair Display Bold"/>
              </a:rPr>
              <a:t>maitinimo</a:t>
            </a:r>
            <a:r>
              <a:rPr lang="en-US" sz="2799" b="1" dirty="0">
                <a:solidFill>
                  <a:srgbClr val="471212"/>
                </a:solidFill>
                <a:latin typeface="Playfair Display Bold"/>
                <a:ea typeface="Playfair Display Bold"/>
                <a:cs typeface="Playfair Display Bold"/>
                <a:sym typeface="Playfair Display Bold"/>
              </a:rPr>
              <a:t> </a:t>
            </a:r>
            <a:r>
              <a:rPr lang="en-US" sz="2799" b="1" dirty="0" err="1">
                <a:solidFill>
                  <a:srgbClr val="471212"/>
                </a:solidFill>
                <a:latin typeface="Playfair Display Bold"/>
                <a:ea typeface="Playfair Display Bold"/>
                <a:cs typeface="Playfair Display Bold"/>
                <a:sym typeface="Playfair Display Bold"/>
              </a:rPr>
              <a:t>įstaigas</a:t>
            </a:r>
            <a:endParaRPr lang="en-US" sz="2799" b="1" dirty="0">
              <a:solidFill>
                <a:srgbClr val="471212"/>
              </a:solidFill>
              <a:latin typeface="Playfair Display Bold"/>
              <a:ea typeface="Playfair Display Bold"/>
              <a:cs typeface="Playfair Display Bold"/>
              <a:sym typeface="Playfair Display Bold"/>
            </a:endParaRPr>
          </a:p>
          <a:p>
            <a:pPr algn="l">
              <a:lnSpc>
                <a:spcPts val="5235"/>
              </a:lnSpc>
            </a:pPr>
            <a:r>
              <a:rPr lang="en-US" sz="2799" b="1" dirty="0">
                <a:solidFill>
                  <a:srgbClr val="471212"/>
                </a:solidFill>
                <a:latin typeface="Playfair Display Bold"/>
                <a:ea typeface="Playfair Display Bold"/>
                <a:cs typeface="Playfair Display Bold"/>
                <a:sym typeface="Playfair Display Bold"/>
              </a:rPr>
              <a:t> 127 </a:t>
            </a:r>
            <a:r>
              <a:rPr lang="en-US" sz="2799" b="1" dirty="0" err="1">
                <a:solidFill>
                  <a:srgbClr val="471212"/>
                </a:solidFill>
                <a:latin typeface="Playfair Display Bold"/>
                <a:ea typeface="Playfair Display Bold"/>
                <a:cs typeface="Playfair Display Bold"/>
                <a:sym typeface="Playfair Display Bold"/>
              </a:rPr>
              <a:t>apgyvendinimo</a:t>
            </a:r>
            <a:r>
              <a:rPr lang="en-US" sz="2799" b="1" dirty="0">
                <a:solidFill>
                  <a:srgbClr val="471212"/>
                </a:solidFill>
                <a:latin typeface="Playfair Display Bold"/>
                <a:ea typeface="Playfair Display Bold"/>
                <a:cs typeface="Playfair Display Bold"/>
                <a:sym typeface="Playfair Display Bold"/>
              </a:rPr>
              <a:t> </a:t>
            </a:r>
            <a:r>
              <a:rPr lang="en-US" sz="2799" b="1" dirty="0" err="1">
                <a:solidFill>
                  <a:srgbClr val="471212"/>
                </a:solidFill>
                <a:latin typeface="Playfair Display Bold"/>
                <a:ea typeface="Playfair Display Bold"/>
                <a:cs typeface="Playfair Display Bold"/>
                <a:sym typeface="Playfair Display Bold"/>
              </a:rPr>
              <a:t>įstaigas</a:t>
            </a:r>
            <a:endParaRPr lang="en-US" sz="2799" b="1" dirty="0">
              <a:solidFill>
                <a:srgbClr val="471212"/>
              </a:solidFill>
              <a:latin typeface="Playfair Display Bold"/>
              <a:ea typeface="Playfair Display Bold"/>
              <a:cs typeface="Playfair Display Bold"/>
              <a:sym typeface="Playfair Display Bold"/>
            </a:endParaRPr>
          </a:p>
          <a:p>
            <a:pPr algn="l">
              <a:lnSpc>
                <a:spcPts val="5235"/>
              </a:lnSpc>
            </a:pPr>
            <a:r>
              <a:rPr lang="en-US" sz="2799" b="1" dirty="0">
                <a:solidFill>
                  <a:srgbClr val="471212"/>
                </a:solidFill>
                <a:latin typeface="Playfair Display Bold"/>
                <a:ea typeface="Playfair Display Bold"/>
                <a:cs typeface="Playfair Display Bold"/>
                <a:sym typeface="Playfair Display Bold"/>
              </a:rPr>
              <a:t>   13 </a:t>
            </a:r>
            <a:r>
              <a:rPr lang="en-US" sz="2799" b="1" dirty="0" err="1">
                <a:solidFill>
                  <a:srgbClr val="471212"/>
                </a:solidFill>
                <a:latin typeface="Playfair Display Bold"/>
                <a:ea typeface="Playfair Display Bold"/>
                <a:cs typeface="Playfair Display Bold"/>
                <a:sym typeface="Playfair Display Bold"/>
              </a:rPr>
              <a:t>mokymo</a:t>
            </a:r>
            <a:r>
              <a:rPr lang="en-US" sz="2799" b="1" dirty="0">
                <a:solidFill>
                  <a:srgbClr val="471212"/>
                </a:solidFill>
                <a:latin typeface="Playfair Display Bold"/>
                <a:ea typeface="Playfair Display Bold"/>
                <a:cs typeface="Playfair Display Bold"/>
                <a:sym typeface="Playfair Display Bold"/>
              </a:rPr>
              <a:t> </a:t>
            </a:r>
            <a:r>
              <a:rPr lang="en-US" sz="2799" b="1" dirty="0" err="1">
                <a:solidFill>
                  <a:srgbClr val="471212"/>
                </a:solidFill>
                <a:latin typeface="Playfair Display Bold"/>
                <a:ea typeface="Playfair Display Bold"/>
                <a:cs typeface="Playfair Display Bold"/>
                <a:sym typeface="Playfair Display Bold"/>
              </a:rPr>
              <a:t>įstaigų</a:t>
            </a:r>
            <a:endParaRPr lang="en-US" sz="2799" b="1" dirty="0">
              <a:solidFill>
                <a:srgbClr val="471212"/>
              </a:solidFill>
              <a:latin typeface="Playfair Display Bold"/>
              <a:ea typeface="Playfair Display Bold"/>
              <a:cs typeface="Playfair Display Bold"/>
              <a:sym typeface="Playfair Display Bold"/>
            </a:endParaRPr>
          </a:p>
          <a:p>
            <a:pPr algn="l">
              <a:lnSpc>
                <a:spcPts val="5235"/>
              </a:lnSpc>
            </a:pPr>
            <a:r>
              <a:rPr lang="en-US" sz="2799" b="1" dirty="0">
                <a:solidFill>
                  <a:srgbClr val="471212"/>
                </a:solidFill>
                <a:latin typeface="Playfair Display Bold"/>
                <a:ea typeface="Playfair Display Bold"/>
                <a:cs typeface="Playfair Display Bold"/>
                <a:sym typeface="Playfair Display Bold"/>
              </a:rPr>
              <a:t>   34 </a:t>
            </a:r>
            <a:r>
              <a:rPr lang="en-US" sz="2799" b="1" dirty="0" err="1">
                <a:solidFill>
                  <a:srgbClr val="471212"/>
                </a:solidFill>
                <a:latin typeface="Playfair Display Bold"/>
                <a:ea typeface="Playfair Display Bold"/>
                <a:cs typeface="Playfair Display Bold"/>
                <a:sym typeface="Playfair Display Bold"/>
              </a:rPr>
              <a:t>partnerius</a:t>
            </a:r>
            <a:endParaRPr lang="en-US" sz="2799" b="1" dirty="0">
              <a:solidFill>
                <a:srgbClr val="471212"/>
              </a:solidFill>
              <a:latin typeface="Playfair Display Bold"/>
              <a:ea typeface="Playfair Display Bold"/>
              <a:cs typeface="Playfair Display Bold"/>
              <a:sym typeface="Playfair Display Bold"/>
            </a:endParaRPr>
          </a:p>
          <a:p>
            <a:pPr algn="l">
              <a:lnSpc>
                <a:spcPts val="5235"/>
              </a:lnSpc>
            </a:pPr>
            <a:endParaRPr lang="en-US" sz="2799" b="1" dirty="0">
              <a:solidFill>
                <a:srgbClr val="471212"/>
              </a:solidFill>
              <a:latin typeface="Playfair Display Bold"/>
              <a:ea typeface="Playfair Display Bold"/>
              <a:cs typeface="Playfair Display Bold"/>
              <a:sym typeface="Playfair Display Bold"/>
            </a:endParaRPr>
          </a:p>
          <a:p>
            <a:pPr algn="l">
              <a:lnSpc>
                <a:spcPts val="5235"/>
              </a:lnSpc>
            </a:pPr>
            <a:r>
              <a:rPr lang="en-US" sz="2799" b="1" dirty="0">
                <a:solidFill>
                  <a:srgbClr val="471212"/>
                </a:solidFill>
                <a:latin typeface="Playfair Display Bold"/>
                <a:ea typeface="Playfair Display Bold"/>
                <a:cs typeface="Playfair Display Bold"/>
                <a:sym typeface="Playfair Display Bold"/>
              </a:rPr>
              <a:t>Apgyvendinimo ir </a:t>
            </a:r>
            <a:r>
              <a:rPr lang="en-US" sz="2799" b="1" dirty="0" err="1">
                <a:solidFill>
                  <a:srgbClr val="471212"/>
                </a:solidFill>
                <a:latin typeface="Playfair Display Bold"/>
                <a:ea typeface="Playfair Display Bold"/>
                <a:cs typeface="Playfair Display Bold"/>
                <a:sym typeface="Playfair Display Bold"/>
              </a:rPr>
              <a:t>maitinimo</a:t>
            </a:r>
            <a:r>
              <a:rPr lang="en-US" sz="2799" b="1" dirty="0">
                <a:solidFill>
                  <a:srgbClr val="471212"/>
                </a:solidFill>
                <a:latin typeface="Playfair Display Bold"/>
                <a:ea typeface="Playfair Display Bold"/>
                <a:cs typeface="Playfair Display Bold"/>
                <a:sym typeface="Playfair Display Bold"/>
              </a:rPr>
              <a:t> </a:t>
            </a:r>
            <a:r>
              <a:rPr lang="en-US" sz="2799" b="1" dirty="0" err="1">
                <a:solidFill>
                  <a:srgbClr val="471212"/>
                </a:solidFill>
                <a:latin typeface="Playfair Display Bold"/>
                <a:ea typeface="Playfair Display Bold"/>
                <a:cs typeface="Playfair Display Bold"/>
                <a:sym typeface="Playfair Display Bold"/>
              </a:rPr>
              <a:t>įmonės</a:t>
            </a:r>
            <a:r>
              <a:rPr lang="en-US" sz="2799" b="1" dirty="0">
                <a:solidFill>
                  <a:srgbClr val="471212"/>
                </a:solidFill>
                <a:latin typeface="Playfair Display Bold"/>
                <a:ea typeface="Playfair Display Bold"/>
                <a:cs typeface="Playfair Display Bold"/>
                <a:sym typeface="Playfair Display Bold"/>
              </a:rPr>
              <a:t> </a:t>
            </a:r>
            <a:r>
              <a:rPr lang="en-US" sz="2799" b="1" dirty="0" err="1">
                <a:solidFill>
                  <a:srgbClr val="471212"/>
                </a:solidFill>
                <a:latin typeface="Playfair Display Bold"/>
                <a:ea typeface="Playfair Display Bold"/>
                <a:cs typeface="Playfair Display Bold"/>
                <a:sym typeface="Playfair Display Bold"/>
              </a:rPr>
              <a:t>sukuria</a:t>
            </a:r>
            <a:r>
              <a:rPr lang="en-US" sz="2799" b="1" dirty="0">
                <a:solidFill>
                  <a:srgbClr val="471212"/>
                </a:solidFill>
                <a:latin typeface="Playfair Display Bold"/>
                <a:ea typeface="Playfair Display Bold"/>
                <a:cs typeface="Playfair Display Bold"/>
                <a:sym typeface="Playfair Display Bold"/>
              </a:rPr>
              <a:t>  13214 </a:t>
            </a:r>
            <a:r>
              <a:rPr lang="en-US" sz="2799" b="1" dirty="0" err="1">
                <a:solidFill>
                  <a:srgbClr val="471212"/>
                </a:solidFill>
                <a:latin typeface="Playfair Display Bold"/>
                <a:ea typeface="Playfair Display Bold"/>
                <a:cs typeface="Playfair Display Bold"/>
                <a:sym typeface="Playfair Display Bold"/>
              </a:rPr>
              <a:t>darbo</a:t>
            </a:r>
            <a:r>
              <a:rPr lang="en-US" sz="2799" b="1" dirty="0">
                <a:solidFill>
                  <a:srgbClr val="471212"/>
                </a:solidFill>
                <a:latin typeface="Playfair Display Bold"/>
                <a:ea typeface="Playfair Display Bold"/>
                <a:cs typeface="Playfair Display Bold"/>
                <a:sym typeface="Playfair Display Bold"/>
              </a:rPr>
              <a:t> </a:t>
            </a:r>
            <a:r>
              <a:rPr lang="en-US" sz="2799" b="1" dirty="0" err="1">
                <a:solidFill>
                  <a:srgbClr val="471212"/>
                </a:solidFill>
                <a:latin typeface="Playfair Display Bold"/>
                <a:ea typeface="Playfair Display Bold"/>
                <a:cs typeface="Playfair Display Bold"/>
                <a:sym typeface="Playfair Display Bold"/>
              </a:rPr>
              <a:t>vietas</a:t>
            </a:r>
            <a:r>
              <a:rPr lang="en-US" sz="2799" b="1" dirty="0">
                <a:solidFill>
                  <a:srgbClr val="471212"/>
                </a:solidFill>
                <a:latin typeface="Playfair Display Bold"/>
                <a:ea typeface="Playfair Display Bold"/>
                <a:cs typeface="Playfair Display Bold"/>
                <a:sym typeface="Playfair Display Bold"/>
              </a:rPr>
              <a:t>.  </a:t>
            </a:r>
          </a:p>
          <a:p>
            <a:pPr algn="l">
              <a:lnSpc>
                <a:spcPts val="5235"/>
              </a:lnSpc>
            </a:pPr>
            <a:r>
              <a:rPr lang="en-US" sz="2799" b="1" dirty="0" err="1">
                <a:solidFill>
                  <a:srgbClr val="471212"/>
                </a:solidFill>
                <a:latin typeface="Playfair Display Bold"/>
                <a:ea typeface="Playfair Display Bold"/>
                <a:cs typeface="Playfair Display Bold"/>
                <a:sym typeface="Playfair Display Bold"/>
              </a:rPr>
              <a:t>Visose</a:t>
            </a:r>
            <a:r>
              <a:rPr lang="en-US" sz="2799" b="1" dirty="0">
                <a:solidFill>
                  <a:srgbClr val="471212"/>
                </a:solidFill>
                <a:latin typeface="Playfair Display Bold"/>
                <a:ea typeface="Playfair Display Bold"/>
                <a:cs typeface="Playfair Display Bold"/>
                <a:sym typeface="Playfair Display Bold"/>
              </a:rPr>
              <a:t> </a:t>
            </a:r>
            <a:r>
              <a:rPr lang="en-US" sz="2799" b="1" dirty="0" err="1">
                <a:solidFill>
                  <a:srgbClr val="471212"/>
                </a:solidFill>
                <a:latin typeface="Playfair Display Bold"/>
                <a:ea typeface="Playfair Display Bold"/>
                <a:cs typeface="Playfair Display Bold"/>
                <a:sym typeface="Playfair Display Bold"/>
              </a:rPr>
              <a:t>apgyvendinimo</a:t>
            </a:r>
            <a:r>
              <a:rPr lang="en-US" sz="2799" b="1" dirty="0">
                <a:solidFill>
                  <a:srgbClr val="471212"/>
                </a:solidFill>
                <a:latin typeface="Playfair Display Bold"/>
                <a:ea typeface="Playfair Display Bold"/>
                <a:cs typeface="Playfair Display Bold"/>
                <a:sym typeface="Playfair Display Bold"/>
              </a:rPr>
              <a:t> </a:t>
            </a:r>
            <a:r>
              <a:rPr lang="en-US" sz="2799" b="1" dirty="0" err="1">
                <a:solidFill>
                  <a:srgbClr val="471212"/>
                </a:solidFill>
                <a:latin typeface="Playfair Display Bold"/>
                <a:ea typeface="Playfair Display Bold"/>
                <a:cs typeface="Playfair Display Bold"/>
                <a:sym typeface="Playfair Display Bold"/>
              </a:rPr>
              <a:t>įmonėse</a:t>
            </a:r>
            <a:r>
              <a:rPr lang="en-US" sz="2799" b="1" dirty="0">
                <a:solidFill>
                  <a:srgbClr val="471212"/>
                </a:solidFill>
                <a:latin typeface="Playfair Display Bold"/>
                <a:ea typeface="Playfair Display Bold"/>
                <a:cs typeface="Playfair Display Bold"/>
                <a:sym typeface="Playfair Display Bold"/>
              </a:rPr>
              <a:t> </a:t>
            </a:r>
            <a:r>
              <a:rPr lang="en-US" sz="2799" b="1" dirty="0" err="1">
                <a:solidFill>
                  <a:srgbClr val="471212"/>
                </a:solidFill>
                <a:latin typeface="Playfair Display Bold"/>
                <a:ea typeface="Playfair Display Bold"/>
                <a:cs typeface="Playfair Display Bold"/>
                <a:sym typeface="Playfair Display Bold"/>
              </a:rPr>
              <a:t>yra</a:t>
            </a:r>
            <a:r>
              <a:rPr lang="en-US" sz="2799" b="1" dirty="0">
                <a:solidFill>
                  <a:srgbClr val="471212"/>
                </a:solidFill>
                <a:latin typeface="Playfair Display Bold"/>
                <a:ea typeface="Playfair Display Bold"/>
                <a:cs typeface="Playfair Display Bold"/>
                <a:sym typeface="Playfair Display Bold"/>
              </a:rPr>
              <a:t>  7347 </a:t>
            </a:r>
            <a:r>
              <a:rPr lang="en-US" sz="2799" b="1" dirty="0" err="1">
                <a:solidFill>
                  <a:srgbClr val="471212"/>
                </a:solidFill>
                <a:latin typeface="Playfair Display Bold"/>
                <a:ea typeface="Playfair Display Bold"/>
                <a:cs typeface="Playfair Display Bold"/>
                <a:sym typeface="Playfair Display Bold"/>
              </a:rPr>
              <a:t>kambariai</a:t>
            </a:r>
            <a:r>
              <a:rPr lang="en-US" sz="2799" b="1" dirty="0">
                <a:solidFill>
                  <a:srgbClr val="471212"/>
                </a:solidFill>
                <a:latin typeface="Playfair Display Bold"/>
                <a:ea typeface="Playfair Display Bold"/>
                <a:cs typeface="Playfair Display Bold"/>
                <a:sym typeface="Playfair Display Bold"/>
              </a:rPr>
              <a:t>.</a:t>
            </a:r>
          </a:p>
          <a:p>
            <a:pPr algn="l">
              <a:lnSpc>
                <a:spcPts val="5235"/>
              </a:lnSpc>
            </a:pPr>
            <a:endParaRPr lang="en-US" sz="2799" b="1" dirty="0">
              <a:solidFill>
                <a:srgbClr val="471212"/>
              </a:solidFill>
              <a:latin typeface="Playfair Display Bold"/>
              <a:ea typeface="Playfair Display Bold"/>
              <a:cs typeface="Playfair Display Bold"/>
              <a:sym typeface="Playfair Display Bold"/>
            </a:endParaRPr>
          </a:p>
        </p:txBody>
      </p:sp>
      <p:sp>
        <p:nvSpPr>
          <p:cNvPr id="5" name="Freeform 5"/>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a:extLst>
            <a:ext uri="{FF2B5EF4-FFF2-40B4-BE49-F238E27FC236}">
              <a16:creationId xmlns:a16="http://schemas.microsoft.com/office/drawing/2014/main" id="{97B5D04B-D546-85A9-CECA-BADF4FCE06B1}"/>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AE9082A3-404F-D23C-02C5-34A220E9D068}"/>
              </a:ext>
            </a:extLst>
          </p:cNvPr>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a:extLst>
              <a:ext uri="{FF2B5EF4-FFF2-40B4-BE49-F238E27FC236}">
                <a16:creationId xmlns:a16="http://schemas.microsoft.com/office/drawing/2014/main" id="{AF76F044-69DC-B5E9-4B1C-7C2EE840D463}"/>
              </a:ext>
            </a:extLst>
          </p:cNvPr>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6C0CFF4B-4355-BBE9-11BB-B3799DFBF3CC}"/>
              </a:ext>
            </a:extLst>
          </p:cNvPr>
          <p:cNvSpPr txBox="1"/>
          <p:nvPr/>
        </p:nvSpPr>
        <p:spPr>
          <a:xfrm>
            <a:off x="2934100" y="2163534"/>
            <a:ext cx="13607910" cy="513410"/>
          </a:xfrm>
          <a:prstGeom prst="rect">
            <a:avLst/>
          </a:prstGeom>
        </p:spPr>
        <p:txBody>
          <a:bodyPr lIns="0" tIns="0" rIns="0" bIns="0" rtlCol="0" anchor="t">
            <a:spAutoFit/>
          </a:bodyPr>
          <a:lstStyle/>
          <a:p>
            <a:pPr algn="just">
              <a:lnSpc>
                <a:spcPts val="4360"/>
              </a:lnSpc>
              <a:spcBef>
                <a:spcPct val="0"/>
              </a:spcBef>
            </a:pPr>
            <a:r>
              <a:rPr lang="en-US" sz="3114" b="1" spc="706" dirty="0">
                <a:latin typeface="Playfair Display Bold"/>
                <a:ea typeface="Playfair Display Bold"/>
                <a:cs typeface="Playfair Display Bold"/>
                <a:sym typeface="Playfair Display Bold"/>
              </a:rPr>
              <a:t>LVRA FINANSIN</a:t>
            </a:r>
            <a:r>
              <a:rPr lang="lt-LT" sz="3114" b="1" spc="706" dirty="0">
                <a:latin typeface="Playfair Display Bold"/>
                <a:ea typeface="Playfair Display Bold"/>
                <a:cs typeface="Playfair Display Bold"/>
                <a:sym typeface="Playfair Display Bold"/>
              </a:rPr>
              <a:t>Ė ATASKAITA</a:t>
            </a:r>
            <a:endParaRPr lang="en-US" sz="3114" b="1" spc="706" dirty="0">
              <a:latin typeface="Playfair Display Bold"/>
              <a:ea typeface="Playfair Display Bold"/>
              <a:cs typeface="Playfair Display Bold"/>
              <a:sym typeface="Playfair Display Bold"/>
            </a:endParaRPr>
          </a:p>
        </p:txBody>
      </p:sp>
      <p:pic>
        <p:nvPicPr>
          <p:cNvPr id="6" name="Picture 5">
            <a:extLst>
              <a:ext uri="{FF2B5EF4-FFF2-40B4-BE49-F238E27FC236}">
                <a16:creationId xmlns:a16="http://schemas.microsoft.com/office/drawing/2014/main" id="{DA219BF9-5C46-BF97-37F0-F0954D050C9E}"/>
              </a:ext>
            </a:extLst>
          </p:cNvPr>
          <p:cNvPicPr>
            <a:picLocks noChangeAspect="1"/>
          </p:cNvPicPr>
          <p:nvPr/>
        </p:nvPicPr>
        <p:blipFill>
          <a:blip r:embed="rId3"/>
          <a:stretch>
            <a:fillRect/>
          </a:stretch>
        </p:blipFill>
        <p:spPr>
          <a:xfrm>
            <a:off x="2079931" y="2857499"/>
            <a:ext cx="14204022" cy="6817610"/>
          </a:xfrm>
          <a:prstGeom prst="rect">
            <a:avLst/>
          </a:prstGeom>
        </p:spPr>
      </p:pic>
    </p:spTree>
    <p:extLst>
      <p:ext uri="{BB962C8B-B14F-4D97-AF65-F5344CB8AC3E}">
        <p14:creationId xmlns:p14="http://schemas.microsoft.com/office/powerpoint/2010/main" val="3010630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a:extLst>
            <a:ext uri="{FF2B5EF4-FFF2-40B4-BE49-F238E27FC236}">
              <a16:creationId xmlns:a16="http://schemas.microsoft.com/office/drawing/2014/main" id="{EE2D1D2A-8DC4-4E43-262C-B5AA9164E67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E126848D-3C28-8031-6866-F1E6A6DC4EDB}"/>
              </a:ext>
            </a:extLst>
          </p:cNvPr>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a:extLst>
              <a:ext uri="{FF2B5EF4-FFF2-40B4-BE49-F238E27FC236}">
                <a16:creationId xmlns:a16="http://schemas.microsoft.com/office/drawing/2014/main" id="{CB5E8883-D3FF-A06C-4635-C7A9E45FE3F0}"/>
              </a:ext>
            </a:extLst>
          </p:cNvPr>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pic>
        <p:nvPicPr>
          <p:cNvPr id="7" name="Picture 6">
            <a:extLst>
              <a:ext uri="{FF2B5EF4-FFF2-40B4-BE49-F238E27FC236}">
                <a16:creationId xmlns:a16="http://schemas.microsoft.com/office/drawing/2014/main" id="{5ED7FAE5-F7BE-24F9-642B-6DEDDD547481}"/>
              </a:ext>
            </a:extLst>
          </p:cNvPr>
          <p:cNvPicPr>
            <a:picLocks noChangeAspect="1"/>
          </p:cNvPicPr>
          <p:nvPr/>
        </p:nvPicPr>
        <p:blipFill>
          <a:blip r:embed="rId3"/>
          <a:stretch>
            <a:fillRect/>
          </a:stretch>
        </p:blipFill>
        <p:spPr>
          <a:xfrm>
            <a:off x="5181600" y="2169777"/>
            <a:ext cx="5664200" cy="7958473"/>
          </a:xfrm>
          <a:prstGeom prst="rect">
            <a:avLst/>
          </a:prstGeom>
        </p:spPr>
      </p:pic>
    </p:spTree>
    <p:extLst>
      <p:ext uri="{BB962C8B-B14F-4D97-AF65-F5344CB8AC3E}">
        <p14:creationId xmlns:p14="http://schemas.microsoft.com/office/powerpoint/2010/main" val="2604732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TextBox 2"/>
          <p:cNvSpPr txBox="1"/>
          <p:nvPr/>
        </p:nvSpPr>
        <p:spPr>
          <a:xfrm>
            <a:off x="1028700" y="1975482"/>
            <a:ext cx="16230600" cy="629551"/>
          </a:xfrm>
          <a:prstGeom prst="rect">
            <a:avLst/>
          </a:prstGeom>
        </p:spPr>
        <p:txBody>
          <a:bodyPr lIns="0" tIns="0" rIns="0" bIns="0" rtlCol="0" anchor="t">
            <a:spAutoFit/>
          </a:bodyPr>
          <a:lstStyle/>
          <a:p>
            <a:pPr algn="l">
              <a:lnSpc>
                <a:spcPts val="5200"/>
              </a:lnSpc>
              <a:spcBef>
                <a:spcPct val="0"/>
              </a:spcBef>
            </a:pPr>
            <a:r>
              <a:rPr lang="en-US" sz="3714" b="1" spc="843">
                <a:solidFill>
                  <a:srgbClr val="471212"/>
                </a:solidFill>
                <a:latin typeface="Playfair Display Bold"/>
                <a:ea typeface="Playfair Display Bold"/>
                <a:cs typeface="Playfair Display Bold"/>
                <a:sym typeface="Playfair Display Bold"/>
              </a:rPr>
              <a:t>NARIAI ĮSTOJĘ Į ASOCIACIJĄ 2025 METAIS</a:t>
            </a:r>
          </a:p>
        </p:txBody>
      </p:sp>
      <p:sp>
        <p:nvSpPr>
          <p:cNvPr id="3" name="AutoShape 3"/>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4" name="TextBox 4"/>
          <p:cNvSpPr txBox="1"/>
          <p:nvPr/>
        </p:nvSpPr>
        <p:spPr>
          <a:xfrm>
            <a:off x="1028700" y="2757434"/>
            <a:ext cx="12345800" cy="7329868"/>
          </a:xfrm>
          <a:prstGeom prst="rect">
            <a:avLst/>
          </a:prstGeom>
        </p:spPr>
        <p:txBody>
          <a:bodyPr lIns="0" tIns="0" rIns="0" bIns="0" rtlCol="0" anchor="t">
            <a:spAutoFit/>
          </a:bodyPr>
          <a:lstStyle/>
          <a:p>
            <a:pPr algn="l">
              <a:lnSpc>
                <a:spcPts val="2782"/>
              </a:lnSpc>
            </a:pPr>
            <a:endParaRPr/>
          </a:p>
          <a:p>
            <a:pPr marL="321199" lvl="1" indent="-160600" algn="l">
              <a:lnSpc>
                <a:spcPts val="2782"/>
              </a:lnSpc>
              <a:buFont typeface="Arial"/>
              <a:buChar char="•"/>
            </a:pPr>
            <a:r>
              <a:rPr lang="en-US" sz="1487">
                <a:solidFill>
                  <a:srgbClr val="471212"/>
                </a:solidFill>
                <a:latin typeface="Playfair Display"/>
                <a:ea typeface="Playfair Display"/>
                <a:cs typeface="Playfair Display"/>
                <a:sym typeface="Playfair Display"/>
              </a:rPr>
              <a:t> </a:t>
            </a:r>
            <a:r>
              <a:rPr lang="en-US" sz="1487" b="1">
                <a:solidFill>
                  <a:srgbClr val="471212"/>
                </a:solidFill>
                <a:latin typeface="Playfair Display Bold"/>
                <a:ea typeface="Playfair Display Bold"/>
                <a:cs typeface="Playfair Display Bold"/>
                <a:sym typeface="Playfair Display Bold"/>
              </a:rPr>
              <a:t>SPA rezidencija “Aukštoji Liškiava“ Liškiavoje</a:t>
            </a:r>
          </a:p>
          <a:p>
            <a:pPr marL="321199" lvl="1" indent="-160600" algn="l">
              <a:lnSpc>
                <a:spcPts val="2782"/>
              </a:lnSpc>
              <a:buFont typeface="Arial"/>
              <a:buChar char="•"/>
            </a:pPr>
            <a:r>
              <a:rPr lang="en-US" sz="1487" b="1">
                <a:solidFill>
                  <a:srgbClr val="471212"/>
                </a:solidFill>
                <a:latin typeface="Playfair Display Bold"/>
                <a:ea typeface="Playfair Display Bold"/>
                <a:cs typeface="Playfair Display Bold"/>
                <a:sym typeface="Playfair Display Bold"/>
              </a:rPr>
              <a:t>AC Hotel by Marriott Vilnius  </a:t>
            </a:r>
          </a:p>
          <a:p>
            <a:pPr marL="321199" lvl="1" indent="-160600" algn="l">
              <a:lnSpc>
                <a:spcPts val="2782"/>
              </a:lnSpc>
              <a:buFont typeface="Arial"/>
              <a:buChar char="•"/>
            </a:pPr>
            <a:r>
              <a:rPr lang="en-US" sz="1487" b="1">
                <a:solidFill>
                  <a:srgbClr val="471212"/>
                </a:solidFill>
                <a:latin typeface="Playfair Display Bold"/>
                <a:ea typeface="Playfair Display Bold"/>
                <a:cs typeface="Playfair Display Bold"/>
                <a:sym typeface="Playfair Display Bold"/>
              </a:rPr>
              <a:t>Oginski viešbutis Plungės raj.</a:t>
            </a:r>
          </a:p>
          <a:p>
            <a:pPr marL="321199" lvl="1" indent="-160600" algn="l">
              <a:lnSpc>
                <a:spcPts val="2782"/>
              </a:lnSpc>
              <a:buFont typeface="Arial"/>
              <a:buChar char="•"/>
            </a:pPr>
            <a:r>
              <a:rPr lang="en-US" sz="1487" b="1">
                <a:solidFill>
                  <a:srgbClr val="471212"/>
                </a:solidFill>
                <a:latin typeface="Playfair Display Bold"/>
                <a:ea typeface="Playfair Display Bold"/>
                <a:cs typeface="Playfair Display Bold"/>
                <a:sym typeface="Playfair Display Bold"/>
              </a:rPr>
              <a:t>Viešbutis Lajos Birštone</a:t>
            </a:r>
          </a:p>
          <a:p>
            <a:pPr marL="321199" lvl="1" indent="-160600" algn="l">
              <a:lnSpc>
                <a:spcPts val="2782"/>
              </a:lnSpc>
              <a:buFont typeface="Arial"/>
              <a:buChar char="•"/>
            </a:pPr>
            <a:r>
              <a:rPr lang="en-US" sz="1487" b="1">
                <a:solidFill>
                  <a:srgbClr val="471212"/>
                </a:solidFill>
                <a:latin typeface="Playfair Display Bold"/>
                <a:ea typeface="Playfair Display Bold"/>
                <a:cs typeface="Playfair Display Bold"/>
                <a:sym typeface="Playfair Display Bold"/>
              </a:rPr>
              <a:t>Restoranas “Dr. Khinkalino“</a:t>
            </a:r>
          </a:p>
          <a:p>
            <a:pPr marL="321199" lvl="1" indent="-160600" algn="l">
              <a:lnSpc>
                <a:spcPts val="2782"/>
              </a:lnSpc>
              <a:buFont typeface="Arial"/>
              <a:buChar char="•"/>
            </a:pPr>
            <a:r>
              <a:rPr lang="en-US" sz="1487" b="1">
                <a:solidFill>
                  <a:srgbClr val="471212"/>
                </a:solidFill>
                <a:latin typeface="Playfair Display Bold"/>
                <a:ea typeface="Playfair Display Bold"/>
                <a:cs typeface="Playfair Display Bold"/>
                <a:sym typeface="Playfair Display Bold"/>
              </a:rPr>
              <a:t>Restoranas “Miško užeiga“</a:t>
            </a:r>
          </a:p>
          <a:p>
            <a:pPr marL="321199" lvl="1" indent="-160600" algn="l">
              <a:lnSpc>
                <a:spcPts val="2782"/>
              </a:lnSpc>
              <a:buFont typeface="Arial"/>
              <a:buChar char="•"/>
            </a:pPr>
            <a:r>
              <a:rPr lang="en-US" sz="1487" b="1">
                <a:solidFill>
                  <a:srgbClr val="471212"/>
                </a:solidFill>
                <a:latin typeface="Playfair Display Bold"/>
                <a:ea typeface="Playfair Display Bold"/>
                <a:cs typeface="Playfair Display Bold"/>
                <a:sym typeface="Playfair Display Bold"/>
              </a:rPr>
              <a:t>Restoranas Buff on Vilniuje</a:t>
            </a:r>
          </a:p>
          <a:p>
            <a:pPr marL="321199" lvl="1" indent="-160600" algn="l">
              <a:lnSpc>
                <a:spcPts val="2782"/>
              </a:lnSpc>
              <a:buFont typeface="Arial"/>
              <a:buChar char="•"/>
            </a:pPr>
            <a:r>
              <a:rPr lang="en-US" sz="1487" b="1">
                <a:solidFill>
                  <a:srgbClr val="471212"/>
                </a:solidFill>
                <a:latin typeface="Playfair Display Bold"/>
                <a:ea typeface="Playfair Display Bold"/>
                <a:cs typeface="Playfair Display Bold"/>
                <a:sym typeface="Playfair Display Bold"/>
              </a:rPr>
              <a:t>Heji restoranas Vilniuje</a:t>
            </a:r>
          </a:p>
          <a:p>
            <a:pPr marL="321199" lvl="1" indent="-160600" algn="l">
              <a:lnSpc>
                <a:spcPts val="2782"/>
              </a:lnSpc>
              <a:buFont typeface="Arial"/>
              <a:buChar char="•"/>
            </a:pPr>
            <a:r>
              <a:rPr lang="en-US" sz="1487" b="1">
                <a:solidFill>
                  <a:srgbClr val="471212"/>
                </a:solidFill>
                <a:latin typeface="Playfair Display Bold"/>
                <a:ea typeface="Playfair Display Bold"/>
                <a:cs typeface="Playfair Display Bold"/>
                <a:sym typeface="Playfair Display Bold"/>
              </a:rPr>
              <a:t>UAB ‘Sidabrinė taurė’ restoranai Panevėžyje</a:t>
            </a:r>
          </a:p>
          <a:p>
            <a:pPr marL="321199" lvl="1" indent="-160600" algn="l">
              <a:lnSpc>
                <a:spcPts val="2782"/>
              </a:lnSpc>
              <a:buFont typeface="Arial"/>
              <a:buChar char="•"/>
            </a:pPr>
            <a:r>
              <a:rPr lang="en-US" sz="1487" b="1">
                <a:solidFill>
                  <a:srgbClr val="471212"/>
                </a:solidFill>
                <a:latin typeface="Playfair Display Bold"/>
                <a:ea typeface="Playfair Display Bold"/>
                <a:cs typeface="Playfair Display Bold"/>
                <a:sym typeface="Playfair Display Bold"/>
              </a:rPr>
              <a:t>Užkandinės “Būk sotus“ Kaune </a:t>
            </a:r>
          </a:p>
          <a:p>
            <a:pPr marL="321199" lvl="1" indent="-160600" algn="l">
              <a:lnSpc>
                <a:spcPts val="2782"/>
              </a:lnSpc>
              <a:buFont typeface="Arial"/>
              <a:buChar char="•"/>
            </a:pPr>
            <a:r>
              <a:rPr lang="en-US" sz="1487" b="1">
                <a:solidFill>
                  <a:srgbClr val="471212"/>
                </a:solidFill>
                <a:latin typeface="Playfair Display Bold"/>
                <a:ea typeface="Playfair Display Bold"/>
                <a:cs typeface="Playfair Display Bold"/>
                <a:sym typeface="Playfair Display Bold"/>
              </a:rPr>
              <a:t>Pleassurie kepyklos  Vilniuje</a:t>
            </a:r>
          </a:p>
          <a:p>
            <a:pPr marL="321199" lvl="1" indent="-160600" algn="l">
              <a:lnSpc>
                <a:spcPts val="2782"/>
              </a:lnSpc>
              <a:buFont typeface="Arial"/>
              <a:buChar char="•"/>
            </a:pPr>
            <a:r>
              <a:rPr lang="en-US" sz="1487" b="1">
                <a:solidFill>
                  <a:srgbClr val="471212"/>
                </a:solidFill>
                <a:latin typeface="Playfair Display Bold"/>
                <a:ea typeface="Playfair Display Bold"/>
                <a:cs typeface="Playfair Display Bold"/>
                <a:sym typeface="Playfair Display Bold"/>
              </a:rPr>
              <a:t>„Eko sesės“</a:t>
            </a:r>
          </a:p>
          <a:p>
            <a:pPr marL="321199" lvl="1" indent="-160600" algn="l">
              <a:lnSpc>
                <a:spcPts val="2782"/>
              </a:lnSpc>
              <a:buFont typeface="Arial"/>
              <a:buChar char="•"/>
            </a:pPr>
            <a:r>
              <a:rPr lang="en-US" sz="1487" b="1">
                <a:solidFill>
                  <a:srgbClr val="471212"/>
                </a:solidFill>
                <a:latin typeface="Playfair Display Bold"/>
                <a:ea typeface="Playfair Display Bold"/>
                <a:cs typeface="Playfair Display Bold"/>
                <a:sym typeface="Playfair Display Bold"/>
              </a:rPr>
              <a:t>Kave Home</a:t>
            </a:r>
          </a:p>
          <a:p>
            <a:pPr marL="321199" lvl="1" indent="-160600" algn="l">
              <a:lnSpc>
                <a:spcPts val="2782"/>
              </a:lnSpc>
              <a:buFont typeface="Arial"/>
              <a:buChar char="•"/>
            </a:pPr>
            <a:r>
              <a:rPr lang="en-US" sz="1487" b="1">
                <a:solidFill>
                  <a:srgbClr val="471212"/>
                </a:solidFill>
                <a:latin typeface="Playfair Display Bold"/>
                <a:ea typeface="Playfair Display Bold"/>
                <a:cs typeface="Playfair Display Bold"/>
                <a:sym typeface="Playfair Display Bold"/>
              </a:rPr>
              <a:t>UAB „IGLU TECH“</a:t>
            </a:r>
          </a:p>
          <a:p>
            <a:pPr marL="321199" lvl="1" indent="-160600" algn="l">
              <a:lnSpc>
                <a:spcPts val="2782"/>
              </a:lnSpc>
              <a:buFont typeface="Arial"/>
              <a:buChar char="•"/>
            </a:pPr>
            <a:r>
              <a:rPr lang="en-US" sz="1487" b="1">
                <a:solidFill>
                  <a:srgbClr val="471212"/>
                </a:solidFill>
                <a:latin typeface="Playfair Display Bold"/>
                <a:ea typeface="Playfair Display Bold"/>
                <a:cs typeface="Playfair Display Bold"/>
                <a:sym typeface="Playfair Display Bold"/>
              </a:rPr>
              <a:t>Aconitum</a:t>
            </a:r>
          </a:p>
          <a:p>
            <a:pPr marL="321199" lvl="1" indent="-160600" algn="l">
              <a:lnSpc>
                <a:spcPts val="2782"/>
              </a:lnSpc>
              <a:buFont typeface="Arial"/>
              <a:buChar char="•"/>
            </a:pPr>
            <a:r>
              <a:rPr lang="en-US" sz="1487" b="1">
                <a:solidFill>
                  <a:srgbClr val="471212"/>
                </a:solidFill>
                <a:latin typeface="Playfair Display Bold"/>
                <a:ea typeface="Playfair Display Bold"/>
                <a:cs typeface="Playfair Display Bold"/>
                <a:sym typeface="Playfair Display Bold"/>
              </a:rPr>
              <a:t>Emoti Group</a:t>
            </a:r>
          </a:p>
          <a:p>
            <a:pPr marL="321199" lvl="1" indent="-160600" algn="l">
              <a:lnSpc>
                <a:spcPts val="2782"/>
              </a:lnSpc>
              <a:buFont typeface="Arial"/>
              <a:buChar char="•"/>
            </a:pPr>
            <a:r>
              <a:rPr lang="en-US" sz="1487" b="1">
                <a:solidFill>
                  <a:srgbClr val="471212"/>
                </a:solidFill>
                <a:latin typeface="Playfair Display Bold"/>
                <a:ea typeface="Playfair Display Bold"/>
                <a:cs typeface="Playfair Display Bold"/>
                <a:sym typeface="Playfair Display Bold"/>
              </a:rPr>
              <a:t>Antalis</a:t>
            </a:r>
          </a:p>
          <a:p>
            <a:pPr marL="321199" lvl="1" indent="-160600" algn="l">
              <a:lnSpc>
                <a:spcPts val="2782"/>
              </a:lnSpc>
              <a:buFont typeface="Arial"/>
              <a:buChar char="•"/>
            </a:pPr>
            <a:r>
              <a:rPr lang="en-US" sz="1487" b="1">
                <a:solidFill>
                  <a:srgbClr val="471212"/>
                </a:solidFill>
                <a:latin typeface="Playfair Display Bold"/>
                <a:ea typeface="Playfair Display Bold"/>
                <a:cs typeface="Playfair Display Bold"/>
                <a:sym typeface="Playfair Display Bold"/>
              </a:rPr>
              <a:t>Andriaus Kulboko įmonė „Baltica Lux Hospitality Partners</a:t>
            </a:r>
          </a:p>
          <a:p>
            <a:pPr marL="321199" lvl="1" indent="-160600" algn="l">
              <a:lnSpc>
                <a:spcPts val="2782"/>
              </a:lnSpc>
              <a:buFont typeface="Arial"/>
              <a:buChar char="•"/>
            </a:pPr>
            <a:r>
              <a:rPr lang="en-US" sz="1487" b="1">
                <a:solidFill>
                  <a:srgbClr val="471212"/>
                </a:solidFill>
                <a:latin typeface="Playfair Display Bold"/>
                <a:ea typeface="Playfair Display Bold"/>
                <a:cs typeface="Playfair Display Bold"/>
                <a:sym typeface="Playfair Display Bold"/>
              </a:rPr>
              <a:t>BOH</a:t>
            </a:r>
          </a:p>
          <a:p>
            <a:pPr marL="321199" lvl="1" indent="-160600" algn="l">
              <a:lnSpc>
                <a:spcPts val="2782"/>
              </a:lnSpc>
              <a:buFont typeface="Arial"/>
              <a:buChar char="•"/>
            </a:pPr>
            <a:r>
              <a:rPr lang="en-US" sz="1487" b="1">
                <a:solidFill>
                  <a:srgbClr val="471212"/>
                </a:solidFill>
                <a:latin typeface="Playfair Display Bold"/>
                <a:ea typeface="Playfair Display Bold"/>
                <a:cs typeface="Playfair Display Bold"/>
                <a:sym typeface="Playfair Display Bold"/>
              </a:rPr>
              <a:t>Tarptautinė viešbučių, turizmo ir laisvalaikio konsultavimo įmonė „Horwath HTL“ </a:t>
            </a:r>
          </a:p>
        </p:txBody>
      </p:sp>
      <p:sp>
        <p:nvSpPr>
          <p:cNvPr id="5" name="Freeform 5"/>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a:extLst>
            <a:ext uri="{FF2B5EF4-FFF2-40B4-BE49-F238E27FC236}">
              <a16:creationId xmlns:a16="http://schemas.microsoft.com/office/drawing/2014/main" id="{1A68A25D-932A-B1AB-77B3-3F000FA456A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0E9E475-EF4E-CC49-805A-B5FE3F46621D}"/>
              </a:ext>
            </a:extLst>
          </p:cNvPr>
          <p:cNvSpPr txBox="1"/>
          <p:nvPr/>
        </p:nvSpPr>
        <p:spPr>
          <a:xfrm>
            <a:off x="1028700" y="1975482"/>
            <a:ext cx="16230600" cy="629551"/>
          </a:xfrm>
          <a:prstGeom prst="rect">
            <a:avLst/>
          </a:prstGeom>
        </p:spPr>
        <p:txBody>
          <a:bodyPr lIns="0" tIns="0" rIns="0" bIns="0" rtlCol="0" anchor="t">
            <a:spAutoFit/>
          </a:bodyPr>
          <a:lstStyle/>
          <a:p>
            <a:pPr algn="l">
              <a:lnSpc>
                <a:spcPts val="5200"/>
              </a:lnSpc>
              <a:spcBef>
                <a:spcPct val="0"/>
              </a:spcBef>
            </a:pPr>
            <a:r>
              <a:rPr lang="en-US" sz="3714" b="1" spc="843" dirty="0">
                <a:solidFill>
                  <a:srgbClr val="471212"/>
                </a:solidFill>
                <a:latin typeface="Playfair Display Bold"/>
                <a:ea typeface="Playfair Display Bold"/>
                <a:cs typeface="Playfair Display Bold"/>
                <a:sym typeface="Playfair Display Bold"/>
              </a:rPr>
              <a:t>PA</a:t>
            </a:r>
            <a:r>
              <a:rPr lang="lt-LT" sz="3714" b="1" spc="843" dirty="0">
                <a:solidFill>
                  <a:srgbClr val="471212"/>
                </a:solidFill>
                <a:latin typeface="Playfair Display Bold"/>
                <a:ea typeface="Playfair Display Bold"/>
                <a:cs typeface="Playfair Display Bold"/>
                <a:sym typeface="Playfair Display Bold"/>
              </a:rPr>
              <a:t>ŠALINTI NARIAI</a:t>
            </a:r>
            <a:endParaRPr lang="en-US" sz="3714" b="1" spc="843" dirty="0">
              <a:solidFill>
                <a:srgbClr val="471212"/>
              </a:solidFill>
              <a:latin typeface="Playfair Display Bold"/>
              <a:ea typeface="Playfair Display Bold"/>
              <a:cs typeface="Playfair Display Bold"/>
              <a:sym typeface="Playfair Display Bold"/>
            </a:endParaRPr>
          </a:p>
        </p:txBody>
      </p:sp>
      <p:sp>
        <p:nvSpPr>
          <p:cNvPr id="3" name="AutoShape 3">
            <a:extLst>
              <a:ext uri="{FF2B5EF4-FFF2-40B4-BE49-F238E27FC236}">
                <a16:creationId xmlns:a16="http://schemas.microsoft.com/office/drawing/2014/main" id="{21542ABB-31A1-6C9F-5E55-B802FE0C445A}"/>
              </a:ext>
            </a:extLst>
          </p:cNvPr>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4" name="TextBox 4">
            <a:extLst>
              <a:ext uri="{FF2B5EF4-FFF2-40B4-BE49-F238E27FC236}">
                <a16:creationId xmlns:a16="http://schemas.microsoft.com/office/drawing/2014/main" id="{E2C36A05-2166-19D8-9F63-BAA15C1E8055}"/>
              </a:ext>
            </a:extLst>
          </p:cNvPr>
          <p:cNvSpPr txBox="1"/>
          <p:nvPr/>
        </p:nvSpPr>
        <p:spPr>
          <a:xfrm>
            <a:off x="1028700" y="2738384"/>
            <a:ext cx="10553700" cy="1879617"/>
          </a:xfrm>
          <a:prstGeom prst="rect">
            <a:avLst/>
          </a:prstGeom>
        </p:spPr>
        <p:txBody>
          <a:bodyPr wrap="square" lIns="0" tIns="0" rIns="0" bIns="0" rtlCol="0" anchor="t">
            <a:spAutoFit/>
          </a:bodyPr>
          <a:lstStyle/>
          <a:p>
            <a:pPr algn="l">
              <a:lnSpc>
                <a:spcPts val="3019"/>
              </a:lnSpc>
            </a:pPr>
            <a:endParaRPr dirty="0"/>
          </a:p>
          <a:p>
            <a:pPr marL="174332" lvl="1">
              <a:lnSpc>
                <a:spcPts val="3019"/>
              </a:lnSpc>
            </a:pPr>
            <a:br>
              <a:rPr lang="en-US" sz="1600" dirty="0"/>
            </a:br>
            <a:r>
              <a:rPr lang="en-US" sz="2400" b="1" dirty="0" err="1">
                <a:latin typeface="Playfair Display" panose="00000500000000000000" pitchFamily="2" charset="0"/>
              </a:rPr>
              <a:t>Viešbutis</a:t>
            </a:r>
            <a:r>
              <a:rPr lang="en-US" sz="2400" b="1" dirty="0">
                <a:latin typeface="Playfair Display" panose="00000500000000000000" pitchFamily="2" charset="0"/>
              </a:rPr>
              <a:t> „</a:t>
            </a:r>
            <a:r>
              <a:rPr lang="en-US" sz="2400" b="1" dirty="0" err="1">
                <a:latin typeface="Playfair Display" panose="00000500000000000000" pitchFamily="2" charset="0"/>
              </a:rPr>
              <a:t>Kornealita</a:t>
            </a:r>
            <a:r>
              <a:rPr lang="en-US" sz="2400" b="1" dirty="0">
                <a:latin typeface="Playfair Display" panose="00000500000000000000" pitchFamily="2" charset="0"/>
              </a:rPr>
              <a:t>“ </a:t>
            </a:r>
            <a:r>
              <a:rPr lang="en-US" sz="2400" b="1" dirty="0" err="1">
                <a:latin typeface="Playfair Display" panose="00000500000000000000" pitchFamily="2" charset="0"/>
              </a:rPr>
              <a:t>Visagine</a:t>
            </a:r>
            <a:r>
              <a:rPr lang="en-US" sz="2400" b="1" dirty="0">
                <a:latin typeface="Playfair Display" panose="00000500000000000000" pitchFamily="2" charset="0"/>
              </a:rPr>
              <a:t>, </a:t>
            </a:r>
            <a:endParaRPr lang="lt-LT" sz="2400" b="1" dirty="0">
              <a:latin typeface="Playfair Display" panose="00000500000000000000" pitchFamily="2" charset="0"/>
            </a:endParaRPr>
          </a:p>
          <a:p>
            <a:pPr marL="174332" lvl="1">
              <a:lnSpc>
                <a:spcPts val="3019"/>
              </a:lnSpc>
            </a:pPr>
            <a:r>
              <a:rPr lang="lt-LT" sz="2400" b="1" dirty="0">
                <a:latin typeface="Playfair Display" panose="00000500000000000000" pitchFamily="2" charset="0"/>
              </a:rPr>
              <a:t>R</a:t>
            </a:r>
            <a:r>
              <a:rPr lang="en-US" sz="2400" b="1" dirty="0" err="1">
                <a:latin typeface="Playfair Display" panose="00000500000000000000" pitchFamily="2" charset="0"/>
              </a:rPr>
              <a:t>estoranas</a:t>
            </a:r>
            <a:r>
              <a:rPr lang="en-US" sz="2400" b="1" dirty="0">
                <a:latin typeface="Playfair Display" panose="00000500000000000000" pitchFamily="2" charset="0"/>
              </a:rPr>
              <a:t> Kebab N Curry </a:t>
            </a:r>
            <a:r>
              <a:rPr lang="en-US" sz="2400" b="1" dirty="0" err="1">
                <a:latin typeface="Playfair Display" panose="00000500000000000000" pitchFamily="2" charset="0"/>
              </a:rPr>
              <a:t>Vilniuje</a:t>
            </a:r>
            <a:r>
              <a:rPr lang="en-US" sz="2400" b="1" dirty="0">
                <a:latin typeface="Playfair Display" panose="00000500000000000000" pitchFamily="2" charset="0"/>
              </a:rPr>
              <a:t>,</a:t>
            </a:r>
            <a:br>
              <a:rPr lang="en-US" sz="2400" dirty="0">
                <a:latin typeface="Playfair Display" panose="00000500000000000000" pitchFamily="2" charset="0"/>
              </a:rPr>
            </a:br>
            <a:r>
              <a:rPr lang="en-US" sz="2400" b="1" dirty="0">
                <a:latin typeface="Playfair Display" panose="00000500000000000000" pitchFamily="2" charset="0"/>
              </a:rPr>
              <a:t>Baras Artefaktai </a:t>
            </a:r>
            <a:r>
              <a:rPr lang="en-US" sz="2400" b="1" dirty="0" err="1">
                <a:latin typeface="Playfair Display" panose="00000500000000000000" pitchFamily="2" charset="0"/>
              </a:rPr>
              <a:t>Vilniuje</a:t>
            </a:r>
            <a:endParaRPr lang="en-US" sz="2400" b="1" dirty="0">
              <a:solidFill>
                <a:srgbClr val="471212"/>
              </a:solidFill>
              <a:latin typeface="Playfair Display" panose="00000500000000000000" pitchFamily="2" charset="0"/>
              <a:ea typeface="Playfair Display Bold"/>
              <a:cs typeface="Playfair Display Bold"/>
              <a:sym typeface="Playfair Display Bold"/>
            </a:endParaRPr>
          </a:p>
        </p:txBody>
      </p:sp>
      <p:sp>
        <p:nvSpPr>
          <p:cNvPr id="5" name="Freeform 5">
            <a:extLst>
              <a:ext uri="{FF2B5EF4-FFF2-40B4-BE49-F238E27FC236}">
                <a16:creationId xmlns:a16="http://schemas.microsoft.com/office/drawing/2014/main" id="{84FD7F33-E828-4E13-03EF-67E10C5DB105}"/>
              </a:ext>
            </a:extLst>
          </p:cNvPr>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049194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Freeform 4"/>
          <p:cNvSpPr/>
          <p:nvPr/>
        </p:nvSpPr>
        <p:spPr>
          <a:xfrm>
            <a:off x="2189424" y="2167403"/>
            <a:ext cx="13486599" cy="7586212"/>
          </a:xfrm>
          <a:custGeom>
            <a:avLst/>
            <a:gdLst/>
            <a:ahLst/>
            <a:cxnLst/>
            <a:rect l="l" t="t" r="r" b="b"/>
            <a:pathLst>
              <a:path w="13486599" h="7586212">
                <a:moveTo>
                  <a:pt x="0" y="0"/>
                </a:moveTo>
                <a:lnTo>
                  <a:pt x="13486598" y="0"/>
                </a:lnTo>
                <a:lnTo>
                  <a:pt x="13486598" y="7586212"/>
                </a:lnTo>
                <a:lnTo>
                  <a:pt x="0" y="7586212"/>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Freeform 4"/>
          <p:cNvSpPr/>
          <p:nvPr/>
        </p:nvSpPr>
        <p:spPr>
          <a:xfrm>
            <a:off x="2402570" y="2328704"/>
            <a:ext cx="13482861" cy="7584109"/>
          </a:xfrm>
          <a:custGeom>
            <a:avLst/>
            <a:gdLst/>
            <a:ahLst/>
            <a:cxnLst/>
            <a:rect l="l" t="t" r="r" b="b"/>
            <a:pathLst>
              <a:path w="13482861" h="7584109">
                <a:moveTo>
                  <a:pt x="0" y="0"/>
                </a:moveTo>
                <a:lnTo>
                  <a:pt x="13482860" y="0"/>
                </a:lnTo>
                <a:lnTo>
                  <a:pt x="13482860" y="7584109"/>
                </a:lnTo>
                <a:lnTo>
                  <a:pt x="0" y="7584109"/>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4797710" y="534873"/>
            <a:ext cx="8102644" cy="987655"/>
          </a:xfrm>
          <a:custGeom>
            <a:avLst/>
            <a:gdLst/>
            <a:ahLst/>
            <a:cxnLst/>
            <a:rect l="l" t="t" r="r" b="b"/>
            <a:pathLst>
              <a:path w="8102644" h="987655">
                <a:moveTo>
                  <a:pt x="0" y="0"/>
                </a:moveTo>
                <a:lnTo>
                  <a:pt x="8102644" y="0"/>
                </a:lnTo>
                <a:lnTo>
                  <a:pt x="8102644" y="987654"/>
                </a:lnTo>
                <a:lnTo>
                  <a:pt x="0" y="987654"/>
                </a:lnTo>
                <a:lnTo>
                  <a:pt x="0" y="0"/>
                </a:lnTo>
                <a:close/>
              </a:path>
            </a:pathLst>
          </a:custGeom>
          <a:blipFill>
            <a:blip r:embed="rId2"/>
            <a:stretch>
              <a:fillRect/>
            </a:stretch>
          </a:blipFill>
        </p:spPr>
        <p:txBody>
          <a:bodyPr/>
          <a:lstStyle/>
          <a:p>
            <a:endParaRPr lang="en-US"/>
          </a:p>
        </p:txBody>
      </p:sp>
      <p:sp>
        <p:nvSpPr>
          <p:cNvPr id="4" name="Freeform 4"/>
          <p:cNvSpPr/>
          <p:nvPr/>
        </p:nvSpPr>
        <p:spPr>
          <a:xfrm>
            <a:off x="2401232" y="2358066"/>
            <a:ext cx="13417771" cy="7341706"/>
          </a:xfrm>
          <a:custGeom>
            <a:avLst/>
            <a:gdLst/>
            <a:ahLst/>
            <a:cxnLst/>
            <a:rect l="l" t="t" r="r" b="b"/>
            <a:pathLst>
              <a:path w="13417771" h="7341706">
                <a:moveTo>
                  <a:pt x="0" y="0"/>
                </a:moveTo>
                <a:lnTo>
                  <a:pt x="13417771" y="0"/>
                </a:lnTo>
                <a:lnTo>
                  <a:pt x="13417771" y="7341706"/>
                </a:lnTo>
                <a:lnTo>
                  <a:pt x="0" y="7341706"/>
                </a:lnTo>
                <a:lnTo>
                  <a:pt x="0" y="0"/>
                </a:lnTo>
                <a:close/>
              </a:path>
            </a:pathLst>
          </a:custGeom>
          <a:blipFill>
            <a:blip r:embed="rId3"/>
            <a:stretch>
              <a:fillRect t="-1401" b="-1401"/>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17810</TotalTime>
  <Words>2420</Words>
  <Application>Microsoft Office PowerPoint</Application>
  <PresentationFormat>Custom</PresentationFormat>
  <Paragraphs>254</Paragraphs>
  <Slides>41</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41</vt:i4>
      </vt:variant>
    </vt:vector>
  </HeadingPairs>
  <TitlesOfParts>
    <vt:vector size="51" baseType="lpstr">
      <vt:lpstr>Calibri</vt:lpstr>
      <vt:lpstr>Playfair Display Bold</vt:lpstr>
      <vt:lpstr>Playfair Display</vt:lpstr>
      <vt:lpstr>Arial</vt:lpstr>
      <vt:lpstr>Courier New</vt:lpstr>
      <vt:lpstr>Calibri Light</vt:lpstr>
      <vt:lpstr>Now</vt:lpstr>
      <vt:lpstr>Public Sans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Copy of Copy of Cream Neutral Minimalist New Business Pitch Deck Presentation</dc:title>
  <dc:creator>Egle</dc:creator>
  <cp:lastModifiedBy>LVRA Info</cp:lastModifiedBy>
  <cp:revision>6</cp:revision>
  <dcterms:created xsi:type="dcterms:W3CDTF">2006-08-16T00:00:00Z</dcterms:created>
  <dcterms:modified xsi:type="dcterms:W3CDTF">2026-04-16T12:27:14Z</dcterms:modified>
  <dc:identifier>DAHDrP9rEnI</dc:identifier>
</cp:coreProperties>
</file>