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Red Hat Display SemiBold"/>
      <p:regular r:id="rId28"/>
      <p:bold r:id="rId29"/>
      <p:italic r:id="rId30"/>
      <p:boldItalic r:id="rId31"/>
    </p:embeddedFont>
    <p:embeddedFont>
      <p:font typeface="Red Hat Display Black"/>
      <p:bold r:id="rId32"/>
      <p:boldItalic r:id="rId33"/>
    </p:embeddedFont>
    <p:embeddedFont>
      <p:font typeface="Red Hat Display Medium"/>
      <p:regular r:id="rId34"/>
      <p:bold r:id="rId35"/>
      <p:italic r:id="rId36"/>
      <p:boldItalic r:id="rId37"/>
    </p:embeddedFont>
    <p:embeddedFont>
      <p:font typeface="Red Hat Display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edHatDisplay-italic.fntdata"/><Relationship Id="rId20" Type="http://schemas.openxmlformats.org/officeDocument/2006/relationships/slide" Target="slides/slide14.xml"/><Relationship Id="rId41" Type="http://schemas.openxmlformats.org/officeDocument/2006/relationships/font" Target="fonts/RedHatDisplay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edHatDisplaySemiBold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edHatDisplaySemiBo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edHatDisplaySemiBold-boldItalic.fntdata"/><Relationship Id="rId30" Type="http://schemas.openxmlformats.org/officeDocument/2006/relationships/font" Target="fonts/RedHatDisplaySemiBold-italic.fntdata"/><Relationship Id="rId11" Type="http://schemas.openxmlformats.org/officeDocument/2006/relationships/slide" Target="slides/slide5.xml"/><Relationship Id="rId33" Type="http://schemas.openxmlformats.org/officeDocument/2006/relationships/font" Target="fonts/RedHatDisplayBlack-boldItalic.fntdata"/><Relationship Id="rId10" Type="http://schemas.openxmlformats.org/officeDocument/2006/relationships/slide" Target="slides/slide4.xml"/><Relationship Id="rId32" Type="http://schemas.openxmlformats.org/officeDocument/2006/relationships/font" Target="fonts/RedHatDisplayBlack-bold.fntdata"/><Relationship Id="rId13" Type="http://schemas.openxmlformats.org/officeDocument/2006/relationships/slide" Target="slides/slide7.xml"/><Relationship Id="rId35" Type="http://schemas.openxmlformats.org/officeDocument/2006/relationships/font" Target="fonts/RedHatDisplayMedium-bold.fntdata"/><Relationship Id="rId12" Type="http://schemas.openxmlformats.org/officeDocument/2006/relationships/slide" Target="slides/slide6.xml"/><Relationship Id="rId34" Type="http://schemas.openxmlformats.org/officeDocument/2006/relationships/font" Target="fonts/RedHatDisplayMedium-regular.fntdata"/><Relationship Id="rId15" Type="http://schemas.openxmlformats.org/officeDocument/2006/relationships/slide" Target="slides/slide9.xml"/><Relationship Id="rId37" Type="http://schemas.openxmlformats.org/officeDocument/2006/relationships/font" Target="fonts/RedHatDisplayMedium-boldItalic.fntdata"/><Relationship Id="rId14" Type="http://schemas.openxmlformats.org/officeDocument/2006/relationships/slide" Target="slides/slide8.xml"/><Relationship Id="rId36" Type="http://schemas.openxmlformats.org/officeDocument/2006/relationships/font" Target="fonts/RedHatDisplayMedium-italic.fntdata"/><Relationship Id="rId17" Type="http://schemas.openxmlformats.org/officeDocument/2006/relationships/slide" Target="slides/slide11.xml"/><Relationship Id="rId39" Type="http://schemas.openxmlformats.org/officeDocument/2006/relationships/font" Target="fonts/RedHatDisplay-bold.fntdata"/><Relationship Id="rId16" Type="http://schemas.openxmlformats.org/officeDocument/2006/relationships/slide" Target="slides/slide10.xml"/><Relationship Id="rId38" Type="http://schemas.openxmlformats.org/officeDocument/2006/relationships/font" Target="fonts/RedHatDisplay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869b1aa458_2_2:notes"/>
          <p:cNvSpPr/>
          <p:nvPr>
            <p:ph idx="2" type="sldImg"/>
          </p:nvPr>
        </p:nvSpPr>
        <p:spPr>
          <a:xfrm>
            <a:off x="457200" y="571500"/>
            <a:ext cx="36576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g2869b1aa458_2_2:notes"/>
          <p:cNvSpPr txBox="1"/>
          <p:nvPr>
            <p:ph idx="1" type="body"/>
          </p:nvPr>
        </p:nvSpPr>
        <p:spPr>
          <a:xfrm>
            <a:off x="457200" y="2200275"/>
            <a:ext cx="36576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55" name="Google Shape;55;g2869b1aa458_2_2:notes"/>
          <p:cNvSpPr txBox="1"/>
          <p:nvPr>
            <p:ph idx="12" type="sldNum"/>
          </p:nvPr>
        </p:nvSpPr>
        <p:spPr>
          <a:xfrm>
            <a:off x="2589742" y="4342607"/>
            <a:ext cx="1981200" cy="229393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69b1aa4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869b1aa4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Iš paveinių atsiliepimų galime susidėlioti greitus sprendimus, PVZ dėti maziau druskos. Palaukime pakankamai ilgai ir galime matyti tendencijas kaip sekasi musu restoranui.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—--------------------------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Na ir žinoma aš puikiai suprantu jog ne visiem atvejam tiks skaitmeninis užsakymų priėmimas. Čia apžvelkime kitą dažną padavėjo žingsnį.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69b1aa458_2_82:notes"/>
          <p:cNvSpPr/>
          <p:nvPr>
            <p:ph idx="2" type="sldImg"/>
          </p:nvPr>
        </p:nvSpPr>
        <p:spPr>
          <a:xfrm>
            <a:off x="457200" y="571500"/>
            <a:ext cx="36576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2869b1aa458_2_82:notes"/>
          <p:cNvSpPr txBox="1"/>
          <p:nvPr>
            <p:ph idx="1" type="body"/>
          </p:nvPr>
        </p:nvSpPr>
        <p:spPr>
          <a:xfrm>
            <a:off x="457200" y="2200275"/>
            <a:ext cx="36576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43" name="Google Shape;143;g2869b1aa458_2_82:notes"/>
          <p:cNvSpPr txBox="1"/>
          <p:nvPr>
            <p:ph idx="12" type="sldNum"/>
          </p:nvPr>
        </p:nvSpPr>
        <p:spPr>
          <a:xfrm>
            <a:off x="2589742" y="4342607"/>
            <a:ext cx="1981200" cy="229393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69b1aa458_2_89:notes"/>
          <p:cNvSpPr/>
          <p:nvPr>
            <p:ph idx="2" type="sldImg"/>
          </p:nvPr>
        </p:nvSpPr>
        <p:spPr>
          <a:xfrm>
            <a:off x="457200" y="571500"/>
            <a:ext cx="36576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2869b1aa458_2_89:notes"/>
          <p:cNvSpPr txBox="1"/>
          <p:nvPr>
            <p:ph idx="1" type="body"/>
          </p:nvPr>
        </p:nvSpPr>
        <p:spPr>
          <a:xfrm>
            <a:off x="457200" y="2200275"/>
            <a:ext cx="36576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51" name="Google Shape;151;g2869b1aa458_2_89:notes"/>
          <p:cNvSpPr txBox="1"/>
          <p:nvPr>
            <p:ph idx="12" type="sldNum"/>
          </p:nvPr>
        </p:nvSpPr>
        <p:spPr>
          <a:xfrm>
            <a:off x="2589742" y="4342607"/>
            <a:ext cx="1981200" cy="229393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69b1aa458_2_95:notes"/>
          <p:cNvSpPr/>
          <p:nvPr>
            <p:ph idx="2" type="sldImg"/>
          </p:nvPr>
        </p:nvSpPr>
        <p:spPr>
          <a:xfrm>
            <a:off x="457200" y="571500"/>
            <a:ext cx="36576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2869b1aa458_2_95:notes"/>
          <p:cNvSpPr txBox="1"/>
          <p:nvPr>
            <p:ph idx="1" type="body"/>
          </p:nvPr>
        </p:nvSpPr>
        <p:spPr>
          <a:xfrm>
            <a:off x="457200" y="2200275"/>
            <a:ext cx="36576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58" name="Google Shape;158;g2869b1aa458_2_95:notes"/>
          <p:cNvSpPr txBox="1"/>
          <p:nvPr>
            <p:ph idx="12" type="sldNum"/>
          </p:nvPr>
        </p:nvSpPr>
        <p:spPr>
          <a:xfrm>
            <a:off x="2589742" y="4342607"/>
            <a:ext cx="1981200" cy="229393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69b1aa458_2_103:notes"/>
          <p:cNvSpPr/>
          <p:nvPr>
            <p:ph idx="2" type="sldImg"/>
          </p:nvPr>
        </p:nvSpPr>
        <p:spPr>
          <a:xfrm>
            <a:off x="457200" y="571500"/>
            <a:ext cx="36576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2869b1aa458_2_103:notes"/>
          <p:cNvSpPr txBox="1"/>
          <p:nvPr>
            <p:ph idx="1" type="body"/>
          </p:nvPr>
        </p:nvSpPr>
        <p:spPr>
          <a:xfrm>
            <a:off x="457200" y="2200275"/>
            <a:ext cx="36576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67" name="Google Shape;167;g2869b1aa458_2_103:notes"/>
          <p:cNvSpPr txBox="1"/>
          <p:nvPr>
            <p:ph idx="12" type="sldNum"/>
          </p:nvPr>
        </p:nvSpPr>
        <p:spPr>
          <a:xfrm>
            <a:off x="2589742" y="4342607"/>
            <a:ext cx="1981200" cy="229393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869b1aa458_2_111:notes"/>
          <p:cNvSpPr/>
          <p:nvPr>
            <p:ph idx="2" type="sldImg"/>
          </p:nvPr>
        </p:nvSpPr>
        <p:spPr>
          <a:xfrm>
            <a:off x="457200" y="571500"/>
            <a:ext cx="36576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2869b1aa458_2_111:notes"/>
          <p:cNvSpPr txBox="1"/>
          <p:nvPr>
            <p:ph idx="1" type="body"/>
          </p:nvPr>
        </p:nvSpPr>
        <p:spPr>
          <a:xfrm>
            <a:off x="457200" y="2200275"/>
            <a:ext cx="36576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76" name="Google Shape;176;g2869b1aa458_2_111:notes"/>
          <p:cNvSpPr txBox="1"/>
          <p:nvPr>
            <p:ph idx="12" type="sldNum"/>
          </p:nvPr>
        </p:nvSpPr>
        <p:spPr>
          <a:xfrm>
            <a:off x="2589742" y="4342607"/>
            <a:ext cx="1981200" cy="229393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69b1aa458_2_122:notes"/>
          <p:cNvSpPr/>
          <p:nvPr>
            <p:ph idx="2" type="sldImg"/>
          </p:nvPr>
        </p:nvSpPr>
        <p:spPr>
          <a:xfrm>
            <a:off x="457200" y="571500"/>
            <a:ext cx="36576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2869b1aa458_2_122:notes"/>
          <p:cNvSpPr txBox="1"/>
          <p:nvPr>
            <p:ph idx="1" type="body"/>
          </p:nvPr>
        </p:nvSpPr>
        <p:spPr>
          <a:xfrm>
            <a:off x="457200" y="2200275"/>
            <a:ext cx="36576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88" name="Google Shape;188;g2869b1aa458_2_122:notes"/>
          <p:cNvSpPr txBox="1"/>
          <p:nvPr>
            <p:ph idx="12" type="sldNum"/>
          </p:nvPr>
        </p:nvSpPr>
        <p:spPr>
          <a:xfrm>
            <a:off x="2589742" y="4342607"/>
            <a:ext cx="1981200" cy="229393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869b1aa458_2_128:notes"/>
          <p:cNvSpPr/>
          <p:nvPr>
            <p:ph idx="2" type="sldImg"/>
          </p:nvPr>
        </p:nvSpPr>
        <p:spPr>
          <a:xfrm>
            <a:off x="457200" y="571500"/>
            <a:ext cx="36576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2869b1aa458_2_128:notes"/>
          <p:cNvSpPr txBox="1"/>
          <p:nvPr>
            <p:ph idx="1" type="body"/>
          </p:nvPr>
        </p:nvSpPr>
        <p:spPr>
          <a:xfrm>
            <a:off x="457200" y="2200275"/>
            <a:ext cx="36576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96" name="Google Shape;196;g2869b1aa458_2_128:notes"/>
          <p:cNvSpPr txBox="1"/>
          <p:nvPr>
            <p:ph idx="12" type="sldNum"/>
          </p:nvPr>
        </p:nvSpPr>
        <p:spPr>
          <a:xfrm>
            <a:off x="2589742" y="4342607"/>
            <a:ext cx="1981200" cy="229393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869b1aa458_2_133:notes"/>
          <p:cNvSpPr/>
          <p:nvPr>
            <p:ph idx="2" type="sldImg"/>
          </p:nvPr>
        </p:nvSpPr>
        <p:spPr>
          <a:xfrm>
            <a:off x="457200" y="571500"/>
            <a:ext cx="36576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2869b1aa458_2_133:notes"/>
          <p:cNvSpPr txBox="1"/>
          <p:nvPr>
            <p:ph idx="1" type="body"/>
          </p:nvPr>
        </p:nvSpPr>
        <p:spPr>
          <a:xfrm>
            <a:off x="457200" y="2200275"/>
            <a:ext cx="36576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02" name="Google Shape;202;g2869b1aa458_2_133:notes"/>
          <p:cNvSpPr txBox="1"/>
          <p:nvPr>
            <p:ph idx="12" type="sldNum"/>
          </p:nvPr>
        </p:nvSpPr>
        <p:spPr>
          <a:xfrm>
            <a:off x="2589742" y="4342607"/>
            <a:ext cx="1981200" cy="229393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869b1aa458_2_139:notes"/>
          <p:cNvSpPr/>
          <p:nvPr>
            <p:ph idx="2" type="sldImg"/>
          </p:nvPr>
        </p:nvSpPr>
        <p:spPr>
          <a:xfrm>
            <a:off x="457200" y="571500"/>
            <a:ext cx="36576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2869b1aa458_2_139:notes"/>
          <p:cNvSpPr txBox="1"/>
          <p:nvPr>
            <p:ph idx="1" type="body"/>
          </p:nvPr>
        </p:nvSpPr>
        <p:spPr>
          <a:xfrm>
            <a:off x="457200" y="2200275"/>
            <a:ext cx="36576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09" name="Google Shape;209;g2869b1aa458_2_139:notes"/>
          <p:cNvSpPr txBox="1"/>
          <p:nvPr>
            <p:ph idx="12" type="sldNum"/>
          </p:nvPr>
        </p:nvSpPr>
        <p:spPr>
          <a:xfrm>
            <a:off x="2589742" y="4342607"/>
            <a:ext cx="1981200" cy="229393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69b1aa458_2_14:notes"/>
          <p:cNvSpPr/>
          <p:nvPr>
            <p:ph idx="2" type="sldImg"/>
          </p:nvPr>
        </p:nvSpPr>
        <p:spPr>
          <a:xfrm>
            <a:off x="457200" y="571500"/>
            <a:ext cx="36576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2869b1aa458_2_14:notes"/>
          <p:cNvSpPr txBox="1"/>
          <p:nvPr>
            <p:ph idx="1" type="body"/>
          </p:nvPr>
        </p:nvSpPr>
        <p:spPr>
          <a:xfrm>
            <a:off x="457200" y="2200275"/>
            <a:ext cx="36576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67" name="Google Shape;67;g2869b1aa458_2_14:notes"/>
          <p:cNvSpPr txBox="1"/>
          <p:nvPr>
            <p:ph idx="12" type="sldNum"/>
          </p:nvPr>
        </p:nvSpPr>
        <p:spPr>
          <a:xfrm>
            <a:off x="2589742" y="4342607"/>
            <a:ext cx="1981200" cy="229393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869b1aa458_2_145:notes"/>
          <p:cNvSpPr/>
          <p:nvPr>
            <p:ph idx="2" type="sldImg"/>
          </p:nvPr>
        </p:nvSpPr>
        <p:spPr>
          <a:xfrm>
            <a:off x="457200" y="571500"/>
            <a:ext cx="36576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2869b1aa458_2_145:notes"/>
          <p:cNvSpPr txBox="1"/>
          <p:nvPr>
            <p:ph idx="1" type="body"/>
          </p:nvPr>
        </p:nvSpPr>
        <p:spPr>
          <a:xfrm>
            <a:off x="457200" y="2200275"/>
            <a:ext cx="36576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16" name="Google Shape;216;g2869b1aa458_2_145:notes"/>
          <p:cNvSpPr txBox="1"/>
          <p:nvPr>
            <p:ph idx="12" type="sldNum"/>
          </p:nvPr>
        </p:nvSpPr>
        <p:spPr>
          <a:xfrm>
            <a:off x="2589742" y="4342607"/>
            <a:ext cx="1981200" cy="229393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69b1aa458_2_150:notes"/>
          <p:cNvSpPr/>
          <p:nvPr>
            <p:ph idx="2" type="sldImg"/>
          </p:nvPr>
        </p:nvSpPr>
        <p:spPr>
          <a:xfrm>
            <a:off x="457200" y="571500"/>
            <a:ext cx="36576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2869b1aa458_2_150:notes"/>
          <p:cNvSpPr txBox="1"/>
          <p:nvPr>
            <p:ph idx="1" type="body"/>
          </p:nvPr>
        </p:nvSpPr>
        <p:spPr>
          <a:xfrm>
            <a:off x="457200" y="2200275"/>
            <a:ext cx="36576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22" name="Google Shape;222;g2869b1aa458_2_150:notes"/>
          <p:cNvSpPr txBox="1"/>
          <p:nvPr>
            <p:ph idx="12" type="sldNum"/>
          </p:nvPr>
        </p:nvSpPr>
        <p:spPr>
          <a:xfrm>
            <a:off x="2589742" y="4342607"/>
            <a:ext cx="1981200" cy="229393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869b1aa458_2_22:notes"/>
          <p:cNvSpPr/>
          <p:nvPr>
            <p:ph idx="2" type="sldImg"/>
          </p:nvPr>
        </p:nvSpPr>
        <p:spPr>
          <a:xfrm>
            <a:off x="457200" y="571500"/>
            <a:ext cx="36576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g2869b1aa458_2_22:notes"/>
          <p:cNvSpPr txBox="1"/>
          <p:nvPr>
            <p:ph idx="1" type="body"/>
          </p:nvPr>
        </p:nvSpPr>
        <p:spPr>
          <a:xfrm>
            <a:off x="457200" y="2200275"/>
            <a:ext cx="36576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76" name="Google Shape;76;g2869b1aa458_2_22:notes"/>
          <p:cNvSpPr txBox="1"/>
          <p:nvPr>
            <p:ph idx="12" type="sldNum"/>
          </p:nvPr>
        </p:nvSpPr>
        <p:spPr>
          <a:xfrm>
            <a:off x="2589742" y="4342607"/>
            <a:ext cx="1981200" cy="229393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69b1aa458_2_28:notes"/>
          <p:cNvSpPr/>
          <p:nvPr>
            <p:ph idx="2" type="sldImg"/>
          </p:nvPr>
        </p:nvSpPr>
        <p:spPr>
          <a:xfrm>
            <a:off x="457200" y="571500"/>
            <a:ext cx="36576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2869b1aa458_2_28:notes"/>
          <p:cNvSpPr txBox="1"/>
          <p:nvPr>
            <p:ph idx="1" type="body"/>
          </p:nvPr>
        </p:nvSpPr>
        <p:spPr>
          <a:xfrm>
            <a:off x="457200" y="2200275"/>
            <a:ext cx="36576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83" name="Google Shape;83;g2869b1aa458_2_28:notes"/>
          <p:cNvSpPr txBox="1"/>
          <p:nvPr>
            <p:ph idx="12" type="sldNum"/>
          </p:nvPr>
        </p:nvSpPr>
        <p:spPr>
          <a:xfrm>
            <a:off x="2589742" y="4342607"/>
            <a:ext cx="1981200" cy="229393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69b1aa458_2_35:notes"/>
          <p:cNvSpPr/>
          <p:nvPr>
            <p:ph idx="2" type="sldImg"/>
          </p:nvPr>
        </p:nvSpPr>
        <p:spPr>
          <a:xfrm>
            <a:off x="457200" y="571500"/>
            <a:ext cx="36576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2869b1aa458_2_35:notes"/>
          <p:cNvSpPr txBox="1"/>
          <p:nvPr>
            <p:ph idx="1" type="body"/>
          </p:nvPr>
        </p:nvSpPr>
        <p:spPr>
          <a:xfrm>
            <a:off x="457200" y="2200275"/>
            <a:ext cx="36576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91" name="Google Shape;91;g2869b1aa458_2_35:notes"/>
          <p:cNvSpPr txBox="1"/>
          <p:nvPr>
            <p:ph idx="12" type="sldNum"/>
          </p:nvPr>
        </p:nvSpPr>
        <p:spPr>
          <a:xfrm>
            <a:off x="2589742" y="4342607"/>
            <a:ext cx="1981200" cy="229393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869b1aa458_2_42:notes"/>
          <p:cNvSpPr/>
          <p:nvPr>
            <p:ph idx="2" type="sldImg"/>
          </p:nvPr>
        </p:nvSpPr>
        <p:spPr>
          <a:xfrm>
            <a:off x="457200" y="571500"/>
            <a:ext cx="36576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2869b1aa458_2_42:notes"/>
          <p:cNvSpPr txBox="1"/>
          <p:nvPr>
            <p:ph idx="1" type="body"/>
          </p:nvPr>
        </p:nvSpPr>
        <p:spPr>
          <a:xfrm>
            <a:off x="457200" y="2200275"/>
            <a:ext cx="36576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99" name="Google Shape;99;g2869b1aa458_2_42:notes"/>
          <p:cNvSpPr txBox="1"/>
          <p:nvPr>
            <p:ph idx="12" type="sldNum"/>
          </p:nvPr>
        </p:nvSpPr>
        <p:spPr>
          <a:xfrm>
            <a:off x="2589742" y="4342607"/>
            <a:ext cx="1981200" cy="229393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869b1aa458_2_49:notes"/>
          <p:cNvSpPr/>
          <p:nvPr>
            <p:ph idx="2" type="sldImg"/>
          </p:nvPr>
        </p:nvSpPr>
        <p:spPr>
          <a:xfrm>
            <a:off x="457200" y="571500"/>
            <a:ext cx="36576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2869b1aa458_2_49:notes"/>
          <p:cNvSpPr txBox="1"/>
          <p:nvPr>
            <p:ph idx="1" type="body"/>
          </p:nvPr>
        </p:nvSpPr>
        <p:spPr>
          <a:xfrm>
            <a:off x="457200" y="2200275"/>
            <a:ext cx="36576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07" name="Google Shape;107;g2869b1aa458_2_49:notes"/>
          <p:cNvSpPr txBox="1"/>
          <p:nvPr>
            <p:ph idx="12" type="sldNum"/>
          </p:nvPr>
        </p:nvSpPr>
        <p:spPr>
          <a:xfrm>
            <a:off x="2589742" y="4342607"/>
            <a:ext cx="1981200" cy="229393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69b1aa458_2_57:notes"/>
          <p:cNvSpPr/>
          <p:nvPr>
            <p:ph idx="2" type="sldImg"/>
          </p:nvPr>
        </p:nvSpPr>
        <p:spPr>
          <a:xfrm>
            <a:off x="457200" y="571500"/>
            <a:ext cx="36576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2869b1aa458_2_57:notes"/>
          <p:cNvSpPr txBox="1"/>
          <p:nvPr>
            <p:ph idx="1" type="body"/>
          </p:nvPr>
        </p:nvSpPr>
        <p:spPr>
          <a:xfrm>
            <a:off x="457200" y="2200275"/>
            <a:ext cx="36576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16" name="Google Shape;116;g2869b1aa458_2_57:notes"/>
          <p:cNvSpPr txBox="1"/>
          <p:nvPr>
            <p:ph idx="12" type="sldNum"/>
          </p:nvPr>
        </p:nvSpPr>
        <p:spPr>
          <a:xfrm>
            <a:off x="2589742" y="4342607"/>
            <a:ext cx="1981200" cy="229393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69b1aa458_2_64:notes"/>
          <p:cNvSpPr/>
          <p:nvPr>
            <p:ph idx="2" type="sldImg"/>
          </p:nvPr>
        </p:nvSpPr>
        <p:spPr>
          <a:xfrm>
            <a:off x="457200" y="571500"/>
            <a:ext cx="36576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2869b1aa458_2_64:notes"/>
          <p:cNvSpPr txBox="1"/>
          <p:nvPr>
            <p:ph idx="1" type="body"/>
          </p:nvPr>
        </p:nvSpPr>
        <p:spPr>
          <a:xfrm>
            <a:off x="457200" y="2200275"/>
            <a:ext cx="36576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24" name="Google Shape;124;g2869b1aa458_2_64:notes"/>
          <p:cNvSpPr txBox="1"/>
          <p:nvPr>
            <p:ph idx="12" type="sldNum"/>
          </p:nvPr>
        </p:nvSpPr>
        <p:spPr>
          <a:xfrm>
            <a:off x="2589742" y="4342607"/>
            <a:ext cx="1981200" cy="229393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z="900"/>
              <a:t>‹#›</a:t>
            </a:fld>
            <a:endParaRPr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Relationship Id="rId4" Type="http://schemas.openxmlformats.org/officeDocument/2006/relationships/image" Target="../media/image41.png"/><Relationship Id="rId5" Type="http://schemas.openxmlformats.org/officeDocument/2006/relationships/image" Target="../media/image44.png"/><Relationship Id="rId6" Type="http://schemas.openxmlformats.org/officeDocument/2006/relationships/image" Target="../media/image37.png"/><Relationship Id="rId7" Type="http://schemas.openxmlformats.org/officeDocument/2006/relationships/image" Target="../media/image42.png"/><Relationship Id="rId8" Type="http://schemas.openxmlformats.org/officeDocument/2006/relationships/image" Target="../media/image4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image" Target="../media/image26.png"/><Relationship Id="rId5" Type="http://schemas.openxmlformats.org/officeDocument/2006/relationships/image" Target="../media/image33.png"/><Relationship Id="rId6" Type="http://schemas.openxmlformats.org/officeDocument/2006/relationships/image" Target="../media/image24.png"/><Relationship Id="rId7" Type="http://schemas.openxmlformats.org/officeDocument/2006/relationships/image" Target="../media/image38.png"/><Relationship Id="rId8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7" name="Google Shape;5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61567" cy="36213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8" name="Google Shape;5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560060" cy="3622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9" name="Google Shape;5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10264" y="2271713"/>
            <a:ext cx="3233737" cy="2871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0" name="Google Shape;6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962405"/>
            <a:ext cx="3495523" cy="1181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1" name="Google Shape;6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05208" y="0"/>
            <a:ext cx="5638792" cy="1756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2" name="Google Shape;62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57638" y="3605213"/>
            <a:ext cx="1228725" cy="39528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/>
          <p:nvPr/>
        </p:nvSpPr>
        <p:spPr>
          <a:xfrm>
            <a:off x="1209675" y="1714500"/>
            <a:ext cx="672465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173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Red Hat Display Medium"/>
              <a:buNone/>
            </a:pPr>
            <a:r>
              <a:rPr b="0" i="0" lang="lt" sz="3900" u="none" cap="none" strike="noStrike">
                <a:solidFill>
                  <a:srgbClr val="FFFFFF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rPr>
              <a:t>NEPAMAINOMI IT ĮRANKIAI ŠIANDIENOS PADAVĖJUI</a:t>
            </a:r>
            <a:endParaRPr b="0" i="0" sz="3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/>
          <p:cNvPicPr preferRelativeResize="0"/>
          <p:nvPr/>
        </p:nvPicPr>
        <p:blipFill rotWithShape="1">
          <a:blip r:embed="rId3">
            <a:alphaModFix/>
          </a:blip>
          <a:srcRect b="7475" l="0" r="0" t="7475"/>
          <a:stretch/>
        </p:blipFill>
        <p:spPr>
          <a:xfrm>
            <a:off x="1686600" y="2793425"/>
            <a:ext cx="7295124" cy="7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 rotWithShape="1">
          <a:blip r:embed="rId4">
            <a:alphaModFix/>
          </a:blip>
          <a:srcRect b="5405" l="0" r="0" t="5396"/>
          <a:stretch/>
        </p:blipFill>
        <p:spPr>
          <a:xfrm>
            <a:off x="134875" y="3658350"/>
            <a:ext cx="7579625" cy="8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 rotWithShape="1">
          <a:blip r:embed="rId5">
            <a:alphaModFix/>
          </a:blip>
          <a:srcRect b="5012" l="0" r="0" t="4994"/>
          <a:stretch/>
        </p:blipFill>
        <p:spPr>
          <a:xfrm>
            <a:off x="440300" y="400050"/>
            <a:ext cx="6635951" cy="7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 rotWithShape="1">
          <a:blip r:embed="rId6">
            <a:alphaModFix/>
          </a:blip>
          <a:srcRect b="13820" l="0" r="0" t="-13820"/>
          <a:stretch/>
        </p:blipFill>
        <p:spPr>
          <a:xfrm>
            <a:off x="258798" y="316227"/>
            <a:ext cx="8612960" cy="103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 rotWithShape="1">
          <a:blip r:embed="rId7">
            <a:alphaModFix/>
          </a:blip>
          <a:srcRect b="7563" l="0" r="0" t="7554"/>
          <a:stretch/>
        </p:blipFill>
        <p:spPr>
          <a:xfrm>
            <a:off x="1579950" y="1084125"/>
            <a:ext cx="7252350" cy="74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 rotWithShape="1">
          <a:blip r:embed="rId8">
            <a:alphaModFix/>
          </a:blip>
          <a:srcRect b="1878" l="1876" r="1876" t="1268"/>
          <a:stretch/>
        </p:blipFill>
        <p:spPr>
          <a:xfrm>
            <a:off x="3016475" y="1471450"/>
            <a:ext cx="2916625" cy="21869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5" name="Google Shape;14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6938" y="2047875"/>
            <a:ext cx="4814888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/>
          <p:nvPr/>
        </p:nvSpPr>
        <p:spPr>
          <a:xfrm>
            <a:off x="3400425" y="2366963"/>
            <a:ext cx="3586163" cy="404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ed Hat Display SemiBold"/>
              <a:buNone/>
            </a:pPr>
            <a:r>
              <a:rPr b="0" i="0" lang="lt" sz="2400" u="none" cap="none" strike="noStrike">
                <a:solidFill>
                  <a:srgbClr val="000000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rPr>
              <a:t>MOKĖJIMO SURINKIMAS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5"/>
          <p:cNvSpPr/>
          <p:nvPr/>
        </p:nvSpPr>
        <p:spPr>
          <a:xfrm>
            <a:off x="2281238" y="2357438"/>
            <a:ext cx="8191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20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Red Hat Display Black"/>
              <a:buNone/>
            </a:pPr>
            <a:r>
              <a:rPr b="0" i="0" lang="lt" sz="4800" u="none" cap="none" strike="noStrike">
                <a:solidFill>
                  <a:srgbClr val="000000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rPr>
              <a:t>03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53" name="Google Shape;15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132098" cy="3766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4" name="Google Shape;15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9788" y="904875"/>
            <a:ext cx="4927526" cy="333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0" name="Google Shape;16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997" y="2771771"/>
            <a:ext cx="4572003" cy="237173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/>
          <p:nvPr/>
        </p:nvSpPr>
        <p:spPr>
          <a:xfrm>
            <a:off x="838200" y="952500"/>
            <a:ext cx="6210300" cy="404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ed Hat Display SemiBold"/>
              <a:buNone/>
            </a:pPr>
            <a:r>
              <a:rPr b="0" i="0" lang="lt" sz="2400" u="none" cap="none" strike="noStrike">
                <a:solidFill>
                  <a:srgbClr val="000000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rPr>
              <a:t>SKAITMENINIO APMOKĖJIMO PRIVALUMAI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7"/>
          <p:cNvSpPr/>
          <p:nvPr/>
        </p:nvSpPr>
        <p:spPr>
          <a:xfrm>
            <a:off x="838200" y="1643063"/>
            <a:ext cx="5762625" cy="15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ed Hat Display"/>
              <a:buNone/>
            </a:pP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Integracija su kasos aparatu;</a:t>
            </a:r>
            <a:b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Populiariausi apmokėjimo būdai („Apple Pay“, „Google Pay“ ir kt.);</a:t>
            </a:r>
            <a:b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Sąskaitos skaidymas;</a:t>
            </a:r>
            <a:b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Kasoje uždaromas užsakymas;</a:t>
            </a:r>
            <a:b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Padavėjo informavimas žinute;</a:t>
            </a:r>
            <a:b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Taupomas padavėjo laikas, didinama staliuko rotacija.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7"/>
          <p:cNvSpPr/>
          <p:nvPr/>
        </p:nvSpPr>
        <p:spPr>
          <a:xfrm>
            <a:off x="822256" y="3741461"/>
            <a:ext cx="26670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ed Hat Display"/>
              <a:buNone/>
            </a:pP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+ skaitmeninio meniu privalumai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9" name="Google Shape;16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997" y="0"/>
            <a:ext cx="4572003" cy="3127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0" name="Google Shape;17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2625" y="2047875"/>
            <a:ext cx="52387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/>
          <p:nvPr/>
        </p:nvSpPr>
        <p:spPr>
          <a:xfrm>
            <a:off x="3186113" y="2366963"/>
            <a:ext cx="4010025" cy="404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ed Hat Display SemiBold"/>
              <a:buNone/>
            </a:pPr>
            <a:r>
              <a:rPr b="0" i="0" lang="lt" sz="2400" u="none" cap="none" strike="noStrike">
                <a:solidFill>
                  <a:srgbClr val="000000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rPr>
              <a:t>ARBATPINIGIŲ SURINKIMAS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8"/>
          <p:cNvSpPr/>
          <p:nvPr/>
        </p:nvSpPr>
        <p:spPr>
          <a:xfrm>
            <a:off x="2047875" y="2357438"/>
            <a:ext cx="8572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20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Red Hat Display Black"/>
              <a:buNone/>
            </a:pPr>
            <a:r>
              <a:rPr b="0" i="0" lang="lt" sz="4800" u="none" cap="none" strike="noStrike">
                <a:solidFill>
                  <a:srgbClr val="000000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rPr>
              <a:t>04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8" name="Google Shape;17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5662" y="1192483"/>
            <a:ext cx="2007817" cy="1391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9" name="Google Shape;17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0752" y="2264885"/>
            <a:ext cx="2196052" cy="18657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0" name="Google Shape;18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4373" y="0"/>
            <a:ext cx="2212787" cy="17515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1" name="Google Shape;181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27556" y="3859202"/>
            <a:ext cx="2120502" cy="1284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2" name="Google Shape;182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28872" y="2495194"/>
            <a:ext cx="1615128" cy="1293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3" name="Google Shape;183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48427" y="0"/>
            <a:ext cx="2058891" cy="1280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4" name="Google Shape;184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09750" y="774595"/>
            <a:ext cx="1774032" cy="358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/>
          <p:nvPr/>
        </p:nvSpPr>
        <p:spPr>
          <a:xfrm>
            <a:off x="838200" y="952500"/>
            <a:ext cx="6191250" cy="404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ed Hat Display SemiBold"/>
              <a:buNone/>
            </a:pPr>
            <a:r>
              <a:rPr b="0" i="0" lang="lt" sz="2400" u="none" cap="none" strike="noStrike">
                <a:solidFill>
                  <a:srgbClr val="000000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rPr>
              <a:t>SKAITMENINIŲ ARBATPINIGIŲ PRIVALUMAI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0"/>
          <p:cNvSpPr/>
          <p:nvPr/>
        </p:nvSpPr>
        <p:spPr>
          <a:xfrm>
            <a:off x="838200" y="1643063"/>
            <a:ext cx="3776663" cy="757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ed Hat Display"/>
              <a:buNone/>
            </a:pP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Arbatpinigių palikimas bankiniu pavedimu;</a:t>
            </a:r>
            <a:b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Jokios papildomos įrangos restoranui;</a:t>
            </a:r>
            <a:b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Daugybė būdų pasidalinti arbatpinigius.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92" name="Google Shape;19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4571997" y="2015650"/>
            <a:ext cx="4572002" cy="3127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/>
          <p:nvPr/>
        </p:nvSpPr>
        <p:spPr>
          <a:xfrm>
            <a:off x="2543175" y="2166938"/>
            <a:ext cx="4057650" cy="809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ed Hat Display Black"/>
              <a:buNone/>
            </a:pPr>
            <a:r>
              <a:rPr b="0" i="0" lang="lt" sz="2400" u="none" cap="none" strike="noStrike">
                <a:solidFill>
                  <a:srgbClr val="000000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rPr>
              <a:t>GREET</a:t>
            </a:r>
            <a:r>
              <a:rPr b="0" i="0" lang="lt" sz="24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b="0" i="0" lang="lt" sz="2400" u="none" cap="none" strike="noStrike">
                <a:solidFill>
                  <a:srgbClr val="000000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rPr>
              <a:t>PAGAMINTAS PAGAL UŽSAKYMĄ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04" name="Google Shape;20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7750" y="690563"/>
            <a:ext cx="1857375" cy="3758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5" name="Google Shape;20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8875" y="690563"/>
            <a:ext cx="1857375" cy="375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11" name="Google Shape;21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125" y="1119188"/>
            <a:ext cx="290512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2" name="Google Shape;21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4375" y="1333500"/>
            <a:ext cx="3952875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3350" y="0"/>
            <a:ext cx="52006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0" name="Google Shape;7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9313" y="819150"/>
            <a:ext cx="2366963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/>
          <p:nvPr/>
        </p:nvSpPr>
        <p:spPr>
          <a:xfrm>
            <a:off x="2185988" y="2043113"/>
            <a:ext cx="1333500" cy="404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ed Hat Display SemiBold"/>
              <a:buNone/>
            </a:pPr>
            <a:r>
              <a:rPr b="0" i="0" lang="lt" sz="2400" u="none" cap="none" strike="noStrike">
                <a:solidFill>
                  <a:srgbClr val="000000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rPr>
              <a:t>EDVINAS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6"/>
          <p:cNvSpPr/>
          <p:nvPr/>
        </p:nvSpPr>
        <p:spPr>
          <a:xfrm>
            <a:off x="1504950" y="2600325"/>
            <a:ext cx="2690813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ed Hat Display"/>
              <a:buNone/>
            </a:pP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bendrakūrėjas / programuotojas</a:t>
            </a:r>
            <a:b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@greet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18" name="Google Shape;21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5145" y="1885955"/>
            <a:ext cx="3130845" cy="1371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24" name="Google Shape;22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1300163"/>
            <a:ext cx="27432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5" name="Google Shape;22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6838" y="2828925"/>
            <a:ext cx="6410325" cy="133826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5"/>
          <p:cNvSpPr/>
          <p:nvPr/>
        </p:nvSpPr>
        <p:spPr>
          <a:xfrm>
            <a:off x="1552575" y="3762375"/>
            <a:ext cx="6229350" cy="404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ed Hat Display"/>
              <a:buNone/>
            </a:pPr>
            <a:r>
              <a:rPr b="0" i="0" lang="lt" sz="24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Menu  |  Order &amp; Pay  |  Pay &amp; Go  |  Greet Tips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8" name="Google Shape;7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7563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/>
          <p:nvPr/>
        </p:nvSpPr>
        <p:spPr>
          <a:xfrm>
            <a:off x="2938463" y="2366963"/>
            <a:ext cx="3267075" cy="404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ed Hat Display SemiBold"/>
              <a:buNone/>
            </a:pPr>
            <a:r>
              <a:rPr b="0" i="0" lang="lt" sz="2400" u="none" cap="none" strike="noStrike">
                <a:solidFill>
                  <a:srgbClr val="000000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rPr>
              <a:t>PADAVĖJO ŽINGSNIAI: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5" name="Google Shape;8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1275" y="2047875"/>
            <a:ext cx="3986213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3814763" y="2466975"/>
            <a:ext cx="2757488" cy="2143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ed Hat Display SemiBold"/>
              <a:buNone/>
            </a:pPr>
            <a:r>
              <a:rPr b="0" i="0" lang="lt" sz="2400" u="none" cap="none" strike="noStrike">
                <a:solidFill>
                  <a:srgbClr val="000000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rPr>
              <a:t>MENIU ATNEŠIMAS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8"/>
          <p:cNvSpPr/>
          <p:nvPr/>
        </p:nvSpPr>
        <p:spPr>
          <a:xfrm>
            <a:off x="2776538" y="2357438"/>
            <a:ext cx="661988" cy="428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20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Red Hat Display Black"/>
              <a:buNone/>
            </a:pPr>
            <a:r>
              <a:rPr b="0" i="0" lang="lt" sz="4800" u="none" cap="none" strike="noStrike">
                <a:solidFill>
                  <a:srgbClr val="000000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rPr>
              <a:t>01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93" name="Google Shape;9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57310"/>
            <a:ext cx="4570382" cy="378619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>
            <a:off x="842963" y="952500"/>
            <a:ext cx="5100638" cy="404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ed Hat Display SemiBold"/>
              <a:buNone/>
            </a:pPr>
            <a:r>
              <a:rPr b="0" i="0" lang="lt" sz="2400" u="none" cap="none" strike="noStrike">
                <a:solidFill>
                  <a:srgbClr val="000000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rPr>
              <a:t>SKAITMENINIO MENIU PRIVALUMAI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9"/>
          <p:cNvSpPr/>
          <p:nvPr/>
        </p:nvSpPr>
        <p:spPr>
          <a:xfrm>
            <a:off x="838200" y="1643063"/>
            <a:ext cx="4848225" cy="20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ed Hat Display"/>
              <a:buNone/>
            </a:pP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Nuolat naujausias meniu, stebimi likučiai, „stop“ sąrašai;</a:t>
            </a:r>
            <a:b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Rinkodaros įrankiai;</a:t>
            </a:r>
            <a:b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Žaibiški meniu pakeitimų atnaujinimai;</a:t>
            </a:r>
            <a:b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Skirtingos kalbos – viskas vienoje vietoje;</a:t>
            </a:r>
            <a:b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Statistika;</a:t>
            </a:r>
            <a:b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Taupomi spaudos kaštai;</a:t>
            </a:r>
            <a:b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Dienos pietūs bei kiti atsikartojantys patiekalai;</a:t>
            </a:r>
            <a:b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Taupomas padavėjo laikas.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1" name="Google Shape;10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70382" cy="2547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2" name="Google Shape;10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920" y="1738312"/>
            <a:ext cx="6920141" cy="34051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/>
          <p:nvPr/>
        </p:nvSpPr>
        <p:spPr>
          <a:xfrm>
            <a:off x="2581275" y="762000"/>
            <a:ext cx="3976688" cy="404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ed Hat Display SemiBold"/>
              <a:buNone/>
            </a:pPr>
            <a:r>
              <a:rPr b="0" i="0" lang="lt" sz="2400" u="none" cap="none" strike="noStrike">
                <a:solidFill>
                  <a:srgbClr val="000000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rPr>
              <a:t>JŪSŲ MENIU, JŪSŲ STILIUS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9" name="Google Shape;10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9135"/>
            <a:ext cx="3132098" cy="4424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0" name="Google Shape;11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4088" y="2047875"/>
            <a:ext cx="4695825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/>
          <p:nvPr/>
        </p:nvSpPr>
        <p:spPr>
          <a:xfrm>
            <a:off x="3457575" y="2366963"/>
            <a:ext cx="3467100" cy="404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ed Hat Display SemiBold"/>
              <a:buNone/>
            </a:pPr>
            <a:r>
              <a:rPr b="0" i="0" lang="lt" sz="2400" u="none" cap="none" strike="noStrike">
                <a:solidFill>
                  <a:srgbClr val="000000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rPr>
              <a:t>UŽSAKYMO PRIĖMIMAS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1"/>
          <p:cNvSpPr/>
          <p:nvPr/>
        </p:nvSpPr>
        <p:spPr>
          <a:xfrm>
            <a:off x="2357438" y="2357438"/>
            <a:ext cx="7810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20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Red Hat Display Black"/>
              <a:buNone/>
            </a:pPr>
            <a:r>
              <a:rPr b="0" i="0" lang="lt" sz="4800" u="none" cap="none" strike="noStrike">
                <a:solidFill>
                  <a:srgbClr val="000000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rPr>
              <a:t>02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8" name="Google Shape;11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132098" cy="1908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9" name="Google Shape;11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1769" y="2190744"/>
            <a:ext cx="6213400" cy="2952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0" name="Google Shape;12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900" y="785813"/>
            <a:ext cx="6938304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6" name="Google Shape;12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1769" y="0"/>
            <a:ext cx="6213400" cy="262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/>
          <p:nvPr/>
        </p:nvSpPr>
        <p:spPr>
          <a:xfrm>
            <a:off x="838200" y="952500"/>
            <a:ext cx="7462838" cy="404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ed Hat Display SemiBold"/>
              <a:buNone/>
            </a:pPr>
            <a:r>
              <a:rPr b="0" i="0" lang="lt" sz="2400" u="none" cap="none" strike="noStrike">
                <a:solidFill>
                  <a:srgbClr val="000000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rPr>
              <a:t>SKAITMENINĖS UŽSAKYMŲ SISTEMOS PRIVALUMAI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3"/>
          <p:cNvSpPr/>
          <p:nvPr/>
        </p:nvSpPr>
        <p:spPr>
          <a:xfrm>
            <a:off x="838200" y="1643063"/>
            <a:ext cx="3638550" cy="1766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ed Hat Display"/>
              <a:buNone/>
            </a:pP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Integracija su kasos aparatu;</a:t>
            </a:r>
            <a:b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Iškart surenkamas apmokėjimas;</a:t>
            </a:r>
            <a:b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Arbatpinigiai (~8 % nuo apyvartos);</a:t>
            </a:r>
            <a:b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Užsakymų agregavimas;</a:t>
            </a:r>
            <a:b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Kursų valdymas;</a:t>
            </a:r>
            <a:b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Nuolaidų kortelių integracija bei kūrimas;</a:t>
            </a:r>
            <a:b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Atsiliepimų stebėjimas.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3"/>
          <p:cNvSpPr/>
          <p:nvPr/>
        </p:nvSpPr>
        <p:spPr>
          <a:xfrm>
            <a:off x="822789" y="3937361"/>
            <a:ext cx="26670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ed Hat Display"/>
              <a:buNone/>
            </a:pPr>
            <a:r>
              <a:rPr b="0" i="0" lang="lt" sz="15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+ skaitmeninio meniu privalumai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