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5" r:id="rId5"/>
  </p:sldMasterIdLst>
  <p:notesMasterIdLst>
    <p:notesMasterId r:id="rId38"/>
  </p:notesMasterIdLst>
  <p:sldIdLst>
    <p:sldId id="347" r:id="rId6"/>
    <p:sldId id="622" r:id="rId7"/>
    <p:sldId id="726" r:id="rId8"/>
    <p:sldId id="810" r:id="rId9"/>
    <p:sldId id="811" r:id="rId10"/>
    <p:sldId id="812" r:id="rId11"/>
    <p:sldId id="306" r:id="rId12"/>
    <p:sldId id="807" r:id="rId13"/>
    <p:sldId id="285" r:id="rId14"/>
    <p:sldId id="804" r:id="rId15"/>
    <p:sldId id="806" r:id="rId16"/>
    <p:sldId id="816" r:id="rId17"/>
    <p:sldId id="3261" r:id="rId18"/>
    <p:sldId id="808" r:id="rId19"/>
    <p:sldId id="276" r:id="rId20"/>
    <p:sldId id="691" r:id="rId21"/>
    <p:sldId id="670" r:id="rId22"/>
    <p:sldId id="646" r:id="rId23"/>
    <p:sldId id="289" r:id="rId24"/>
    <p:sldId id="316" r:id="rId25"/>
    <p:sldId id="775" r:id="rId26"/>
    <p:sldId id="725" r:id="rId27"/>
    <p:sldId id="651" r:id="rId28"/>
    <p:sldId id="648" r:id="rId29"/>
    <p:sldId id="649" r:id="rId30"/>
    <p:sldId id="652" r:id="rId31"/>
    <p:sldId id="655" r:id="rId32"/>
    <p:sldId id="656" r:id="rId33"/>
    <p:sldId id="286" r:id="rId34"/>
    <p:sldId id="814" r:id="rId35"/>
    <p:sldId id="815" r:id="rId36"/>
    <p:sldId id="627" r:id="rId37"/>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19EF14-78D9-4788-0364-6C75E50607C1}" name="Olga Gončarova | Lithuania Travel" initials="OG|LT" userId="S::olga@lithuania.travel::a726db1c-2ae7-4674-9f87-4b642adf7836" providerId="AD"/>
  <p188:author id="{67CEB254-AEDA-8BBD-48DF-EF4E1AAF7CDF}" name="Irena Achonen | Lithuania Travel" initials="IT" userId="S::irena@lithuania.travel::abfb3c77-c119-475a-9d9d-5df051c8605c" providerId="AD"/>
  <p188:author id="{C453FFB8-4814-3957-BBA2-3C2C02F0E9B2}" name="Ieva Brogienė | Lithuania Travel" initials="IT" userId="S::ieva@lithuania.travel::40f5cc5f-063e-4f9c-9d04-cdb70f6a183d" providerId="AD"/>
  <p188:author id="{C604B9C6-BD8F-F819-4F82-477645E73D91}" name="Dovilė Seliukė | Lithuania Travel" initials="DT" userId="S::dovile.s@lithuania.travel::124b141c-2e6e-49d9-9d33-4cc812f972c4" providerId="AD"/>
  <p188:author id="{23B86CFF-1602-B91E-3804-1FF858C2735B}" name="Guest User" initials="GU" userId="S::urn:spo:anon#ddce8fb7faed697dffc70324d68d31ce97be7290f48d59d954367dd7efa59ca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F6F1"/>
    <a:srgbClr val="E7EDEB"/>
    <a:srgbClr val="CBD8D5"/>
    <a:srgbClr val="99CDC7"/>
    <a:srgbClr val="DBF1E9"/>
    <a:srgbClr val="7C86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856887-08DE-4777-BC21-495CEDD67A1F}" v="2" dt="2023-10-02T07:00:54.915"/>
    <p1510:client id="{4ACE8E06-34DC-4ADC-B58B-0AE5EAE1C0FA}" v="8" dt="2023-10-02T13:27:41.182"/>
    <p1510:client id="{A0DF4478-7426-A27A-0BA3-5B6EBC1CDA02}" v="88" dt="2023-10-02T07:43:17.7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eminis stilius 1 – paryškinima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eminis stilius 1 – paryškinima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959" autoAdjust="0"/>
  </p:normalViewPr>
  <p:slideViewPr>
    <p:cSldViewPr snapToGrid="0">
      <p:cViewPr varScale="1">
        <p:scale>
          <a:sx n="49" d="100"/>
          <a:sy n="49" d="100"/>
        </p:scale>
        <p:origin x="13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https://lithuaniatravel-my.sharepoint.com/personal/vilma_j_lithuania_travel/Documents/copies/Desktop/DARBINIAI/1_DUOMENYS/_ATNAUJINAMI/2022%20m.%20Lietuvos%20turizmo%20statistika_ATSIGAVIMA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lithuaniatravel-my.sharepoint.com/personal/vilma_j_lithuania_travel/Documents/copies/Desktop/DARBINIAI/1_DUOMENYS/PROGNOZ&#278;S/PROGNOZ&#278;.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lithuaniatravel-my.sharepoint.com/personal/vilma_j_lithuania_travel/Documents/copies/Desktop/DARBINIAI/1_DUOMENYS/_ATNAUJINAMI/U&#382;sienio%20turist&#371;%20ir%20KO%20pelno%20palyginima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lithuaniatravel-my.sharepoint.com/personal/vilma_j_lithuania_travel/Documents/copies/Desktop/DARBINIAI/1_DUOMENYS/_ATNAUJINAMI/atsigavimas_baltics%202022%201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lithuaniatravel-my.sharepoint.com/personal/vilma_j_lithuania_travel/Documents/copies/Desktop/DARBINIAI/1_DUOMENYS/Nuolat%20ATNAUJINAMI/2022%20m.%20Lietuvos%20turizmo%20statistika_TARGET%20RINK&#370;%20DALI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lithuaniatravel-my.sharepoint.com/personal/vilma_j_lithuania_travel/Documents/copies/Desktop/DARBINIAI/1_DUOMENYS/_ATNAUJINAMI/Turizmo%20rink&#371;%20dalis%20-%20de&#353;ros%202023-05-18.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366343400904833E-2"/>
          <c:y val="2.951040194139154E-2"/>
          <c:w val="0.9024078038379616"/>
          <c:h val="0.78275737016856695"/>
        </c:manualLayout>
      </c:layout>
      <c:lineChart>
        <c:grouping val="standard"/>
        <c:varyColors val="0"/>
        <c:ser>
          <c:idx val="0"/>
          <c:order val="0"/>
          <c:tx>
            <c:strRef>
              <c:f>'[2022 m. Lietuvos turizmo statistika_ATSIGAVIMAS.xlsx]GRAFIKAS'!$B$3</c:f>
              <c:strCache>
                <c:ptCount val="1"/>
                <c:pt idx="0">
                  <c:v>Užsienio turistai</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dLbls>
            <c:dLbl>
              <c:idx val="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E9D-4636-9DFE-47B3D1DDF07C}"/>
                </c:ext>
              </c:extLst>
            </c:dLbl>
            <c:dLbl>
              <c:idx val="1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E9D-4636-9DFE-47B3D1DDF07C}"/>
                </c:ext>
              </c:extLst>
            </c:dLbl>
            <c:dLbl>
              <c:idx val="2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E9D-4636-9DFE-47B3D1DDF07C}"/>
                </c:ext>
              </c:extLst>
            </c:dLbl>
            <c:dLbl>
              <c:idx val="2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E9D-4636-9DFE-47B3D1DDF07C}"/>
                </c:ext>
              </c:extLst>
            </c:dLbl>
            <c:dLbl>
              <c:idx val="2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E9D-4636-9DFE-47B3D1DDF07C}"/>
                </c:ext>
              </c:extLst>
            </c:dLbl>
            <c:dLbl>
              <c:idx val="3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E9D-4636-9DFE-47B3D1DDF07C}"/>
                </c:ext>
              </c:extLst>
            </c:dLbl>
            <c:dLbl>
              <c:idx val="3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E9D-4636-9DFE-47B3D1DDF07C}"/>
                </c:ext>
              </c:extLst>
            </c:dLbl>
            <c:dLbl>
              <c:idx val="3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E9D-4636-9DFE-47B3D1DDF07C}"/>
                </c:ext>
              </c:extLst>
            </c:dLbl>
            <c:dLbl>
              <c:idx val="42"/>
              <c:layout>
                <c:manualLayout>
                  <c:x val="0"/>
                  <c:y val="-2.5773190645914717E-3"/>
                </c:manualLayout>
              </c:layout>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E9D-4636-9DFE-47B3D1DDF07C}"/>
                </c:ext>
              </c:extLst>
            </c:dLbl>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'[2022 m. Lietuvos turizmo statistika_ATSIGAVIMAS.xlsx]GRAFIKAS'!$C$1:$AS$2</c:f>
              <c:multiLvlStrCache>
                <c:ptCount val="43"/>
                <c:lvl>
                  <c:pt idx="0">
                    <c:v>2</c:v>
                  </c:pt>
                  <c:pt idx="1">
                    <c:v>3</c:v>
                  </c:pt>
                  <c:pt idx="2">
                    <c:v>4</c:v>
                  </c:pt>
                  <c:pt idx="3">
                    <c:v>5</c:v>
                  </c:pt>
                  <c:pt idx="4">
                    <c:v>6</c:v>
                  </c:pt>
                  <c:pt idx="5">
                    <c:v>7</c:v>
                  </c:pt>
                  <c:pt idx="6">
                    <c:v>8</c:v>
                  </c:pt>
                  <c:pt idx="7">
                    <c:v>9</c:v>
                  </c:pt>
                  <c:pt idx="8">
                    <c:v>10</c:v>
                  </c:pt>
                  <c:pt idx="9">
                    <c:v>11</c:v>
                  </c:pt>
                  <c:pt idx="10">
                    <c:v>12</c:v>
                  </c:pt>
                  <c:pt idx="11">
                    <c:v>1</c:v>
                  </c:pt>
                  <c:pt idx="12">
                    <c:v>2</c:v>
                  </c:pt>
                  <c:pt idx="13">
                    <c:v>3</c:v>
                  </c:pt>
                  <c:pt idx="14">
                    <c:v>4</c:v>
                  </c:pt>
                  <c:pt idx="15">
                    <c:v>5</c:v>
                  </c:pt>
                  <c:pt idx="16">
                    <c:v>6</c:v>
                  </c:pt>
                  <c:pt idx="17">
                    <c:v>7</c:v>
                  </c:pt>
                  <c:pt idx="18">
                    <c:v>8</c:v>
                  </c:pt>
                  <c:pt idx="19">
                    <c:v>9</c:v>
                  </c:pt>
                  <c:pt idx="20">
                    <c:v>10</c:v>
                  </c:pt>
                  <c:pt idx="21">
                    <c:v>11</c:v>
                  </c:pt>
                  <c:pt idx="22">
                    <c:v>12</c:v>
                  </c:pt>
                  <c:pt idx="23">
                    <c:v>1</c:v>
                  </c:pt>
                  <c:pt idx="24">
                    <c:v>2</c:v>
                  </c:pt>
                  <c:pt idx="25">
                    <c:v>3</c:v>
                  </c:pt>
                  <c:pt idx="26">
                    <c:v>4</c:v>
                  </c:pt>
                  <c:pt idx="27">
                    <c:v>5</c:v>
                  </c:pt>
                  <c:pt idx="28">
                    <c:v>6</c:v>
                  </c:pt>
                  <c:pt idx="29">
                    <c:v>7</c:v>
                  </c:pt>
                  <c:pt idx="30">
                    <c:v>8</c:v>
                  </c:pt>
                  <c:pt idx="31">
                    <c:v>9</c:v>
                  </c:pt>
                  <c:pt idx="32">
                    <c:v>10</c:v>
                  </c:pt>
                  <c:pt idx="33">
                    <c:v>11</c:v>
                  </c:pt>
                  <c:pt idx="34">
                    <c:v>12</c:v>
                  </c:pt>
                  <c:pt idx="35">
                    <c:v>1</c:v>
                  </c:pt>
                  <c:pt idx="36">
                    <c:v>2</c:v>
                  </c:pt>
                  <c:pt idx="37">
                    <c:v>3</c:v>
                  </c:pt>
                  <c:pt idx="38">
                    <c:v>4</c:v>
                  </c:pt>
                  <c:pt idx="39">
                    <c:v>5</c:v>
                  </c:pt>
                  <c:pt idx="40">
                    <c:v>6</c:v>
                  </c:pt>
                  <c:pt idx="41">
                    <c:v>7*</c:v>
                  </c:pt>
                  <c:pt idx="42">
                    <c:v>8*</c:v>
                  </c:pt>
                </c:lvl>
                <c:lvl>
                  <c:pt idx="0">
                    <c:v>2020</c:v>
                  </c:pt>
                  <c:pt idx="11">
                    <c:v>2021</c:v>
                  </c:pt>
                  <c:pt idx="23">
                    <c:v>2022</c:v>
                  </c:pt>
                  <c:pt idx="35">
                    <c:v>2023</c:v>
                  </c:pt>
                </c:lvl>
              </c:multiLvlStrCache>
            </c:multiLvlStrRef>
          </c:cat>
          <c:val>
            <c:numRef>
              <c:f>'[2022 m. Lietuvos turizmo statistika_ATSIGAVIMAS.xlsx]GRAFIKAS'!$C$3:$AS$3</c:f>
              <c:numCache>
                <c:formatCode>0%</c:formatCode>
                <c:ptCount val="43"/>
                <c:pt idx="0">
                  <c:v>1.0602206296015459</c:v>
                </c:pt>
                <c:pt idx="1">
                  <c:v>0.38095371879155665</c:v>
                </c:pt>
                <c:pt idx="2">
                  <c:v>4.167611960615273E-2</c:v>
                </c:pt>
                <c:pt idx="3">
                  <c:v>4.5656563632081856E-2</c:v>
                </c:pt>
                <c:pt idx="4">
                  <c:v>0.14703402802307783</c:v>
                </c:pt>
                <c:pt idx="5">
                  <c:v>0.33946986629024034</c:v>
                </c:pt>
                <c:pt idx="6">
                  <c:v>0.28065623865424177</c:v>
                </c:pt>
                <c:pt idx="7">
                  <c:v>0.1600541530620371</c:v>
                </c:pt>
                <c:pt idx="8">
                  <c:v>0.15369234233926829</c:v>
                </c:pt>
                <c:pt idx="9">
                  <c:v>0.12936975119692332</c:v>
                </c:pt>
                <c:pt idx="10">
                  <c:v>9.2441110035495322E-2</c:v>
                </c:pt>
                <c:pt idx="11">
                  <c:v>0.12262009961439589</c:v>
                </c:pt>
                <c:pt idx="12">
                  <c:v>0.15919819974072352</c:v>
                </c:pt>
                <c:pt idx="13">
                  <c:v>0.14171864171864171</c:v>
                </c:pt>
                <c:pt idx="14">
                  <c:v>0.12797767593810971</c:v>
                </c:pt>
                <c:pt idx="15">
                  <c:v>0.10742219794866142</c:v>
                </c:pt>
                <c:pt idx="16">
                  <c:v>0.15519604380077712</c:v>
                </c:pt>
                <c:pt idx="17">
                  <c:v>0.2791514723757989</c:v>
                </c:pt>
                <c:pt idx="18">
                  <c:v>0.32856181169066923</c:v>
                </c:pt>
                <c:pt idx="19">
                  <c:v>0.36998221443550744</c:v>
                </c:pt>
                <c:pt idx="20">
                  <c:v>0.41826755747852018</c:v>
                </c:pt>
                <c:pt idx="21">
                  <c:v>0.41897810218978104</c:v>
                </c:pt>
                <c:pt idx="22">
                  <c:v>0.41349628912552439</c:v>
                </c:pt>
                <c:pt idx="23">
                  <c:v>0.42606241966580977</c:v>
                </c:pt>
                <c:pt idx="24">
                  <c:v>0.55702859379204073</c:v>
                </c:pt>
                <c:pt idx="25">
                  <c:v>0.63877807121050367</c:v>
                </c:pt>
                <c:pt idx="26">
                  <c:v>0.61564348049669526</c:v>
                </c:pt>
                <c:pt idx="27">
                  <c:v>0.49293756294563001</c:v>
                </c:pt>
                <c:pt idx="28">
                  <c:v>0.5682938890851289</c:v>
                </c:pt>
                <c:pt idx="29">
                  <c:v>0.57223856016939179</c:v>
                </c:pt>
                <c:pt idx="30">
                  <c:v>0.5713459094759773</c:v>
                </c:pt>
                <c:pt idx="31">
                  <c:v>0.62149664197924137</c:v>
                </c:pt>
                <c:pt idx="32">
                  <c:v>0.71319088532958441</c:v>
                </c:pt>
                <c:pt idx="33">
                  <c:v>0.71069774742955816</c:v>
                </c:pt>
                <c:pt idx="34">
                  <c:v>0.67579864472410456</c:v>
                </c:pt>
                <c:pt idx="35">
                  <c:v>0.65854956619537275</c:v>
                </c:pt>
                <c:pt idx="36">
                  <c:v>0.69406599320010764</c:v>
                </c:pt>
                <c:pt idx="37">
                  <c:v>0.7130134292296455</c:v>
                </c:pt>
                <c:pt idx="38">
                  <c:v>0.76069694632242846</c:v>
                </c:pt>
                <c:pt idx="39">
                  <c:v>0.64730905865906396</c:v>
                </c:pt>
                <c:pt idx="40">
                  <c:v>0.65098316260449784</c:v>
                </c:pt>
                <c:pt idx="41">
                  <c:v>0.66790573658001018</c:v>
                </c:pt>
                <c:pt idx="42">
                  <c:v>0.65667357497277024</c:v>
                </c:pt>
              </c:numCache>
            </c:numRef>
          </c:val>
          <c:smooth val="0"/>
          <c:extLst>
            <c:ext xmlns:c16="http://schemas.microsoft.com/office/drawing/2014/chart" uri="{C3380CC4-5D6E-409C-BE32-E72D297353CC}">
              <c16:uniqueId val="{00000009-1E9D-4636-9DFE-47B3D1DDF07C}"/>
            </c:ext>
          </c:extLst>
        </c:ser>
        <c:ser>
          <c:idx val="1"/>
          <c:order val="1"/>
          <c:tx>
            <c:strRef>
              <c:f>'[2022 m. Lietuvos turizmo statistika_ATSIGAVIMAS.xlsx]GRAFIKAS'!$B$4</c:f>
              <c:strCache>
                <c:ptCount val="1"/>
                <c:pt idx="0">
                  <c:v>Vietiniai turistai</c:v>
                </c:pt>
              </c:strCache>
            </c:strRef>
          </c:tx>
          <c:spPr>
            <a:ln w="28575" cap="rnd">
              <a:solidFill>
                <a:schemeClr val="tx2"/>
              </a:solidFill>
              <a:round/>
            </a:ln>
            <a:effectLst/>
          </c:spPr>
          <c:marker>
            <c:symbol val="circle"/>
            <c:size val="5"/>
            <c:spPr>
              <a:solidFill>
                <a:schemeClr val="accent1"/>
              </a:solidFill>
              <a:ln w="9525">
                <a:solidFill>
                  <a:schemeClr val="tx2"/>
                </a:solidFill>
              </a:ln>
              <a:effectLst/>
            </c:spPr>
          </c:marker>
          <c:dLbls>
            <c:dLbl>
              <c:idx val="6"/>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E9D-4636-9DFE-47B3D1DDF07C}"/>
                </c:ext>
              </c:extLst>
            </c:dLbl>
            <c:dLbl>
              <c:idx val="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E9D-4636-9DFE-47B3D1DDF07C}"/>
                </c:ext>
              </c:extLst>
            </c:dLbl>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E9D-4636-9DFE-47B3D1DDF07C}"/>
                </c:ext>
              </c:extLst>
            </c:dLbl>
            <c:dLbl>
              <c:idx val="1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E9D-4636-9DFE-47B3D1DDF07C}"/>
                </c:ext>
              </c:extLst>
            </c:dLbl>
            <c:dLbl>
              <c:idx val="2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1E9D-4636-9DFE-47B3D1DDF07C}"/>
                </c:ext>
              </c:extLst>
            </c:dLbl>
            <c:dLbl>
              <c:idx val="2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E9D-4636-9DFE-47B3D1DDF07C}"/>
                </c:ext>
              </c:extLst>
            </c:dLbl>
            <c:dLbl>
              <c:idx val="3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1E9D-4636-9DFE-47B3D1DDF07C}"/>
                </c:ext>
              </c:extLst>
            </c:dLbl>
            <c:dLbl>
              <c:idx val="3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1E9D-4636-9DFE-47B3D1DDF07C}"/>
                </c:ext>
              </c:extLst>
            </c:dLbl>
            <c:dLbl>
              <c:idx val="3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1E9D-4636-9DFE-47B3D1DDF07C}"/>
                </c:ext>
              </c:extLst>
            </c:dLbl>
            <c:dLbl>
              <c:idx val="4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1E9D-4636-9DFE-47B3D1DDF07C}"/>
                </c:ext>
              </c:extLst>
            </c:dLbl>
            <c:dLbl>
              <c:idx val="42"/>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1E9D-4636-9DFE-47B3D1DDF07C}"/>
                </c:ext>
              </c:extLst>
            </c:dLbl>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'[2022 m. Lietuvos turizmo statistika_ATSIGAVIMAS.xlsx]GRAFIKAS'!$C$1:$AS$2</c:f>
              <c:multiLvlStrCache>
                <c:ptCount val="43"/>
                <c:lvl>
                  <c:pt idx="0">
                    <c:v>2</c:v>
                  </c:pt>
                  <c:pt idx="1">
                    <c:v>3</c:v>
                  </c:pt>
                  <c:pt idx="2">
                    <c:v>4</c:v>
                  </c:pt>
                  <c:pt idx="3">
                    <c:v>5</c:v>
                  </c:pt>
                  <c:pt idx="4">
                    <c:v>6</c:v>
                  </c:pt>
                  <c:pt idx="5">
                    <c:v>7</c:v>
                  </c:pt>
                  <c:pt idx="6">
                    <c:v>8</c:v>
                  </c:pt>
                  <c:pt idx="7">
                    <c:v>9</c:v>
                  </c:pt>
                  <c:pt idx="8">
                    <c:v>10</c:v>
                  </c:pt>
                  <c:pt idx="9">
                    <c:v>11</c:v>
                  </c:pt>
                  <c:pt idx="10">
                    <c:v>12</c:v>
                  </c:pt>
                  <c:pt idx="11">
                    <c:v>1</c:v>
                  </c:pt>
                  <c:pt idx="12">
                    <c:v>2</c:v>
                  </c:pt>
                  <c:pt idx="13">
                    <c:v>3</c:v>
                  </c:pt>
                  <c:pt idx="14">
                    <c:v>4</c:v>
                  </c:pt>
                  <c:pt idx="15">
                    <c:v>5</c:v>
                  </c:pt>
                  <c:pt idx="16">
                    <c:v>6</c:v>
                  </c:pt>
                  <c:pt idx="17">
                    <c:v>7</c:v>
                  </c:pt>
                  <c:pt idx="18">
                    <c:v>8</c:v>
                  </c:pt>
                  <c:pt idx="19">
                    <c:v>9</c:v>
                  </c:pt>
                  <c:pt idx="20">
                    <c:v>10</c:v>
                  </c:pt>
                  <c:pt idx="21">
                    <c:v>11</c:v>
                  </c:pt>
                  <c:pt idx="22">
                    <c:v>12</c:v>
                  </c:pt>
                  <c:pt idx="23">
                    <c:v>1</c:v>
                  </c:pt>
                  <c:pt idx="24">
                    <c:v>2</c:v>
                  </c:pt>
                  <c:pt idx="25">
                    <c:v>3</c:v>
                  </c:pt>
                  <c:pt idx="26">
                    <c:v>4</c:v>
                  </c:pt>
                  <c:pt idx="27">
                    <c:v>5</c:v>
                  </c:pt>
                  <c:pt idx="28">
                    <c:v>6</c:v>
                  </c:pt>
                  <c:pt idx="29">
                    <c:v>7</c:v>
                  </c:pt>
                  <c:pt idx="30">
                    <c:v>8</c:v>
                  </c:pt>
                  <c:pt idx="31">
                    <c:v>9</c:v>
                  </c:pt>
                  <c:pt idx="32">
                    <c:v>10</c:v>
                  </c:pt>
                  <c:pt idx="33">
                    <c:v>11</c:v>
                  </c:pt>
                  <c:pt idx="34">
                    <c:v>12</c:v>
                  </c:pt>
                  <c:pt idx="35">
                    <c:v>1</c:v>
                  </c:pt>
                  <c:pt idx="36">
                    <c:v>2</c:v>
                  </c:pt>
                  <c:pt idx="37">
                    <c:v>3</c:v>
                  </c:pt>
                  <c:pt idx="38">
                    <c:v>4</c:v>
                  </c:pt>
                  <c:pt idx="39">
                    <c:v>5</c:v>
                  </c:pt>
                  <c:pt idx="40">
                    <c:v>6</c:v>
                  </c:pt>
                  <c:pt idx="41">
                    <c:v>7*</c:v>
                  </c:pt>
                  <c:pt idx="42">
                    <c:v>8*</c:v>
                  </c:pt>
                </c:lvl>
                <c:lvl>
                  <c:pt idx="0">
                    <c:v>2020</c:v>
                  </c:pt>
                  <c:pt idx="11">
                    <c:v>2021</c:v>
                  </c:pt>
                  <c:pt idx="23">
                    <c:v>2022</c:v>
                  </c:pt>
                  <c:pt idx="35">
                    <c:v>2023</c:v>
                  </c:pt>
                </c:lvl>
              </c:multiLvlStrCache>
            </c:multiLvlStrRef>
          </c:cat>
          <c:val>
            <c:numRef>
              <c:f>'[2022 m. Lietuvos turizmo statistika_ATSIGAVIMAS.xlsx]GRAFIKAS'!$C$4:$AS$4</c:f>
              <c:numCache>
                <c:formatCode>0%</c:formatCode>
                <c:ptCount val="43"/>
                <c:pt idx="0">
                  <c:v>0.95290931748466257</c:v>
                </c:pt>
                <c:pt idx="1">
                  <c:v>0.42771053830961664</c:v>
                </c:pt>
                <c:pt idx="2">
                  <c:v>0.10242164176566995</c:v>
                </c:pt>
                <c:pt idx="3">
                  <c:v>0.24931068119921737</c:v>
                </c:pt>
                <c:pt idx="4">
                  <c:v>0.76871628533209768</c:v>
                </c:pt>
                <c:pt idx="5">
                  <c:v>1.126276868615657</c:v>
                </c:pt>
                <c:pt idx="6">
                  <c:v>1.1652916828810982</c:v>
                </c:pt>
                <c:pt idx="7">
                  <c:v>1.1096583813176246</c:v>
                </c:pt>
                <c:pt idx="8">
                  <c:v>1.1040411452267633</c:v>
                </c:pt>
                <c:pt idx="9">
                  <c:v>0.45687449131477259</c:v>
                </c:pt>
                <c:pt idx="10">
                  <c:v>0.22750963213173589</c:v>
                </c:pt>
                <c:pt idx="11">
                  <c:v>0.16877426892546649</c:v>
                </c:pt>
                <c:pt idx="12">
                  <c:v>0.20747859151329243</c:v>
                </c:pt>
                <c:pt idx="13">
                  <c:v>0.26513249752222762</c:v>
                </c:pt>
                <c:pt idx="14">
                  <c:v>0.43862249998299885</c:v>
                </c:pt>
                <c:pt idx="15">
                  <c:v>0.69998703122092598</c:v>
                </c:pt>
                <c:pt idx="16">
                  <c:v>1.0174682415478367</c:v>
                </c:pt>
                <c:pt idx="17">
                  <c:v>1.4120666896665517</c:v>
                </c:pt>
                <c:pt idx="18">
                  <c:v>1.2773976721972617</c:v>
                </c:pt>
                <c:pt idx="19">
                  <c:v>1.167869497463556</c:v>
                </c:pt>
                <c:pt idx="20">
                  <c:v>1.2032891946656614</c:v>
                </c:pt>
                <c:pt idx="21">
                  <c:v>1.1328484173015303</c:v>
                </c:pt>
                <c:pt idx="22">
                  <c:v>1.1660882989391461</c:v>
                </c:pt>
                <c:pt idx="23">
                  <c:v>1.2339180784165493</c:v>
                </c:pt>
                <c:pt idx="24">
                  <c:v>1.180654077198364</c:v>
                </c:pt>
                <c:pt idx="25">
                  <c:v>1.1280990240832243</c:v>
                </c:pt>
                <c:pt idx="26">
                  <c:v>1.2391787771423131</c:v>
                </c:pt>
                <c:pt idx="27">
                  <c:v>1.1875116296116697</c:v>
                </c:pt>
                <c:pt idx="28">
                  <c:v>1.3051084552234238</c:v>
                </c:pt>
                <c:pt idx="29">
                  <c:v>1.4543252283738581</c:v>
                </c:pt>
                <c:pt idx="30">
                  <c:v>1.3850992323203737</c:v>
                </c:pt>
                <c:pt idx="31">
                  <c:v>1.1795183519191874</c:v>
                </c:pt>
                <c:pt idx="32">
                  <c:v>1.2696856887045851</c:v>
                </c:pt>
                <c:pt idx="33">
                  <c:v>1.2394101817701879</c:v>
                </c:pt>
                <c:pt idx="34">
                  <c:v>1.2303003113949438</c:v>
                </c:pt>
                <c:pt idx="35">
                  <c:v>1.1007525514587129</c:v>
                </c:pt>
                <c:pt idx="36">
                  <c:v>1.0257141487730062</c:v>
                </c:pt>
                <c:pt idx="37">
                  <c:v>0.95288253550268032</c:v>
                </c:pt>
                <c:pt idx="38">
                  <c:v>1.2171929084862869</c:v>
                </c:pt>
                <c:pt idx="39">
                  <c:v>1.1321349429655652</c:v>
                </c:pt>
                <c:pt idx="40">
                  <c:v>1.2458449540562515</c:v>
                </c:pt>
                <c:pt idx="41">
                  <c:v>1.3020872395638021</c:v>
                </c:pt>
                <c:pt idx="42">
                  <c:v>1.2302225209608377</c:v>
                </c:pt>
              </c:numCache>
            </c:numRef>
          </c:val>
          <c:smooth val="0"/>
          <c:extLst>
            <c:ext xmlns:c16="http://schemas.microsoft.com/office/drawing/2014/chart" uri="{C3380CC4-5D6E-409C-BE32-E72D297353CC}">
              <c16:uniqueId val="{00000014-1E9D-4636-9DFE-47B3D1DDF07C}"/>
            </c:ext>
          </c:extLst>
        </c:ser>
        <c:ser>
          <c:idx val="2"/>
          <c:order val="2"/>
          <c:tx>
            <c:strRef>
              <c:f>'[2022 m. Lietuvos turizmo statistika_ATSIGAVIMAS.xlsx]GRAFIKAS'!$B$5</c:f>
              <c:strCache>
                <c:ptCount val="1"/>
                <c:pt idx="0">
                  <c:v>Iš viso</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Lbls>
            <c:dLbl>
              <c:idx val="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1E9D-4636-9DFE-47B3D1DDF07C}"/>
                </c:ext>
              </c:extLst>
            </c:dLbl>
            <c:dLbl>
              <c:idx val="1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1E9D-4636-9DFE-47B3D1DDF07C}"/>
                </c:ext>
              </c:extLst>
            </c:dLbl>
            <c:dLbl>
              <c:idx val="2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1E9D-4636-9DFE-47B3D1DDF07C}"/>
                </c:ext>
              </c:extLst>
            </c:dLbl>
            <c:dLbl>
              <c:idx val="2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1E9D-4636-9DFE-47B3D1DDF07C}"/>
                </c:ext>
              </c:extLst>
            </c:dLbl>
            <c:dLbl>
              <c:idx val="35"/>
              <c:layout>
                <c:manualLayout>
                  <c:x val="-1.1654226675239477E-2"/>
                  <c:y val="1.3782955931365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1E9D-4636-9DFE-47B3D1DDF07C}"/>
                </c:ext>
              </c:extLst>
            </c:dLbl>
            <c:dLbl>
              <c:idx val="3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1E9D-4636-9DFE-47B3D1DDF07C}"/>
                </c:ext>
              </c:extLst>
            </c:dLbl>
            <c:dLbl>
              <c:idx val="42"/>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1E9D-4636-9DFE-47B3D1DDF07C}"/>
                </c:ext>
              </c:extLst>
            </c:dLbl>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'[2022 m. Lietuvos turizmo statistika_ATSIGAVIMAS.xlsx]GRAFIKAS'!$C$1:$AS$2</c:f>
              <c:multiLvlStrCache>
                <c:ptCount val="43"/>
                <c:lvl>
                  <c:pt idx="0">
                    <c:v>2</c:v>
                  </c:pt>
                  <c:pt idx="1">
                    <c:v>3</c:v>
                  </c:pt>
                  <c:pt idx="2">
                    <c:v>4</c:v>
                  </c:pt>
                  <c:pt idx="3">
                    <c:v>5</c:v>
                  </c:pt>
                  <c:pt idx="4">
                    <c:v>6</c:v>
                  </c:pt>
                  <c:pt idx="5">
                    <c:v>7</c:v>
                  </c:pt>
                  <c:pt idx="6">
                    <c:v>8</c:v>
                  </c:pt>
                  <c:pt idx="7">
                    <c:v>9</c:v>
                  </c:pt>
                  <c:pt idx="8">
                    <c:v>10</c:v>
                  </c:pt>
                  <c:pt idx="9">
                    <c:v>11</c:v>
                  </c:pt>
                  <c:pt idx="10">
                    <c:v>12</c:v>
                  </c:pt>
                  <c:pt idx="11">
                    <c:v>1</c:v>
                  </c:pt>
                  <c:pt idx="12">
                    <c:v>2</c:v>
                  </c:pt>
                  <c:pt idx="13">
                    <c:v>3</c:v>
                  </c:pt>
                  <c:pt idx="14">
                    <c:v>4</c:v>
                  </c:pt>
                  <c:pt idx="15">
                    <c:v>5</c:v>
                  </c:pt>
                  <c:pt idx="16">
                    <c:v>6</c:v>
                  </c:pt>
                  <c:pt idx="17">
                    <c:v>7</c:v>
                  </c:pt>
                  <c:pt idx="18">
                    <c:v>8</c:v>
                  </c:pt>
                  <c:pt idx="19">
                    <c:v>9</c:v>
                  </c:pt>
                  <c:pt idx="20">
                    <c:v>10</c:v>
                  </c:pt>
                  <c:pt idx="21">
                    <c:v>11</c:v>
                  </c:pt>
                  <c:pt idx="22">
                    <c:v>12</c:v>
                  </c:pt>
                  <c:pt idx="23">
                    <c:v>1</c:v>
                  </c:pt>
                  <c:pt idx="24">
                    <c:v>2</c:v>
                  </c:pt>
                  <c:pt idx="25">
                    <c:v>3</c:v>
                  </c:pt>
                  <c:pt idx="26">
                    <c:v>4</c:v>
                  </c:pt>
                  <c:pt idx="27">
                    <c:v>5</c:v>
                  </c:pt>
                  <c:pt idx="28">
                    <c:v>6</c:v>
                  </c:pt>
                  <c:pt idx="29">
                    <c:v>7</c:v>
                  </c:pt>
                  <c:pt idx="30">
                    <c:v>8</c:v>
                  </c:pt>
                  <c:pt idx="31">
                    <c:v>9</c:v>
                  </c:pt>
                  <c:pt idx="32">
                    <c:v>10</c:v>
                  </c:pt>
                  <c:pt idx="33">
                    <c:v>11</c:v>
                  </c:pt>
                  <c:pt idx="34">
                    <c:v>12</c:v>
                  </c:pt>
                  <c:pt idx="35">
                    <c:v>1</c:v>
                  </c:pt>
                  <c:pt idx="36">
                    <c:v>2</c:v>
                  </c:pt>
                  <c:pt idx="37">
                    <c:v>3</c:v>
                  </c:pt>
                  <c:pt idx="38">
                    <c:v>4</c:v>
                  </c:pt>
                  <c:pt idx="39">
                    <c:v>5</c:v>
                  </c:pt>
                  <c:pt idx="40">
                    <c:v>6</c:v>
                  </c:pt>
                  <c:pt idx="41">
                    <c:v>7*</c:v>
                  </c:pt>
                  <c:pt idx="42">
                    <c:v>8*</c:v>
                  </c:pt>
                </c:lvl>
                <c:lvl>
                  <c:pt idx="0">
                    <c:v>2020</c:v>
                  </c:pt>
                  <c:pt idx="11">
                    <c:v>2021</c:v>
                  </c:pt>
                  <c:pt idx="23">
                    <c:v>2022</c:v>
                  </c:pt>
                  <c:pt idx="35">
                    <c:v>2023</c:v>
                  </c:pt>
                </c:lvl>
              </c:multiLvlStrCache>
            </c:multiLvlStrRef>
          </c:cat>
          <c:val>
            <c:numRef>
              <c:f>'[2022 m. Lietuvos turizmo statistika_ATSIGAVIMAS.xlsx]GRAFIKAS'!$C$5:$AS$5</c:f>
              <c:numCache>
                <c:formatCode>0%</c:formatCode>
                <c:ptCount val="43"/>
                <c:pt idx="0">
                  <c:v>0.99530804542159945</c:v>
                </c:pt>
                <c:pt idx="1">
                  <c:v>0.40733273199978776</c:v>
                </c:pt>
                <c:pt idx="2">
                  <c:v>7.3660050916095857E-2</c:v>
                </c:pt>
                <c:pt idx="3">
                  <c:v>0.14147869873662205</c:v>
                </c:pt>
                <c:pt idx="4">
                  <c:v>0.46945586204863937</c:v>
                </c:pt>
                <c:pt idx="5">
                  <c:v>0.74164938335972153</c:v>
                </c:pt>
                <c:pt idx="6">
                  <c:v>0.7377322760955316</c:v>
                </c:pt>
                <c:pt idx="7">
                  <c:v>0.62535166266378206</c:v>
                </c:pt>
                <c:pt idx="8">
                  <c:v>0.63210993628846412</c:v>
                </c:pt>
                <c:pt idx="9">
                  <c:v>0.29869100917013847</c:v>
                </c:pt>
                <c:pt idx="10">
                  <c:v>0.16674409151617212</c:v>
                </c:pt>
                <c:pt idx="11">
                  <c:v>0.14749430523917995</c:v>
                </c:pt>
                <c:pt idx="12">
                  <c:v>0.18840299589272771</c:v>
                </c:pt>
                <c:pt idx="13">
                  <c:v>0.21134561305410776</c:v>
                </c:pt>
                <c:pt idx="14">
                  <c:v>0.29153940626532943</c:v>
                </c:pt>
                <c:pt idx="15">
                  <c:v>0.38623231085146686</c:v>
                </c:pt>
                <c:pt idx="16">
                  <c:v>0.60239456066091868</c:v>
                </c:pt>
                <c:pt idx="17">
                  <c:v>0.85824557502616461</c:v>
                </c:pt>
                <c:pt idx="18">
                  <c:v>0.81880910862277589</c:v>
                </c:pt>
                <c:pt idx="19">
                  <c:v>0.76093978885347813</c:v>
                </c:pt>
                <c:pt idx="20">
                  <c:v>0.81345736749356112</c:v>
                </c:pt>
                <c:pt idx="21">
                  <c:v>0.78805190472760633</c:v>
                </c:pt>
                <c:pt idx="22">
                  <c:v>0.82750711340804828</c:v>
                </c:pt>
                <c:pt idx="23">
                  <c:v>0.86144600625960699</c:v>
                </c:pt>
                <c:pt idx="24">
                  <c:v>0.9342594829669002</c:v>
                </c:pt>
                <c:pt idx="25">
                  <c:v>0.91484055817902055</c:v>
                </c:pt>
                <c:pt idx="26">
                  <c:v>0.94394932738476744</c:v>
                </c:pt>
                <c:pt idx="27">
                  <c:v>0.8197444591246027</c:v>
                </c:pt>
                <c:pt idx="28">
                  <c:v>0.9504265637079643</c:v>
                </c:pt>
                <c:pt idx="29">
                  <c:v>1.0231206560117156</c:v>
                </c:pt>
                <c:pt idx="30">
                  <c:v>0.9917983644253372</c:v>
                </c:pt>
                <c:pt idx="31">
                  <c:v>0.89492224836657941</c:v>
                </c:pt>
                <c:pt idx="32">
                  <c:v>0.99333740002711124</c:v>
                </c:pt>
                <c:pt idx="33">
                  <c:v>0.98404418649612757</c:v>
                </c:pt>
                <c:pt idx="34">
                  <c:v>0.98083734974740144</c:v>
                </c:pt>
                <c:pt idx="35">
                  <c:v>0.89686927051502863</c:v>
                </c:pt>
                <c:pt idx="36">
                  <c:v>0.89467987436578889</c:v>
                </c:pt>
                <c:pt idx="37">
                  <c:v>0.84834150303455769</c:v>
                </c:pt>
                <c:pt idx="38">
                  <c:v>1.0010526956527965</c:v>
                </c:pt>
                <c:pt idx="39">
                  <c:v>0.87542647628446968</c:v>
                </c:pt>
                <c:pt idx="40">
                  <c:v>0.95949515170614152</c:v>
                </c:pt>
                <c:pt idx="41">
                  <c:v>0.99207012486150992</c:v>
                </c:pt>
                <c:pt idx="42">
                  <c:v>0.95301652756604993</c:v>
                </c:pt>
              </c:numCache>
            </c:numRef>
          </c:val>
          <c:smooth val="0"/>
          <c:extLst>
            <c:ext xmlns:c16="http://schemas.microsoft.com/office/drawing/2014/chart" uri="{C3380CC4-5D6E-409C-BE32-E72D297353CC}">
              <c16:uniqueId val="{0000001C-1E9D-4636-9DFE-47B3D1DDF07C}"/>
            </c:ext>
          </c:extLst>
        </c:ser>
        <c:ser>
          <c:idx val="3"/>
          <c:order val="3"/>
          <c:tx>
            <c:strRef>
              <c:f>'[2022 m. Lietuvos turizmo statistika_ATSIGAVIMAS.xlsx]GRAFIKAS'!$B$6</c:f>
              <c:strCache>
                <c:ptCount val="1"/>
                <c:pt idx="0">
                  <c:v>2019</c:v>
                </c:pt>
              </c:strCache>
            </c:strRef>
          </c:tx>
          <c:spPr>
            <a:ln w="28575" cap="rnd">
              <a:solidFill>
                <a:schemeClr val="accent6">
                  <a:lumMod val="75000"/>
                </a:schemeClr>
              </a:solidFill>
              <a:round/>
            </a:ln>
            <a:effectLst/>
          </c:spPr>
          <c:marker>
            <c:symbol val="none"/>
          </c:marker>
          <c:cat>
            <c:multiLvlStrRef>
              <c:f>'[2022 m. Lietuvos turizmo statistika_ATSIGAVIMAS.xlsx]GRAFIKAS'!$C$1:$AS$2</c:f>
              <c:multiLvlStrCache>
                <c:ptCount val="43"/>
                <c:lvl>
                  <c:pt idx="0">
                    <c:v>2</c:v>
                  </c:pt>
                  <c:pt idx="1">
                    <c:v>3</c:v>
                  </c:pt>
                  <c:pt idx="2">
                    <c:v>4</c:v>
                  </c:pt>
                  <c:pt idx="3">
                    <c:v>5</c:v>
                  </c:pt>
                  <c:pt idx="4">
                    <c:v>6</c:v>
                  </c:pt>
                  <c:pt idx="5">
                    <c:v>7</c:v>
                  </c:pt>
                  <c:pt idx="6">
                    <c:v>8</c:v>
                  </c:pt>
                  <c:pt idx="7">
                    <c:v>9</c:v>
                  </c:pt>
                  <c:pt idx="8">
                    <c:v>10</c:v>
                  </c:pt>
                  <c:pt idx="9">
                    <c:v>11</c:v>
                  </c:pt>
                  <c:pt idx="10">
                    <c:v>12</c:v>
                  </c:pt>
                  <c:pt idx="11">
                    <c:v>1</c:v>
                  </c:pt>
                  <c:pt idx="12">
                    <c:v>2</c:v>
                  </c:pt>
                  <c:pt idx="13">
                    <c:v>3</c:v>
                  </c:pt>
                  <c:pt idx="14">
                    <c:v>4</c:v>
                  </c:pt>
                  <c:pt idx="15">
                    <c:v>5</c:v>
                  </c:pt>
                  <c:pt idx="16">
                    <c:v>6</c:v>
                  </c:pt>
                  <c:pt idx="17">
                    <c:v>7</c:v>
                  </c:pt>
                  <c:pt idx="18">
                    <c:v>8</c:v>
                  </c:pt>
                  <c:pt idx="19">
                    <c:v>9</c:v>
                  </c:pt>
                  <c:pt idx="20">
                    <c:v>10</c:v>
                  </c:pt>
                  <c:pt idx="21">
                    <c:v>11</c:v>
                  </c:pt>
                  <c:pt idx="22">
                    <c:v>12</c:v>
                  </c:pt>
                  <c:pt idx="23">
                    <c:v>1</c:v>
                  </c:pt>
                  <c:pt idx="24">
                    <c:v>2</c:v>
                  </c:pt>
                  <c:pt idx="25">
                    <c:v>3</c:v>
                  </c:pt>
                  <c:pt idx="26">
                    <c:v>4</c:v>
                  </c:pt>
                  <c:pt idx="27">
                    <c:v>5</c:v>
                  </c:pt>
                  <c:pt idx="28">
                    <c:v>6</c:v>
                  </c:pt>
                  <c:pt idx="29">
                    <c:v>7</c:v>
                  </c:pt>
                  <c:pt idx="30">
                    <c:v>8</c:v>
                  </c:pt>
                  <c:pt idx="31">
                    <c:v>9</c:v>
                  </c:pt>
                  <c:pt idx="32">
                    <c:v>10</c:v>
                  </c:pt>
                  <c:pt idx="33">
                    <c:v>11</c:v>
                  </c:pt>
                  <c:pt idx="34">
                    <c:v>12</c:v>
                  </c:pt>
                  <c:pt idx="35">
                    <c:v>1</c:v>
                  </c:pt>
                  <c:pt idx="36">
                    <c:v>2</c:v>
                  </c:pt>
                  <c:pt idx="37">
                    <c:v>3</c:v>
                  </c:pt>
                  <c:pt idx="38">
                    <c:v>4</c:v>
                  </c:pt>
                  <c:pt idx="39">
                    <c:v>5</c:v>
                  </c:pt>
                  <c:pt idx="40">
                    <c:v>6</c:v>
                  </c:pt>
                  <c:pt idx="41">
                    <c:v>7*</c:v>
                  </c:pt>
                  <c:pt idx="42">
                    <c:v>8*</c:v>
                  </c:pt>
                </c:lvl>
                <c:lvl>
                  <c:pt idx="0">
                    <c:v>2020</c:v>
                  </c:pt>
                  <c:pt idx="11">
                    <c:v>2021</c:v>
                  </c:pt>
                  <c:pt idx="23">
                    <c:v>2022</c:v>
                  </c:pt>
                  <c:pt idx="35">
                    <c:v>2023</c:v>
                  </c:pt>
                </c:lvl>
              </c:multiLvlStrCache>
            </c:multiLvlStrRef>
          </c:cat>
          <c:val>
            <c:numRef>
              <c:f>'[2022 m. Lietuvos turizmo statistika_ATSIGAVIMAS.xlsx]GRAFIKAS'!$C$6:$AS$6</c:f>
              <c:numCache>
                <c:formatCode>0%</c:formatCode>
                <c:ptCount val="43"/>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numCache>
            </c:numRef>
          </c:val>
          <c:smooth val="0"/>
          <c:extLst>
            <c:ext xmlns:c16="http://schemas.microsoft.com/office/drawing/2014/chart" uri="{C3380CC4-5D6E-409C-BE32-E72D297353CC}">
              <c16:uniqueId val="{0000001D-1E9D-4636-9DFE-47B3D1DDF07C}"/>
            </c:ext>
          </c:extLst>
        </c:ser>
        <c:dLbls>
          <c:showLegendKey val="0"/>
          <c:showVal val="0"/>
          <c:showCatName val="0"/>
          <c:showSerName val="0"/>
          <c:showPercent val="0"/>
          <c:showBubbleSize val="0"/>
        </c:dLbls>
        <c:marker val="1"/>
        <c:smooth val="0"/>
        <c:axId val="1322473343"/>
        <c:axId val="976219887"/>
      </c:lineChart>
      <c:catAx>
        <c:axId val="13224733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976219887"/>
        <c:crosses val="autoZero"/>
        <c:auto val="1"/>
        <c:lblAlgn val="ctr"/>
        <c:lblOffset val="100"/>
        <c:noMultiLvlLbl val="0"/>
      </c:catAx>
      <c:valAx>
        <c:axId val="97621988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322473343"/>
        <c:crosses val="autoZero"/>
        <c:crossBetween val="between"/>
      </c:valAx>
      <c:spPr>
        <a:noFill/>
        <a:ln>
          <a:noFill/>
        </a:ln>
        <a:effectLst/>
      </c:spPr>
    </c:plotArea>
    <c:legend>
      <c:legendPos val="b"/>
      <c:layout>
        <c:manualLayout>
          <c:xMode val="edge"/>
          <c:yMode val="edge"/>
          <c:x val="0.26480160105257883"/>
          <c:y val="0.94738381942760386"/>
          <c:w val="0.47039669285544045"/>
          <c:h val="4.7250652946688627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05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430549876707167E-2"/>
          <c:y val="0"/>
          <c:w val="0.97313890024658567"/>
          <c:h val="0.82224714323992376"/>
        </c:manualLayout>
      </c:layout>
      <c:barChart>
        <c:barDir val="col"/>
        <c:grouping val="stacked"/>
        <c:varyColors val="0"/>
        <c:ser>
          <c:idx val="0"/>
          <c:order val="0"/>
          <c:tx>
            <c:strRef>
              <c:f>'Augimas iki 2019'!$X$15</c:f>
              <c:strCache>
                <c:ptCount val="1"/>
                <c:pt idx="0">
                  <c:v>Turistų skaičius</c:v>
                </c:pt>
              </c:strCache>
            </c:strRef>
          </c:tx>
          <c:spPr>
            <a:solidFill>
              <a:schemeClr val="accent1"/>
            </a:solidFill>
            <a:ln>
              <a:noFill/>
            </a:ln>
            <a:effectLst/>
          </c:spPr>
          <c:invertIfNegative val="0"/>
          <c:dPt>
            <c:idx val="10"/>
            <c:invertIfNegative val="0"/>
            <c:bubble3D val="0"/>
            <c:spPr>
              <a:solidFill>
                <a:schemeClr val="accent2">
                  <a:lumMod val="75000"/>
                </a:schemeClr>
              </a:solidFill>
              <a:ln>
                <a:noFill/>
              </a:ln>
              <a:effectLst/>
            </c:spPr>
            <c:extLst>
              <c:ext xmlns:c16="http://schemas.microsoft.com/office/drawing/2014/chart" uri="{C3380CC4-5D6E-409C-BE32-E72D297353CC}">
                <c16:uniqueId val="{00000001-1E10-4258-8654-B49F1CB13F4E}"/>
              </c:ext>
            </c:extLst>
          </c:dPt>
          <c:cat>
            <c:strRef>
              <c:f>'Augimas iki 2019'!$W$17:$W$27</c:f>
              <c:strCache>
                <c:ptCount val="11"/>
                <c:pt idx="0">
                  <c:v>2013</c:v>
                </c:pt>
                <c:pt idx="1">
                  <c:v>2014</c:v>
                </c:pt>
                <c:pt idx="2">
                  <c:v>2015</c:v>
                </c:pt>
                <c:pt idx="3">
                  <c:v>2016</c:v>
                </c:pt>
                <c:pt idx="4">
                  <c:v>2017</c:v>
                </c:pt>
                <c:pt idx="5">
                  <c:v>2018</c:v>
                </c:pt>
                <c:pt idx="6">
                  <c:v>2019</c:v>
                </c:pt>
                <c:pt idx="7">
                  <c:v>2020</c:v>
                </c:pt>
                <c:pt idx="8">
                  <c:v>2021</c:v>
                </c:pt>
                <c:pt idx="9">
                  <c:v>2022</c:v>
                </c:pt>
                <c:pt idx="10">
                  <c:v>2023 1-8</c:v>
                </c:pt>
              </c:strCache>
            </c:strRef>
          </c:cat>
          <c:val>
            <c:numRef>
              <c:f>'Augimas iki 2019'!$X$17:$X$27</c:f>
              <c:numCache>
                <c:formatCode>#,##0</c:formatCode>
                <c:ptCount val="11"/>
                <c:pt idx="0">
                  <c:v>1148</c:v>
                </c:pt>
                <c:pt idx="1">
                  <c:v>1261</c:v>
                </c:pt>
                <c:pt idx="2">
                  <c:v>1357</c:v>
                </c:pt>
                <c:pt idx="3">
                  <c:v>1389</c:v>
                </c:pt>
                <c:pt idx="4">
                  <c:v>1518</c:v>
                </c:pt>
                <c:pt idx="5">
                  <c:v>1584</c:v>
                </c:pt>
                <c:pt idx="6">
                  <c:v>1745</c:v>
                </c:pt>
                <c:pt idx="7">
                  <c:v>512</c:v>
                </c:pt>
                <c:pt idx="8">
                  <c:v>506</c:v>
                </c:pt>
                <c:pt idx="9">
                  <c:v>506</c:v>
                </c:pt>
                <c:pt idx="10">
                  <c:v>910</c:v>
                </c:pt>
              </c:numCache>
            </c:numRef>
          </c:val>
          <c:extLst>
            <c:ext xmlns:c16="http://schemas.microsoft.com/office/drawing/2014/chart" uri="{C3380CC4-5D6E-409C-BE32-E72D297353CC}">
              <c16:uniqueId val="{00000002-1E10-4258-8654-B49F1CB13F4E}"/>
            </c:ext>
          </c:extLst>
        </c:ser>
        <c:ser>
          <c:idx val="1"/>
          <c:order val="1"/>
          <c:tx>
            <c:strRef>
              <c:f>'Augimas iki 2019'!$Y$15</c:f>
              <c:strCache>
                <c:ptCount val="1"/>
                <c:pt idx="0">
                  <c:v>Metinis pokytis</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'Augimas iki 2019'!$W$17:$W$27</c:f>
              <c:strCache>
                <c:ptCount val="11"/>
                <c:pt idx="0">
                  <c:v>2013</c:v>
                </c:pt>
                <c:pt idx="1">
                  <c:v>2014</c:v>
                </c:pt>
                <c:pt idx="2">
                  <c:v>2015</c:v>
                </c:pt>
                <c:pt idx="3">
                  <c:v>2016</c:v>
                </c:pt>
                <c:pt idx="4">
                  <c:v>2017</c:v>
                </c:pt>
                <c:pt idx="5">
                  <c:v>2018</c:v>
                </c:pt>
                <c:pt idx="6">
                  <c:v>2019</c:v>
                </c:pt>
                <c:pt idx="7">
                  <c:v>2020</c:v>
                </c:pt>
                <c:pt idx="8">
                  <c:v>2021</c:v>
                </c:pt>
                <c:pt idx="9">
                  <c:v>2022</c:v>
                </c:pt>
                <c:pt idx="10">
                  <c:v>2023 1-8</c:v>
                </c:pt>
              </c:strCache>
            </c:strRef>
          </c:cat>
          <c:val>
            <c:numRef>
              <c:f>'Augimas iki 2019'!$Y$17:$Y$27</c:f>
              <c:numCache>
                <c:formatCode>#,##0</c:formatCode>
                <c:ptCount val="11"/>
                <c:pt idx="0">
                  <c:v>113</c:v>
                </c:pt>
                <c:pt idx="1">
                  <c:v>97</c:v>
                </c:pt>
                <c:pt idx="2">
                  <c:v>32</c:v>
                </c:pt>
                <c:pt idx="3">
                  <c:v>130</c:v>
                </c:pt>
                <c:pt idx="4">
                  <c:v>66</c:v>
                </c:pt>
                <c:pt idx="5">
                  <c:v>161</c:v>
                </c:pt>
                <c:pt idx="6">
                  <c:v>194</c:v>
                </c:pt>
                <c:pt idx="9" formatCode="General">
                  <c:v>634</c:v>
                </c:pt>
              </c:numCache>
            </c:numRef>
          </c:val>
          <c:extLst>
            <c:ext xmlns:c16="http://schemas.microsoft.com/office/drawing/2014/chart" uri="{C3380CC4-5D6E-409C-BE32-E72D297353CC}">
              <c16:uniqueId val="{00000003-1E10-4258-8654-B49F1CB13F4E}"/>
            </c:ext>
          </c:extLst>
        </c:ser>
        <c:dLbls>
          <c:showLegendKey val="0"/>
          <c:showVal val="0"/>
          <c:showCatName val="0"/>
          <c:showSerName val="0"/>
          <c:showPercent val="0"/>
          <c:showBubbleSize val="0"/>
        </c:dLbls>
        <c:gapWidth val="69"/>
        <c:overlap val="100"/>
        <c:axId val="696348591"/>
        <c:axId val="696353999"/>
      </c:barChart>
      <c:lineChart>
        <c:grouping val="stacked"/>
        <c:varyColors val="0"/>
        <c:ser>
          <c:idx val="2"/>
          <c:order val="2"/>
          <c:spPr>
            <a:ln w="28575" cap="rnd">
              <a:noFill/>
              <a:round/>
            </a:ln>
            <a:effectLst/>
          </c:spPr>
          <c:marker>
            <c:symbol val="none"/>
          </c:marker>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'Augimas iki 2019'!$W$17:$W$27</c:f>
              <c:strCache>
                <c:ptCount val="11"/>
                <c:pt idx="0">
                  <c:v>2013</c:v>
                </c:pt>
                <c:pt idx="1">
                  <c:v>2014</c:v>
                </c:pt>
                <c:pt idx="2">
                  <c:v>2015</c:v>
                </c:pt>
                <c:pt idx="3">
                  <c:v>2016</c:v>
                </c:pt>
                <c:pt idx="4">
                  <c:v>2017</c:v>
                </c:pt>
                <c:pt idx="5">
                  <c:v>2018</c:v>
                </c:pt>
                <c:pt idx="6">
                  <c:v>2019</c:v>
                </c:pt>
                <c:pt idx="7">
                  <c:v>2020</c:v>
                </c:pt>
                <c:pt idx="8">
                  <c:v>2021</c:v>
                </c:pt>
                <c:pt idx="9">
                  <c:v>2022</c:v>
                </c:pt>
                <c:pt idx="10">
                  <c:v>2023 1-8</c:v>
                </c:pt>
              </c:strCache>
            </c:strRef>
          </c:cat>
          <c:val>
            <c:numRef>
              <c:f>'Augimas iki 2019'!$Z$17:$Z$27</c:f>
              <c:numCache>
                <c:formatCode>#,##0</c:formatCode>
                <c:ptCount val="11"/>
                <c:pt idx="0">
                  <c:v>1261</c:v>
                </c:pt>
                <c:pt idx="1">
                  <c:v>1357</c:v>
                </c:pt>
                <c:pt idx="2">
                  <c:v>1389</c:v>
                </c:pt>
                <c:pt idx="3">
                  <c:v>1518</c:v>
                </c:pt>
                <c:pt idx="4">
                  <c:v>1584</c:v>
                </c:pt>
                <c:pt idx="5">
                  <c:v>1745</c:v>
                </c:pt>
                <c:pt idx="6">
                  <c:v>1938</c:v>
                </c:pt>
                <c:pt idx="7">
                  <c:v>512</c:v>
                </c:pt>
                <c:pt idx="8">
                  <c:v>506</c:v>
                </c:pt>
                <c:pt idx="9">
                  <c:v>1150</c:v>
                </c:pt>
                <c:pt idx="10">
                  <c:v>910</c:v>
                </c:pt>
              </c:numCache>
            </c:numRef>
          </c:val>
          <c:smooth val="0"/>
          <c:extLst>
            <c:ext xmlns:c16="http://schemas.microsoft.com/office/drawing/2014/chart" uri="{C3380CC4-5D6E-409C-BE32-E72D297353CC}">
              <c16:uniqueId val="{00000004-1E10-4258-8654-B49F1CB13F4E}"/>
            </c:ext>
          </c:extLst>
        </c:ser>
        <c:dLbls>
          <c:showLegendKey val="0"/>
          <c:showVal val="0"/>
          <c:showCatName val="0"/>
          <c:showSerName val="0"/>
          <c:showPercent val="0"/>
          <c:showBubbleSize val="0"/>
        </c:dLbls>
        <c:marker val="1"/>
        <c:smooth val="0"/>
        <c:axId val="696348591"/>
        <c:axId val="696353999"/>
      </c:lineChart>
      <c:catAx>
        <c:axId val="696348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96353999"/>
        <c:crosses val="autoZero"/>
        <c:auto val="1"/>
        <c:lblAlgn val="ctr"/>
        <c:lblOffset val="100"/>
        <c:noMultiLvlLbl val="0"/>
      </c:catAx>
      <c:valAx>
        <c:axId val="696353999"/>
        <c:scaling>
          <c:orientation val="minMax"/>
        </c:scaling>
        <c:delete val="1"/>
        <c:axPos val="l"/>
        <c:numFmt formatCode="#,##0" sourceLinked="1"/>
        <c:majorTickMark val="none"/>
        <c:minorTickMark val="none"/>
        <c:tickLblPos val="nextTo"/>
        <c:crossAx val="696348591"/>
        <c:crosses val="autoZero"/>
        <c:crossBetween val="between"/>
      </c:valAx>
      <c:spPr>
        <a:noFill/>
        <a:ln>
          <a:noFill/>
        </a:ln>
        <a:effectLst/>
      </c:spPr>
    </c:plotArea>
    <c:legend>
      <c:legendPos val="b"/>
      <c:legendEntry>
        <c:idx val="2"/>
        <c:delete val="1"/>
      </c:legendEntry>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accent6">
                    <a:lumMod val="75000"/>
                  </a:schemeClr>
                </a:solidFill>
                <a:latin typeface="+mn-lt"/>
                <a:ea typeface="+mn-ea"/>
                <a:cs typeface="+mn-cs"/>
              </a:defRPr>
            </a:pPr>
            <a:r>
              <a:rPr lang="lt-LT" dirty="0">
                <a:solidFill>
                  <a:schemeClr val="accent6">
                    <a:lumMod val="75000"/>
                  </a:schemeClr>
                </a:solidFill>
              </a:rPr>
              <a:t>Atsigavimas, lyginant su</a:t>
            </a:r>
          </a:p>
          <a:p>
            <a:pPr>
              <a:defRPr>
                <a:solidFill>
                  <a:schemeClr val="accent6">
                    <a:lumMod val="75000"/>
                  </a:schemeClr>
                </a:solidFill>
              </a:defRPr>
            </a:pPr>
            <a:r>
              <a:rPr lang="lt-LT" dirty="0">
                <a:solidFill>
                  <a:schemeClr val="accent6">
                    <a:lumMod val="75000"/>
                  </a:schemeClr>
                </a:solidFill>
              </a:rPr>
              <a:t>tuo pačiu laikotarpiu 2019 m.</a:t>
            </a:r>
          </a:p>
        </c:rich>
      </c:tx>
      <c:layout>
        <c:manualLayout>
          <c:xMode val="edge"/>
          <c:yMode val="edge"/>
          <c:x val="0.72995858823889515"/>
          <c:y val="0.2508397771504432"/>
        </c:manualLayout>
      </c:layout>
      <c:overlay val="0"/>
      <c:spPr>
        <a:noFill/>
        <a:ln>
          <a:noFill/>
        </a:ln>
        <a:effectLst/>
      </c:spPr>
      <c:txPr>
        <a:bodyPr rot="0" spcFirstLastPara="1" vertOverflow="ellipsis" vert="horz" wrap="square" anchor="ctr" anchorCtr="1"/>
        <a:lstStyle/>
        <a:p>
          <a:pPr>
            <a:defRPr sz="1320" b="0" i="0" u="none" strike="noStrike" kern="1200" spc="0" baseline="0">
              <a:solidFill>
                <a:schemeClr val="accent6">
                  <a:lumMod val="75000"/>
                </a:schemeClr>
              </a:solidFill>
              <a:latin typeface="+mn-lt"/>
              <a:ea typeface="+mn-ea"/>
              <a:cs typeface="+mn-cs"/>
            </a:defRPr>
          </a:pPr>
          <a:endParaRPr lang="en-US"/>
        </a:p>
      </c:txPr>
    </c:title>
    <c:autoTitleDeleted val="0"/>
    <c:plotArea>
      <c:layout>
        <c:manualLayout>
          <c:layoutTarget val="inner"/>
          <c:xMode val="edge"/>
          <c:yMode val="edge"/>
          <c:x val="1.370483743482722E-2"/>
          <c:y val="2.8353735815020004E-2"/>
          <c:w val="0.61573352616245614"/>
          <c:h val="0.83917897234696037"/>
        </c:manualLayout>
      </c:layout>
      <c:lineChart>
        <c:grouping val="standard"/>
        <c:varyColors val="0"/>
        <c:ser>
          <c:idx val="1"/>
          <c:order val="0"/>
          <c:tx>
            <c:strRef>
              <c:f>Report!$R$3</c:f>
              <c:strCache>
                <c:ptCount val="1"/>
                <c:pt idx="0">
                  <c:v>Užsienio turistų skaičius apgyvendinimo įstaigose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8B7-4656-A4F4-9AA5DD882378}"/>
                </c:ext>
              </c:extLst>
            </c:dLbl>
            <c:dLbl>
              <c:idx val="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8B7-4656-A4F4-9AA5DD882378}"/>
                </c:ext>
              </c:extLst>
            </c:dLbl>
            <c:dLbl>
              <c:idx val="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8B7-4656-A4F4-9AA5DD882378}"/>
                </c:ext>
              </c:extLst>
            </c:dLbl>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8B7-4656-A4F4-9AA5DD882378}"/>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Report!$B$5:$C$18</c:f>
              <c:multiLvlStrCache>
                <c:ptCount val="14"/>
                <c:lvl>
                  <c:pt idx="0">
                    <c:v>K2</c:v>
                  </c:pt>
                  <c:pt idx="1">
                    <c:v>K1</c:v>
                  </c:pt>
                  <c:pt idx="2">
                    <c:v>K4</c:v>
                  </c:pt>
                  <c:pt idx="3">
                    <c:v>K3</c:v>
                  </c:pt>
                  <c:pt idx="4">
                    <c:v>K2</c:v>
                  </c:pt>
                  <c:pt idx="5">
                    <c:v>K1</c:v>
                  </c:pt>
                  <c:pt idx="6">
                    <c:v>K4</c:v>
                  </c:pt>
                  <c:pt idx="7">
                    <c:v>K3</c:v>
                  </c:pt>
                  <c:pt idx="8">
                    <c:v>K2</c:v>
                  </c:pt>
                  <c:pt idx="9">
                    <c:v>K1</c:v>
                  </c:pt>
                  <c:pt idx="10">
                    <c:v>K4</c:v>
                  </c:pt>
                  <c:pt idx="11">
                    <c:v>K3</c:v>
                  </c:pt>
                  <c:pt idx="12">
                    <c:v>K2</c:v>
                  </c:pt>
                  <c:pt idx="13">
                    <c:v>K1</c:v>
                  </c:pt>
                </c:lvl>
                <c:lvl>
                  <c:pt idx="0">
                    <c:v>2023</c:v>
                  </c:pt>
                  <c:pt idx="2">
                    <c:v>2022</c:v>
                  </c:pt>
                  <c:pt idx="6">
                    <c:v>2021</c:v>
                  </c:pt>
                  <c:pt idx="10">
                    <c:v>2020</c:v>
                  </c:pt>
                </c:lvl>
              </c:multiLvlStrCache>
            </c:multiLvlStrRef>
          </c:cat>
          <c:val>
            <c:numRef>
              <c:f>Report!$R$5:$R$18</c:f>
              <c:numCache>
                <c:formatCode>0%</c:formatCode>
                <c:ptCount val="14"/>
                <c:pt idx="0">
                  <c:v>0.67629783730537951</c:v>
                </c:pt>
                <c:pt idx="1">
                  <c:v>0.81752113614593314</c:v>
                </c:pt>
                <c:pt idx="2">
                  <c:v>0.70074364857766847</c:v>
                </c:pt>
                <c:pt idx="3">
                  <c:v>0.58501330176137079</c:v>
                </c:pt>
                <c:pt idx="4">
                  <c:v>0.5521615919549524</c:v>
                </c:pt>
                <c:pt idx="5">
                  <c:v>0.54206058334374518</c:v>
                </c:pt>
                <c:pt idx="6">
                  <c:v>0.41700866794168429</c:v>
                </c:pt>
                <c:pt idx="7">
                  <c:v>0.32178112209505216</c:v>
                </c:pt>
                <c:pt idx="8">
                  <c:v>0.13105914697796139</c:v>
                </c:pt>
                <c:pt idx="9">
                  <c:v>0.1400781586217428</c:v>
                </c:pt>
                <c:pt idx="10">
                  <c:v>0.12682236625509233</c:v>
                </c:pt>
                <c:pt idx="11">
                  <c:v>0.26975378672819056</c:v>
                </c:pt>
                <c:pt idx="12">
                  <c:v>8.4247320522810476E-2</c:v>
                </c:pt>
                <c:pt idx="13">
                  <c:v>0.77856329737759078</c:v>
                </c:pt>
              </c:numCache>
            </c:numRef>
          </c:val>
          <c:smooth val="0"/>
          <c:extLst>
            <c:ext xmlns:c16="http://schemas.microsoft.com/office/drawing/2014/chart" uri="{C3380CC4-5D6E-409C-BE32-E72D297353CC}">
              <c16:uniqueId val="{00000000-08B7-4656-A4F4-9AA5DD882378}"/>
            </c:ext>
          </c:extLst>
        </c:ser>
        <c:ser>
          <c:idx val="3"/>
          <c:order val="1"/>
          <c:tx>
            <c:strRef>
              <c:f>Report!$H$3</c:f>
              <c:strCache>
                <c:ptCount val="1"/>
                <c:pt idx="0">
                  <c:v>KA ir KO pajamos iš atvykusių užsieniečių</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dLbl>
              <c:idx val="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8B7-4656-A4F4-9AA5DD882378}"/>
                </c:ext>
              </c:extLst>
            </c:dLbl>
            <c:dLbl>
              <c:idx val="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8B7-4656-A4F4-9AA5DD882378}"/>
                </c:ext>
              </c:extLst>
            </c:dLbl>
            <c:dLbl>
              <c:idx val="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8B7-4656-A4F4-9AA5DD882378}"/>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Report!$B$5:$C$18</c:f>
              <c:multiLvlStrCache>
                <c:ptCount val="14"/>
                <c:lvl>
                  <c:pt idx="0">
                    <c:v>K2</c:v>
                  </c:pt>
                  <c:pt idx="1">
                    <c:v>K1</c:v>
                  </c:pt>
                  <c:pt idx="2">
                    <c:v>K4</c:v>
                  </c:pt>
                  <c:pt idx="3">
                    <c:v>K3</c:v>
                  </c:pt>
                  <c:pt idx="4">
                    <c:v>K2</c:v>
                  </c:pt>
                  <c:pt idx="5">
                    <c:v>K1</c:v>
                  </c:pt>
                  <c:pt idx="6">
                    <c:v>K4</c:v>
                  </c:pt>
                  <c:pt idx="7">
                    <c:v>K3</c:v>
                  </c:pt>
                  <c:pt idx="8">
                    <c:v>K2</c:v>
                  </c:pt>
                  <c:pt idx="9">
                    <c:v>K1</c:v>
                  </c:pt>
                  <c:pt idx="10">
                    <c:v>K4</c:v>
                  </c:pt>
                  <c:pt idx="11">
                    <c:v>K3</c:v>
                  </c:pt>
                  <c:pt idx="12">
                    <c:v>K2</c:v>
                  </c:pt>
                  <c:pt idx="13">
                    <c:v>K1</c:v>
                  </c:pt>
                </c:lvl>
                <c:lvl>
                  <c:pt idx="0">
                    <c:v>2023</c:v>
                  </c:pt>
                  <c:pt idx="2">
                    <c:v>2022</c:v>
                  </c:pt>
                  <c:pt idx="6">
                    <c:v>2021</c:v>
                  </c:pt>
                  <c:pt idx="10">
                    <c:v>2020</c:v>
                  </c:pt>
                </c:lvl>
              </c:multiLvlStrCache>
            </c:multiLvlStrRef>
          </c:cat>
          <c:val>
            <c:numRef>
              <c:f>Report!$H$5:$H$18</c:f>
              <c:numCache>
                <c:formatCode>0%</c:formatCode>
                <c:ptCount val="14"/>
                <c:pt idx="0">
                  <c:v>0.23582282736066301</c:v>
                </c:pt>
                <c:pt idx="1">
                  <c:v>0.3999241658240647</c:v>
                </c:pt>
                <c:pt idx="2">
                  <c:v>0.19728414697758737</c:v>
                </c:pt>
                <c:pt idx="3">
                  <c:v>0.17293911897975175</c:v>
                </c:pt>
                <c:pt idx="4">
                  <c:v>0.26139530207878459</c:v>
                </c:pt>
                <c:pt idx="5">
                  <c:v>0.30616784630940347</c:v>
                </c:pt>
                <c:pt idx="6">
                  <c:v>0.18652676945178423</c:v>
                </c:pt>
                <c:pt idx="7">
                  <c:v>7.3993738903967515E-2</c:v>
                </c:pt>
                <c:pt idx="8">
                  <c:v>1.7589715718275525E-2</c:v>
                </c:pt>
                <c:pt idx="9">
                  <c:v>0.10644590495449949</c:v>
                </c:pt>
                <c:pt idx="10">
                  <c:v>2.1942313776797246E-2</c:v>
                </c:pt>
                <c:pt idx="11">
                  <c:v>4.6053503223290972E-2</c:v>
                </c:pt>
                <c:pt idx="12">
                  <c:v>7.4047079742767304E-3</c:v>
                </c:pt>
                <c:pt idx="13">
                  <c:v>0.76602628918099092</c:v>
                </c:pt>
              </c:numCache>
            </c:numRef>
          </c:val>
          <c:smooth val="0"/>
          <c:extLst>
            <c:ext xmlns:c16="http://schemas.microsoft.com/office/drawing/2014/chart" uri="{C3380CC4-5D6E-409C-BE32-E72D297353CC}">
              <c16:uniqueId val="{00000001-08B7-4656-A4F4-9AA5DD882378}"/>
            </c:ext>
          </c:extLst>
        </c:ser>
        <c:ser>
          <c:idx val="0"/>
          <c:order val="2"/>
          <c:tx>
            <c:strRef>
              <c:f>Report!$M$3</c:f>
              <c:strCache>
                <c:ptCount val="1"/>
                <c:pt idx="0">
                  <c:v>Turistų, pasinaudojusių KA ir KO paslaugomis, skaičius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8B7-4656-A4F4-9AA5DD882378}"/>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Report!$B$5:$C$18</c:f>
              <c:multiLvlStrCache>
                <c:ptCount val="14"/>
                <c:lvl>
                  <c:pt idx="0">
                    <c:v>K2</c:v>
                  </c:pt>
                  <c:pt idx="1">
                    <c:v>K1</c:v>
                  </c:pt>
                  <c:pt idx="2">
                    <c:v>K4</c:v>
                  </c:pt>
                  <c:pt idx="3">
                    <c:v>K3</c:v>
                  </c:pt>
                  <c:pt idx="4">
                    <c:v>K2</c:v>
                  </c:pt>
                  <c:pt idx="5">
                    <c:v>K1</c:v>
                  </c:pt>
                  <c:pt idx="6">
                    <c:v>K4</c:v>
                  </c:pt>
                  <c:pt idx="7">
                    <c:v>K3</c:v>
                  </c:pt>
                  <c:pt idx="8">
                    <c:v>K2</c:v>
                  </c:pt>
                  <c:pt idx="9">
                    <c:v>K1</c:v>
                  </c:pt>
                  <c:pt idx="10">
                    <c:v>K4</c:v>
                  </c:pt>
                  <c:pt idx="11">
                    <c:v>K3</c:v>
                  </c:pt>
                  <c:pt idx="12">
                    <c:v>K2</c:v>
                  </c:pt>
                  <c:pt idx="13">
                    <c:v>K1</c:v>
                  </c:pt>
                </c:lvl>
                <c:lvl>
                  <c:pt idx="0">
                    <c:v>2023</c:v>
                  </c:pt>
                  <c:pt idx="2">
                    <c:v>2022</c:v>
                  </c:pt>
                  <c:pt idx="6">
                    <c:v>2021</c:v>
                  </c:pt>
                  <c:pt idx="10">
                    <c:v>2020</c:v>
                  </c:pt>
                </c:lvl>
              </c:multiLvlStrCache>
            </c:multiLvlStrRef>
          </c:cat>
          <c:val>
            <c:numRef>
              <c:f>Report!$M$5:$M$18</c:f>
              <c:numCache>
                <c:formatCode>0%</c:formatCode>
                <c:ptCount val="14"/>
                <c:pt idx="0">
                  <c:v>0.19306962092221822</c:v>
                </c:pt>
                <c:pt idx="1">
                  <c:v>0.22002290201210534</c:v>
                </c:pt>
                <c:pt idx="2">
                  <c:v>0.24959975604177784</c:v>
                </c:pt>
                <c:pt idx="3">
                  <c:v>0.15418106532296122</c:v>
                </c:pt>
                <c:pt idx="4">
                  <c:v>0.15055286581111652</c:v>
                </c:pt>
                <c:pt idx="5">
                  <c:v>0.12154424995910355</c:v>
                </c:pt>
                <c:pt idx="6">
                  <c:v>0.1706182816192727</c:v>
                </c:pt>
                <c:pt idx="7">
                  <c:v>9.3516418273988031E-2</c:v>
                </c:pt>
                <c:pt idx="8">
                  <c:v>1.479946721918011E-3</c:v>
                </c:pt>
                <c:pt idx="9">
                  <c:v>5.7255030263373141E-3</c:v>
                </c:pt>
                <c:pt idx="10">
                  <c:v>1.0215750552717846E-2</c:v>
                </c:pt>
                <c:pt idx="11">
                  <c:v>3.5470170043690727E-2</c:v>
                </c:pt>
                <c:pt idx="12">
                  <c:v>2.1564937947948161E-3</c:v>
                </c:pt>
                <c:pt idx="13">
                  <c:v>0.58989039751349581</c:v>
                </c:pt>
              </c:numCache>
            </c:numRef>
          </c:val>
          <c:smooth val="0"/>
          <c:extLst>
            <c:ext xmlns:c16="http://schemas.microsoft.com/office/drawing/2014/chart" uri="{C3380CC4-5D6E-409C-BE32-E72D297353CC}">
              <c16:uniqueId val="{00000002-08B7-4656-A4F4-9AA5DD882378}"/>
            </c:ext>
          </c:extLst>
        </c:ser>
        <c:dLbls>
          <c:showLegendKey val="0"/>
          <c:showVal val="0"/>
          <c:showCatName val="0"/>
          <c:showSerName val="0"/>
          <c:showPercent val="0"/>
          <c:showBubbleSize val="0"/>
        </c:dLbls>
        <c:marker val="1"/>
        <c:smooth val="0"/>
        <c:axId val="850153247"/>
        <c:axId val="850148927"/>
      </c:lineChart>
      <c:catAx>
        <c:axId val="850153247"/>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850148927"/>
        <c:crosses val="autoZero"/>
        <c:auto val="1"/>
        <c:lblAlgn val="ctr"/>
        <c:lblOffset val="100"/>
        <c:noMultiLvlLbl val="0"/>
      </c:catAx>
      <c:valAx>
        <c:axId val="850148927"/>
        <c:scaling>
          <c:orientation val="minMax"/>
        </c:scaling>
        <c:delete val="0"/>
        <c:axPos val="r"/>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850153247"/>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560" b="0" i="0" u="none" strike="noStrike" kern="1200" spc="0" baseline="0">
                <a:solidFill>
                  <a:schemeClr val="accent6">
                    <a:lumMod val="75000"/>
                  </a:schemeClr>
                </a:solidFill>
                <a:latin typeface="+mn-lt"/>
                <a:ea typeface="+mn-ea"/>
                <a:cs typeface="+mn-cs"/>
              </a:defRPr>
            </a:pPr>
            <a:r>
              <a:rPr lang="en-US">
                <a:solidFill>
                  <a:schemeClr val="accent6">
                    <a:lumMod val="75000"/>
                  </a:schemeClr>
                </a:solidFill>
              </a:rPr>
              <a:t>U</a:t>
            </a:r>
            <a:r>
              <a:rPr lang="lt-LT">
                <a:solidFill>
                  <a:schemeClr val="accent6">
                    <a:lumMod val="75000"/>
                  </a:schemeClr>
                </a:solidFill>
              </a:rPr>
              <a:t>žsienio turistų atsigavimas: turistų skaičiaus dalis nuo atitinkamo </a:t>
            </a:r>
            <a:r>
              <a:rPr lang="en-US">
                <a:solidFill>
                  <a:schemeClr val="accent6">
                    <a:lumMod val="75000"/>
                  </a:schemeClr>
                </a:solidFill>
              </a:rPr>
              <a:t>2019 m. </a:t>
            </a:r>
            <a:r>
              <a:rPr lang="lt-LT">
                <a:solidFill>
                  <a:schemeClr val="accent6">
                    <a:lumMod val="75000"/>
                  </a:schemeClr>
                </a:solidFill>
              </a:rPr>
              <a:t>mėnesio</a:t>
            </a:r>
          </a:p>
        </c:rich>
      </c:tx>
      <c:overlay val="0"/>
      <c:spPr>
        <a:noFill/>
        <a:ln>
          <a:noFill/>
        </a:ln>
        <a:effectLst/>
      </c:spPr>
      <c:txPr>
        <a:bodyPr rot="0" spcFirstLastPara="1" vertOverflow="ellipsis" vert="horz" wrap="square" anchor="ctr" anchorCtr="1"/>
        <a:lstStyle/>
        <a:p>
          <a:pPr>
            <a:defRPr sz="1560" b="0" i="0" u="none" strike="noStrike" kern="1200" spc="0" baseline="0">
              <a:solidFill>
                <a:schemeClr val="accent6">
                  <a:lumMod val="75000"/>
                </a:schemeClr>
              </a:solidFill>
              <a:latin typeface="+mn-lt"/>
              <a:ea typeface="+mn-ea"/>
              <a:cs typeface="+mn-cs"/>
            </a:defRPr>
          </a:pPr>
          <a:endParaRPr lang="en-US"/>
        </a:p>
      </c:txPr>
    </c:title>
    <c:autoTitleDeleted val="0"/>
    <c:plotArea>
      <c:layout>
        <c:manualLayout>
          <c:layoutTarget val="inner"/>
          <c:xMode val="edge"/>
          <c:yMode val="edge"/>
          <c:x val="5.7069972443008037E-2"/>
          <c:y val="9.3020365710563782E-2"/>
          <c:w val="0.80184177947124657"/>
          <c:h val="0.79157582721618747"/>
        </c:manualLayout>
      </c:layout>
      <c:lineChart>
        <c:grouping val="standard"/>
        <c:varyColors val="0"/>
        <c:ser>
          <c:idx val="0"/>
          <c:order val="0"/>
          <c:tx>
            <c:strRef>
              <c:f>'[atsigavimas_baltics 2022 11.xlsx]Baltics'!$A$4</c:f>
              <c:strCache>
                <c:ptCount val="1"/>
                <c:pt idx="0">
                  <c:v>Estonia</c:v>
                </c:pt>
              </c:strCache>
            </c:strRef>
          </c:tx>
          <c:spPr>
            <a:ln w="38100" cap="rnd">
              <a:solidFill>
                <a:schemeClr val="accent3"/>
              </a:solidFill>
              <a:round/>
            </a:ln>
            <a:effectLst/>
          </c:spPr>
          <c:marker>
            <c:symbol val="circle"/>
            <c:size val="5"/>
            <c:spPr>
              <a:solidFill>
                <a:schemeClr val="accent3"/>
              </a:solidFill>
              <a:ln w="38100">
                <a:solidFill>
                  <a:schemeClr val="accent3"/>
                </a:solidFill>
              </a:ln>
              <a:effectLst/>
            </c:spPr>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523E-4BEC-94F1-570DD42E26ED}"/>
                </c:ext>
              </c:extLst>
            </c:dLbl>
            <c:dLbl>
              <c:idx val="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758-4B07-BC8B-35DA503783E4}"/>
                </c:ext>
              </c:extLst>
            </c:dLbl>
            <c:dLbl>
              <c:idx val="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758-4B07-BC8B-35DA503783E4}"/>
                </c:ext>
              </c:extLst>
            </c:dLbl>
            <c:dLbl>
              <c:idx val="6"/>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23E-4BEC-94F1-570DD42E26ED}"/>
                </c:ext>
              </c:extLst>
            </c:dLbl>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23E-4BEC-94F1-570DD42E26ED}"/>
                </c:ext>
              </c:extLst>
            </c:dLbl>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23E-4BEC-94F1-570DD42E26ED}"/>
                </c:ext>
              </c:extLst>
            </c:dLbl>
            <c:dLbl>
              <c:idx val="1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23E-4BEC-94F1-570DD42E26ED}"/>
                </c:ext>
              </c:extLst>
            </c:dLbl>
            <c:dLbl>
              <c:idx val="1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23E-4BEC-94F1-570DD42E26ED}"/>
                </c:ext>
              </c:extLst>
            </c:dLbl>
            <c:dLbl>
              <c:idx val="1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23E-4BEC-94F1-570DD42E26ED}"/>
                </c:ext>
              </c:extLst>
            </c:dLbl>
            <c:dLbl>
              <c:idx val="16"/>
              <c:layout>
                <c:manualLayout>
                  <c:x val="1.2652704191731309E-3"/>
                  <c:y val="-2.92767960748555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523E-4BEC-94F1-570DD42E26ED}"/>
                </c:ext>
              </c:extLst>
            </c:dLbl>
            <c:spPr>
              <a:noFill/>
              <a:ln>
                <a:noFill/>
              </a:ln>
              <a:effectLst/>
            </c:spPr>
            <c:txPr>
              <a:bodyPr rot="0" spcFirstLastPara="1" vertOverflow="ellipsis" vert="horz" wrap="square" anchor="ctr" anchorCtr="1"/>
              <a:lstStyle/>
              <a:p>
                <a:pPr>
                  <a:defRPr sz="13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'[atsigavimas_baltics 2022 11.xlsx]Baltics'!$B$2:$R$3</c:f>
              <c:multiLvlStrCache>
                <c:ptCount val="17"/>
                <c:lvl>
                  <c:pt idx="0">
                    <c:v>1</c:v>
                  </c:pt>
                  <c:pt idx="1">
                    <c:v>2</c:v>
                  </c:pt>
                  <c:pt idx="2">
                    <c:v>3</c:v>
                  </c:pt>
                  <c:pt idx="3">
                    <c:v>4</c:v>
                  </c:pt>
                  <c:pt idx="4">
                    <c:v>5</c:v>
                  </c:pt>
                  <c:pt idx="5">
                    <c:v>6</c:v>
                  </c:pt>
                  <c:pt idx="6">
                    <c:v>7</c:v>
                  </c:pt>
                  <c:pt idx="7">
                    <c:v>8</c:v>
                  </c:pt>
                  <c:pt idx="8">
                    <c:v>9</c:v>
                  </c:pt>
                  <c:pt idx="9">
                    <c:v>10</c:v>
                  </c:pt>
                  <c:pt idx="10">
                    <c:v>11</c:v>
                  </c:pt>
                  <c:pt idx="11">
                    <c:v>12</c:v>
                  </c:pt>
                  <c:pt idx="12">
                    <c:v>1</c:v>
                  </c:pt>
                  <c:pt idx="13">
                    <c:v>2</c:v>
                  </c:pt>
                  <c:pt idx="14">
                    <c:v>3</c:v>
                  </c:pt>
                  <c:pt idx="15">
                    <c:v>4</c:v>
                  </c:pt>
                  <c:pt idx="16">
                    <c:v>5</c:v>
                  </c:pt>
                </c:lvl>
                <c:lvl>
                  <c:pt idx="0">
                    <c:v>2022</c:v>
                  </c:pt>
                  <c:pt idx="12">
                    <c:v>2023</c:v>
                  </c:pt>
                </c:lvl>
              </c:multiLvlStrCache>
            </c:multiLvlStrRef>
          </c:cat>
          <c:val>
            <c:numRef>
              <c:f>'[atsigavimas_baltics 2022 11.xlsx]Baltics'!$B$4:$R$4</c:f>
              <c:numCache>
                <c:formatCode>0%</c:formatCode>
                <c:ptCount val="17"/>
                <c:pt idx="0">
                  <c:v>0.46979269322821343</c:v>
                </c:pt>
                <c:pt idx="1">
                  <c:v>0.54265282875585374</c:v>
                </c:pt>
                <c:pt idx="2">
                  <c:v>0.61792133199961274</c:v>
                </c:pt>
                <c:pt idx="3">
                  <c:v>0.67684960533644023</c:v>
                </c:pt>
                <c:pt idx="4">
                  <c:v>0.55335835553935786</c:v>
                </c:pt>
                <c:pt idx="5">
                  <c:v>0.58819328637852897</c:v>
                </c:pt>
                <c:pt idx="6">
                  <c:v>0.69911232055192762</c:v>
                </c:pt>
                <c:pt idx="7">
                  <c:v>0.66</c:v>
                </c:pt>
                <c:pt idx="8">
                  <c:v>0.68053995022629188</c:v>
                </c:pt>
                <c:pt idx="9">
                  <c:v>0.75750240331715679</c:v>
                </c:pt>
                <c:pt idx="10">
                  <c:v>0.721269702096762</c:v>
                </c:pt>
                <c:pt idx="11">
                  <c:v>0.75732078431372551</c:v>
                </c:pt>
                <c:pt idx="12">
                  <c:v>0.72363789947909329</c:v>
                </c:pt>
                <c:pt idx="13">
                  <c:v>0.9304518415390457</c:v>
                </c:pt>
                <c:pt idx="14">
                  <c:v>0.82067374399019066</c:v>
                </c:pt>
                <c:pt idx="15">
                  <c:v>0.80842973196166679</c:v>
                </c:pt>
                <c:pt idx="16">
                  <c:v>0.6674634014738805</c:v>
                </c:pt>
              </c:numCache>
            </c:numRef>
          </c:val>
          <c:smooth val="0"/>
          <c:extLst>
            <c:ext xmlns:c16="http://schemas.microsoft.com/office/drawing/2014/chart" uri="{C3380CC4-5D6E-409C-BE32-E72D297353CC}">
              <c16:uniqueId val="{00000004-523E-4BEC-94F1-570DD42E26ED}"/>
            </c:ext>
          </c:extLst>
        </c:ser>
        <c:ser>
          <c:idx val="1"/>
          <c:order val="1"/>
          <c:tx>
            <c:strRef>
              <c:f>'[atsigavimas_baltics 2022 11.xlsx]Baltics'!$A$5</c:f>
              <c:strCache>
                <c:ptCount val="1"/>
                <c:pt idx="0">
                  <c:v>Lithuania</c:v>
                </c:pt>
              </c:strCache>
            </c:strRef>
          </c:tx>
          <c:spPr>
            <a:ln w="38100" cap="rnd">
              <a:solidFill>
                <a:schemeClr val="tx2"/>
              </a:solidFill>
              <a:round/>
            </a:ln>
            <a:effectLst/>
          </c:spPr>
          <c:marker>
            <c:symbol val="circle"/>
            <c:size val="5"/>
            <c:spPr>
              <a:solidFill>
                <a:schemeClr val="tx2"/>
              </a:solidFill>
              <a:ln w="38100">
                <a:solidFill>
                  <a:schemeClr val="tx2"/>
                </a:solidFill>
              </a:ln>
              <a:effectLst/>
            </c:spPr>
          </c:marker>
          <c:dLbls>
            <c:dLbl>
              <c:idx val="7"/>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23E-4BEC-94F1-570DD42E26ED}"/>
                </c:ext>
              </c:extLst>
            </c:dLbl>
            <c:dLbl>
              <c:idx val="1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23E-4BEC-94F1-570DD42E26ED}"/>
                </c:ext>
              </c:extLst>
            </c:dLbl>
            <c:dLbl>
              <c:idx val="1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758-4B07-BC8B-35DA503783E4}"/>
                </c:ext>
              </c:extLst>
            </c:dLbl>
            <c:dLbl>
              <c:idx val="16"/>
              <c:layout>
                <c:manualLayout>
                  <c:x val="0"/>
                  <c:y val="2.6615269158959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523E-4BEC-94F1-570DD42E26ED}"/>
                </c:ext>
              </c:extLst>
            </c:dLbl>
            <c:spPr>
              <a:noFill/>
              <a:ln>
                <a:noFill/>
              </a:ln>
              <a:effectLst/>
            </c:spPr>
            <c:txPr>
              <a:bodyPr rot="0" spcFirstLastPara="1" vertOverflow="ellipsis" vert="horz" wrap="square" anchor="ctr" anchorCtr="1"/>
              <a:lstStyle/>
              <a:p>
                <a:pPr>
                  <a:defRPr sz="13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'[atsigavimas_baltics 2022 11.xlsx]Baltics'!$B$2:$R$3</c:f>
              <c:multiLvlStrCache>
                <c:ptCount val="17"/>
                <c:lvl>
                  <c:pt idx="0">
                    <c:v>1</c:v>
                  </c:pt>
                  <c:pt idx="1">
                    <c:v>2</c:v>
                  </c:pt>
                  <c:pt idx="2">
                    <c:v>3</c:v>
                  </c:pt>
                  <c:pt idx="3">
                    <c:v>4</c:v>
                  </c:pt>
                  <c:pt idx="4">
                    <c:v>5</c:v>
                  </c:pt>
                  <c:pt idx="5">
                    <c:v>6</c:v>
                  </c:pt>
                  <c:pt idx="6">
                    <c:v>7</c:v>
                  </c:pt>
                  <c:pt idx="7">
                    <c:v>8</c:v>
                  </c:pt>
                  <c:pt idx="8">
                    <c:v>9</c:v>
                  </c:pt>
                  <c:pt idx="9">
                    <c:v>10</c:v>
                  </c:pt>
                  <c:pt idx="10">
                    <c:v>11</c:v>
                  </c:pt>
                  <c:pt idx="11">
                    <c:v>12</c:v>
                  </c:pt>
                  <c:pt idx="12">
                    <c:v>1</c:v>
                  </c:pt>
                  <c:pt idx="13">
                    <c:v>2</c:v>
                  </c:pt>
                  <c:pt idx="14">
                    <c:v>3</c:v>
                  </c:pt>
                  <c:pt idx="15">
                    <c:v>4</c:v>
                  </c:pt>
                  <c:pt idx="16">
                    <c:v>5</c:v>
                  </c:pt>
                </c:lvl>
                <c:lvl>
                  <c:pt idx="0">
                    <c:v>2022</c:v>
                  </c:pt>
                  <c:pt idx="12">
                    <c:v>2023</c:v>
                  </c:pt>
                </c:lvl>
              </c:multiLvlStrCache>
            </c:multiLvlStrRef>
          </c:cat>
          <c:val>
            <c:numRef>
              <c:f>'[atsigavimas_baltics 2022 11.xlsx]Baltics'!$B$5:$R$5</c:f>
              <c:numCache>
                <c:formatCode>0%</c:formatCode>
                <c:ptCount val="17"/>
                <c:pt idx="0">
                  <c:v>0.42606241966580977</c:v>
                </c:pt>
                <c:pt idx="1">
                  <c:v>0.55702859379204073</c:v>
                </c:pt>
                <c:pt idx="2">
                  <c:v>0.63877807121050367</c:v>
                </c:pt>
                <c:pt idx="3">
                  <c:v>0.61564348049669526</c:v>
                </c:pt>
                <c:pt idx="4">
                  <c:v>0.49293756294563001</c:v>
                </c:pt>
                <c:pt idx="5">
                  <c:v>0.5682938890851289</c:v>
                </c:pt>
                <c:pt idx="6">
                  <c:v>0.57223856016939179</c:v>
                </c:pt>
                <c:pt idx="7">
                  <c:v>0.5713459094759773</c:v>
                </c:pt>
                <c:pt idx="8">
                  <c:v>0.62149664197924137</c:v>
                </c:pt>
                <c:pt idx="9">
                  <c:v>0.71319088532958441</c:v>
                </c:pt>
                <c:pt idx="10">
                  <c:v>0.71069774742955816</c:v>
                </c:pt>
                <c:pt idx="11">
                  <c:v>0.67579864472410456</c:v>
                </c:pt>
                <c:pt idx="12">
                  <c:v>0.65854956619537275</c:v>
                </c:pt>
                <c:pt idx="13">
                  <c:v>0.69406599320010764</c:v>
                </c:pt>
                <c:pt idx="14">
                  <c:v>0.7130134292296455</c:v>
                </c:pt>
                <c:pt idx="15">
                  <c:v>0.78321762935402395</c:v>
                </c:pt>
                <c:pt idx="16">
                  <c:v>0.64720884671079337</c:v>
                </c:pt>
              </c:numCache>
            </c:numRef>
          </c:val>
          <c:smooth val="0"/>
          <c:extLst>
            <c:ext xmlns:c16="http://schemas.microsoft.com/office/drawing/2014/chart" uri="{C3380CC4-5D6E-409C-BE32-E72D297353CC}">
              <c16:uniqueId val="{00000007-523E-4BEC-94F1-570DD42E26ED}"/>
            </c:ext>
          </c:extLst>
        </c:ser>
        <c:ser>
          <c:idx val="2"/>
          <c:order val="2"/>
          <c:tx>
            <c:strRef>
              <c:f>'[atsigavimas_baltics 2022 11.xlsx]Baltics'!$A$6</c:f>
              <c:strCache>
                <c:ptCount val="1"/>
                <c:pt idx="0">
                  <c:v>Latvia</c:v>
                </c:pt>
              </c:strCache>
            </c:strRef>
          </c:tx>
          <c:spPr>
            <a:ln w="38100" cap="rnd">
              <a:solidFill>
                <a:schemeClr val="accent4"/>
              </a:solidFill>
              <a:round/>
            </a:ln>
            <a:effectLst/>
          </c:spPr>
          <c:marker>
            <c:symbol val="circle"/>
            <c:size val="5"/>
            <c:spPr>
              <a:solidFill>
                <a:schemeClr val="accent4"/>
              </a:solidFill>
              <a:ln w="38100">
                <a:solidFill>
                  <a:schemeClr val="accent4"/>
                </a:solidFill>
              </a:ln>
              <a:effectLst/>
            </c:spPr>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523E-4BEC-94F1-570DD42E26ED}"/>
                </c:ext>
              </c:extLst>
            </c:dLbl>
            <c:dLbl>
              <c:idx val="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758-4B07-BC8B-35DA503783E4}"/>
                </c:ext>
              </c:extLst>
            </c:dLbl>
            <c:dLbl>
              <c:idx val="10"/>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23E-4BEC-94F1-570DD42E26ED}"/>
                </c:ext>
              </c:extLst>
            </c:dLbl>
            <c:dLbl>
              <c:idx val="12"/>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23E-4BEC-94F1-570DD42E26ED}"/>
                </c:ext>
              </c:extLst>
            </c:dLbl>
            <c:dLbl>
              <c:idx val="1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523E-4BEC-94F1-570DD42E26ED}"/>
                </c:ext>
              </c:extLst>
            </c:dLbl>
            <c:dLbl>
              <c:idx val="16"/>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523E-4BEC-94F1-570DD42E26ED}"/>
                </c:ext>
              </c:extLst>
            </c:dLbl>
            <c:spPr>
              <a:noFill/>
              <a:ln>
                <a:noFill/>
              </a:ln>
              <a:effectLst/>
            </c:spPr>
            <c:txPr>
              <a:bodyPr rot="0" spcFirstLastPara="1" vertOverflow="ellipsis" vert="horz" wrap="square" anchor="ctr" anchorCtr="1"/>
              <a:lstStyle/>
              <a:p>
                <a:pPr>
                  <a:defRPr sz="13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'[atsigavimas_baltics 2022 11.xlsx]Baltics'!$B$2:$R$3</c:f>
              <c:multiLvlStrCache>
                <c:ptCount val="17"/>
                <c:lvl>
                  <c:pt idx="0">
                    <c:v>1</c:v>
                  </c:pt>
                  <c:pt idx="1">
                    <c:v>2</c:v>
                  </c:pt>
                  <c:pt idx="2">
                    <c:v>3</c:v>
                  </c:pt>
                  <c:pt idx="3">
                    <c:v>4</c:v>
                  </c:pt>
                  <c:pt idx="4">
                    <c:v>5</c:v>
                  </c:pt>
                  <c:pt idx="5">
                    <c:v>6</c:v>
                  </c:pt>
                  <c:pt idx="6">
                    <c:v>7</c:v>
                  </c:pt>
                  <c:pt idx="7">
                    <c:v>8</c:v>
                  </c:pt>
                  <c:pt idx="8">
                    <c:v>9</c:v>
                  </c:pt>
                  <c:pt idx="9">
                    <c:v>10</c:v>
                  </c:pt>
                  <c:pt idx="10">
                    <c:v>11</c:v>
                  </c:pt>
                  <c:pt idx="11">
                    <c:v>12</c:v>
                  </c:pt>
                  <c:pt idx="12">
                    <c:v>1</c:v>
                  </c:pt>
                  <c:pt idx="13">
                    <c:v>2</c:v>
                  </c:pt>
                  <c:pt idx="14">
                    <c:v>3</c:v>
                  </c:pt>
                  <c:pt idx="15">
                    <c:v>4</c:v>
                  </c:pt>
                  <c:pt idx="16">
                    <c:v>5</c:v>
                  </c:pt>
                </c:lvl>
                <c:lvl>
                  <c:pt idx="0">
                    <c:v>2022</c:v>
                  </c:pt>
                  <c:pt idx="12">
                    <c:v>2023</c:v>
                  </c:pt>
                </c:lvl>
              </c:multiLvlStrCache>
            </c:multiLvlStrRef>
          </c:cat>
          <c:val>
            <c:numRef>
              <c:f>'[atsigavimas_baltics 2022 11.xlsx]Baltics'!$B$6:$R$6</c:f>
              <c:numCache>
                <c:formatCode>0%</c:formatCode>
                <c:ptCount val="17"/>
                <c:pt idx="0">
                  <c:v>0.2935414692534038</c:v>
                </c:pt>
                <c:pt idx="1">
                  <c:v>0.41619084597113098</c:v>
                </c:pt>
                <c:pt idx="2">
                  <c:v>0.41345993523645713</c:v>
                </c:pt>
                <c:pt idx="3">
                  <c:v>0.50610521119711505</c:v>
                </c:pt>
                <c:pt idx="4">
                  <c:v>0.47829219567044745</c:v>
                </c:pt>
                <c:pt idx="5">
                  <c:v>0.59212208081508932</c:v>
                </c:pt>
                <c:pt idx="6">
                  <c:v>0.67357305470482232</c:v>
                </c:pt>
                <c:pt idx="7">
                  <c:v>0.70232672704535981</c:v>
                </c:pt>
                <c:pt idx="8">
                  <c:v>0.65386629733944746</c:v>
                </c:pt>
                <c:pt idx="9">
                  <c:v>0.69140897265142476</c:v>
                </c:pt>
                <c:pt idx="10">
                  <c:v>0.62642758389542919</c:v>
                </c:pt>
                <c:pt idx="11">
                  <c:v>0.63653203717483886</c:v>
                </c:pt>
                <c:pt idx="12">
                  <c:v>0.62764949379083335</c:v>
                </c:pt>
                <c:pt idx="13">
                  <c:v>0.80007536999817286</c:v>
                </c:pt>
                <c:pt idx="14">
                  <c:v>0.64310724596982971</c:v>
                </c:pt>
                <c:pt idx="15">
                  <c:v>0.67666719228844296</c:v>
                </c:pt>
                <c:pt idx="16">
                  <c:v>0.65555713240832725</c:v>
                </c:pt>
              </c:numCache>
            </c:numRef>
          </c:val>
          <c:smooth val="0"/>
          <c:extLst>
            <c:ext xmlns:c16="http://schemas.microsoft.com/office/drawing/2014/chart" uri="{C3380CC4-5D6E-409C-BE32-E72D297353CC}">
              <c16:uniqueId val="{0000000A-523E-4BEC-94F1-570DD42E26ED}"/>
            </c:ext>
          </c:extLst>
        </c:ser>
        <c:dLbls>
          <c:showLegendKey val="0"/>
          <c:showVal val="0"/>
          <c:showCatName val="0"/>
          <c:showSerName val="0"/>
          <c:showPercent val="0"/>
          <c:showBubbleSize val="0"/>
        </c:dLbls>
        <c:marker val="1"/>
        <c:smooth val="0"/>
        <c:axId val="123198783"/>
        <c:axId val="1425070783"/>
      </c:lineChart>
      <c:catAx>
        <c:axId val="1231987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1425070783"/>
        <c:crosses val="autoZero"/>
        <c:auto val="1"/>
        <c:lblAlgn val="ctr"/>
        <c:lblOffset val="100"/>
        <c:noMultiLvlLbl val="0"/>
      </c:catAx>
      <c:valAx>
        <c:axId val="1425070783"/>
        <c:scaling>
          <c:orientation val="minMax"/>
        </c:scaling>
        <c:delete val="1"/>
        <c:axPos val="l"/>
        <c:numFmt formatCode="0%" sourceLinked="1"/>
        <c:majorTickMark val="out"/>
        <c:minorTickMark val="none"/>
        <c:tickLblPos val="nextTo"/>
        <c:crossAx val="123198783"/>
        <c:crosses val="autoZero"/>
        <c:crossBetween val="between"/>
        <c:majorUnit val="0.2"/>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3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656598596785426E-2"/>
          <c:y val="0"/>
          <c:w val="0.84462301987336152"/>
          <c:h val="0.98567198862987981"/>
        </c:manualLayout>
      </c:layout>
      <c:doughnutChart>
        <c:varyColors val="1"/>
        <c:ser>
          <c:idx val="1"/>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323-489F-84F7-89ABC79E555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323-489F-84F7-89ABC79E555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323-489F-84F7-89ABC79E555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323-489F-84F7-89ABC79E555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323-489F-84F7-89ABC79E5551}"/>
              </c:ext>
            </c:extLst>
          </c:dPt>
          <c:dLbls>
            <c:dLbl>
              <c:idx val="0"/>
              <c:tx>
                <c:rich>
                  <a:bodyPr/>
                  <a:lstStyle/>
                  <a:p>
                    <a:fld id="{1B4EA8DD-91D8-47C9-AD44-A967056C1674}" type="CELLRANGE">
                      <a:rPr lang="lt-LT" sz="1800"/>
                      <a:pPr/>
                      <a:t>[CELLRANGE]</a:t>
                    </a:fld>
                    <a:endParaRPr lang="lt-LT" baseline="0" dirty="0"/>
                  </a:p>
                  <a:p>
                    <a:fld id="{9837C159-A94A-4FE5-9E9E-7EFC26B604CF}" type="CATEGORYNAME">
                      <a:rPr lang="lt-LT" sz="1300"/>
                      <a:pPr/>
                      <a:t>[CATEGORY NAME]</a:t>
                    </a:fld>
                    <a:endParaRPr lang="lt-LT" sz="1300" baseline="0" dirty="0"/>
                  </a:p>
                  <a:p>
                    <a:fld id="{5FFA9A6A-BC75-433F-982C-BB4B87AE4B73}" type="VALUE">
                      <a:rPr lang="lt-LT"/>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1-3323-489F-84F7-89ABC79E5551}"/>
                </c:ext>
              </c:extLst>
            </c:dLbl>
            <c:dLbl>
              <c:idx val="1"/>
              <c:tx>
                <c:rich>
                  <a:bodyPr rot="0" spcFirstLastPara="1" vertOverflow="ellipsis" vert="horz" wrap="square" anchor="ctr" anchorCtr="1"/>
                  <a:lstStyle/>
                  <a:p>
                    <a:pPr>
                      <a:defRPr sz="1300" b="0" i="0" u="none" strike="noStrike" kern="1200" baseline="0">
                        <a:solidFill>
                          <a:schemeClr val="tx1">
                            <a:lumMod val="75000"/>
                            <a:lumOff val="25000"/>
                          </a:schemeClr>
                        </a:solidFill>
                        <a:latin typeface="+mn-lt"/>
                        <a:ea typeface="+mn-ea"/>
                        <a:cs typeface="+mn-cs"/>
                      </a:defRPr>
                    </a:pPr>
                    <a:fld id="{B7CA4667-0663-48B4-82EB-AADBFB80A348}" type="CELLRANGE">
                      <a:rPr lang="lt-LT" sz="1600">
                        <a:solidFill>
                          <a:schemeClr val="tx1">
                            <a:lumMod val="75000"/>
                            <a:lumOff val="25000"/>
                          </a:schemeClr>
                        </a:solidFill>
                      </a:rPr>
                      <a:pPr>
                        <a:defRPr sz="1300">
                          <a:solidFill>
                            <a:schemeClr val="tx1">
                              <a:lumMod val="75000"/>
                              <a:lumOff val="25000"/>
                            </a:schemeClr>
                          </a:solidFill>
                        </a:defRPr>
                      </a:pPr>
                      <a:t>[CELLRANGE]</a:t>
                    </a:fld>
                    <a:endParaRPr lang="lt-LT" sz="1300" dirty="0">
                      <a:solidFill>
                        <a:schemeClr val="tx1">
                          <a:lumMod val="75000"/>
                          <a:lumOff val="25000"/>
                        </a:schemeClr>
                      </a:solidFill>
                    </a:endParaRPr>
                  </a:p>
                  <a:p>
                    <a:pPr>
                      <a:defRPr sz="1300">
                        <a:solidFill>
                          <a:schemeClr val="tx1">
                            <a:lumMod val="75000"/>
                            <a:lumOff val="25000"/>
                          </a:schemeClr>
                        </a:solidFill>
                      </a:defRPr>
                    </a:pPr>
                    <a:fld id="{9D55D1B7-4CB9-4101-B64E-2ECA71DF8897}" type="CATEGORYNAME">
                      <a:rPr lang="lt-LT" sz="1300">
                        <a:solidFill>
                          <a:schemeClr val="tx1">
                            <a:lumMod val="75000"/>
                            <a:lumOff val="25000"/>
                          </a:schemeClr>
                        </a:solidFill>
                      </a:rPr>
                      <a:pPr>
                        <a:defRPr sz="1300">
                          <a:solidFill>
                            <a:schemeClr val="tx1">
                              <a:lumMod val="75000"/>
                              <a:lumOff val="25000"/>
                            </a:schemeClr>
                          </a:solidFill>
                        </a:defRPr>
                      </a:pPr>
                      <a:t>[CATEGORY NAME]</a:t>
                    </a:fld>
                    <a:endParaRPr lang="lt-LT" sz="1300" dirty="0">
                      <a:solidFill>
                        <a:schemeClr val="tx1">
                          <a:lumMod val="75000"/>
                          <a:lumOff val="25000"/>
                        </a:schemeClr>
                      </a:solidFill>
                    </a:endParaRPr>
                  </a:p>
                  <a:p>
                    <a:pPr>
                      <a:defRPr sz="1300">
                        <a:solidFill>
                          <a:schemeClr val="tx1">
                            <a:lumMod val="75000"/>
                            <a:lumOff val="25000"/>
                          </a:schemeClr>
                        </a:solidFill>
                      </a:defRPr>
                    </a:pPr>
                    <a:fld id="{0C5AC1B1-6465-4AD8-8A05-C4594CB3106C}" type="VALUE">
                      <a:rPr lang="lt-LT" sz="1300">
                        <a:solidFill>
                          <a:schemeClr val="tx1">
                            <a:lumMod val="75000"/>
                            <a:lumOff val="25000"/>
                          </a:schemeClr>
                        </a:solidFill>
                      </a:rPr>
                      <a:pPr>
                        <a:defRPr sz="1300">
                          <a:solidFill>
                            <a:schemeClr val="tx1">
                              <a:lumMod val="75000"/>
                              <a:lumOff val="25000"/>
                            </a:schemeClr>
                          </a:solidFill>
                        </a:defRPr>
                      </a:pPr>
                      <a:t>[VALUE]</a:t>
                    </a:fld>
                    <a:endParaRPr lang="en-US"/>
                  </a:p>
                </c:rich>
              </c:tx>
              <c:spPr>
                <a:noFill/>
                <a:ln>
                  <a:noFill/>
                </a:ln>
                <a:effectLst/>
              </c:spPr>
              <c:txPr>
                <a:bodyPr rot="0" spcFirstLastPara="1" vertOverflow="ellipsis" vert="horz" wrap="square" anchor="ctr" anchorCtr="1"/>
                <a:lstStyle/>
                <a:p>
                  <a:pPr>
                    <a:defRPr sz="13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3-3323-489F-84F7-89ABC79E5551}"/>
                </c:ext>
              </c:extLst>
            </c:dLbl>
            <c:dLbl>
              <c:idx val="2"/>
              <c:tx>
                <c:rich>
                  <a:bodyPr/>
                  <a:lstStyle/>
                  <a:p>
                    <a:fld id="{AC3F1071-F266-49DB-AFFC-95CA544DA301}" type="CELLRANGE">
                      <a:rPr lang="fi-FI" sz="2000"/>
                      <a:pPr/>
                      <a:t>[CELLRANGE]</a:t>
                    </a:fld>
                    <a:endParaRPr lang="fi-FI" baseline="0"/>
                  </a:p>
                  <a:p>
                    <a:fld id="{6EA862FC-5B13-4C73-B2EE-E1D8DE017E21}" type="CATEGORYNAME">
                      <a:rPr lang="fi-FI"/>
                      <a:pPr/>
                      <a:t>[CATEGORY NAME]</a:t>
                    </a:fld>
                    <a:endParaRPr lang="fi-FI" baseline="0"/>
                  </a:p>
                  <a:p>
                    <a:fld id="{A49192DB-4964-409D-BECF-42E4B96130C8}" type="VALUE">
                      <a:rPr lang="fi-FI"/>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5-3323-489F-84F7-89ABC79E5551}"/>
                </c:ext>
              </c:extLst>
            </c:dLbl>
            <c:dLbl>
              <c:idx val="3"/>
              <c:tx>
                <c:rich>
                  <a:bodyPr rot="-2520000" spcFirstLastPara="1" vertOverflow="ellipsis" wrap="square" anchor="ctr" anchorCtr="1"/>
                  <a:lstStyle/>
                  <a:p>
                    <a:pPr>
                      <a:defRPr sz="1200" b="0" i="0" u="none" strike="noStrike" kern="1200" baseline="0">
                        <a:solidFill>
                          <a:schemeClr val="bg1"/>
                        </a:solidFill>
                        <a:latin typeface="+mn-lt"/>
                        <a:ea typeface="+mn-ea"/>
                        <a:cs typeface="+mn-cs"/>
                      </a:defRPr>
                    </a:pPr>
                    <a:fld id="{A8DCF299-DFF5-422F-A8B3-1B5EFFDBB262}" type="CELLRANGE">
                      <a:rPr lang="en-US" sz="1200" baseline="0"/>
                      <a:pPr>
                        <a:defRPr sz="1200"/>
                      </a:pPr>
                      <a:t>[CELLRANGE]</a:t>
                    </a:fld>
                    <a:r>
                      <a:rPr lang="en-US" sz="1200" baseline="0"/>
                      <a:t>; </a:t>
                    </a:r>
                    <a:fld id="{6CA74D39-8AE6-48E0-91EA-019432FFF27A}" type="CATEGORYNAME">
                      <a:rPr lang="en-US" sz="1200" baseline="0"/>
                      <a:pPr>
                        <a:defRPr sz="1200"/>
                      </a:pPr>
                      <a:t>[CATEGORY NAME]</a:t>
                    </a:fld>
                    <a:r>
                      <a:rPr lang="en-US" sz="1200" baseline="0"/>
                      <a:t>; </a:t>
                    </a:r>
                    <a:fld id="{CEDB8E46-50BC-4798-9013-3EA6DE8433C4}" type="VALUE">
                      <a:rPr lang="en-US" sz="1200" baseline="0"/>
                      <a:pPr>
                        <a:defRPr sz="1200"/>
                      </a:pPr>
                      <a:t>[VALUE]</a:t>
                    </a:fld>
                    <a:endParaRPr lang="en-US" sz="1200" baseline="0"/>
                  </a:p>
                </c:rich>
              </c:tx>
              <c:spPr>
                <a:noFill/>
                <a:ln>
                  <a:noFill/>
                </a:ln>
                <a:effectLst/>
              </c:spPr>
              <c:txPr>
                <a:bodyPr rot="-2520000" spcFirstLastPara="1" vertOverflow="ellipsis"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3335011700566485"/>
                      <c:h val="0.17760210803689061"/>
                    </c:manualLayout>
                  </c15:layout>
                  <c15:dlblFieldTable/>
                  <c15:showDataLabelsRange val="1"/>
                </c:ext>
                <c:ext xmlns:c16="http://schemas.microsoft.com/office/drawing/2014/chart" uri="{C3380CC4-5D6E-409C-BE32-E72D297353CC}">
                  <c16:uniqueId val="{00000007-3323-489F-84F7-89ABC79E5551}"/>
                </c:ext>
              </c:extLst>
            </c:dLbl>
            <c:dLbl>
              <c:idx val="4"/>
              <c:tx>
                <c:rich>
                  <a:bodyPr/>
                  <a:lstStyle/>
                  <a:p>
                    <a:fld id="{E6EA0C7C-C6A0-43EB-827B-DC28258C703C}" type="CELLRANGE">
                      <a:rPr lang="en-US" sz="1800"/>
                      <a:pPr/>
                      <a:t>[CELLRANGE]</a:t>
                    </a:fld>
                    <a:endParaRPr lang="en-US" baseline="0"/>
                  </a:p>
                  <a:p>
                    <a:fld id="{9383E140-BED4-4A1B-B407-FD5283DF4E9D}" type="CATEGORYNAME">
                      <a:rPr lang="en-US"/>
                      <a:pPr/>
                      <a:t>[CATEGORY NAME]</a:t>
                    </a:fld>
                    <a:endParaRPr lang="en-US" baseline="0"/>
                  </a:p>
                  <a:p>
                    <a:fld id="{9B213D3D-DA25-4078-8952-A3E9BC4469FD}" type="VALUE">
                      <a:rPr lang="en-US"/>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9-3323-489F-84F7-89ABC79E5551}"/>
                </c:ext>
              </c:extLst>
            </c:dLbl>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howDataLabelsRange val="1"/>
              </c:ext>
            </c:extLst>
          </c:dLbls>
          <c:cat>
            <c:strRef>
              <c:f>'PIVOT 23'!$I$18:$I$22</c:f>
              <c:strCache>
                <c:ptCount val="5"/>
                <c:pt idx="0">
                  <c:v>Tikslinės - padidinto intensyvumo</c:v>
                </c:pt>
                <c:pt idx="1">
                  <c:v>Tikslinės - žemesnio intensyvumo</c:v>
                </c:pt>
                <c:pt idx="2">
                  <c:v>Kaimyninės rinkos</c:v>
                </c:pt>
                <c:pt idx="3">
                  <c:v>Tolimosios rinkos</c:v>
                </c:pt>
                <c:pt idx="4">
                  <c:v>Kitos</c:v>
                </c:pt>
              </c:strCache>
            </c:strRef>
          </c:cat>
          <c:val>
            <c:numRef>
              <c:f>'PIVOT 23'!$J$18:$J$22</c:f>
              <c:numCache>
                <c:formatCode>_-* #\ ##0_-;\-* #\ ##0_-;_-* "-"??_-;_-@_-</c:formatCode>
                <c:ptCount val="5"/>
                <c:pt idx="0">
                  <c:v>308834</c:v>
                </c:pt>
                <c:pt idx="1">
                  <c:v>196928</c:v>
                </c:pt>
                <c:pt idx="2">
                  <c:v>184366</c:v>
                </c:pt>
                <c:pt idx="3">
                  <c:v>56884</c:v>
                </c:pt>
                <c:pt idx="4">
                  <c:v>383355</c:v>
                </c:pt>
              </c:numCache>
            </c:numRef>
          </c:val>
          <c:extLst>
            <c:ext xmlns:c15="http://schemas.microsoft.com/office/drawing/2012/chart" uri="{02D57815-91ED-43cb-92C2-25804820EDAC}">
              <c15:datalabelsRange>
                <c15:f>'PIVOT 23'!$K$18:$K$22</c15:f>
                <c15:dlblRangeCache>
                  <c:ptCount val="5"/>
                  <c:pt idx="0">
                    <c:v>27%</c:v>
                  </c:pt>
                  <c:pt idx="1">
                    <c:v>17%</c:v>
                  </c:pt>
                  <c:pt idx="2">
                    <c:v>16%</c:v>
                  </c:pt>
                  <c:pt idx="3">
                    <c:v>5%</c:v>
                  </c:pt>
                  <c:pt idx="4">
                    <c:v>34%</c:v>
                  </c:pt>
                </c15:dlblRangeCache>
              </c15:datalabelsRange>
            </c:ext>
            <c:ext xmlns:c16="http://schemas.microsoft.com/office/drawing/2014/chart" uri="{C3380CC4-5D6E-409C-BE32-E72D297353CC}">
              <c16:uniqueId val="{0000000A-3323-489F-84F7-89ABC79E5551}"/>
            </c:ext>
          </c:extLst>
        </c:ser>
        <c:dLbls>
          <c:showLegendKey val="0"/>
          <c:showVal val="0"/>
          <c:showCatName val="0"/>
          <c:showSerName val="0"/>
          <c:showPercent val="0"/>
          <c:showBubbleSize val="0"/>
          <c:showLeaderLines val="1"/>
        </c:dLbls>
        <c:firstSliceAng val="0"/>
        <c:holeSize val="4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chemeClr val="bg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'[Turizmo rinkų dalis - dešros 2023-05-18.xlsx]Sheet1'!$A$6</c:f>
              <c:strCache>
                <c:ptCount val="1"/>
                <c:pt idx="0">
                  <c:v>Latvia</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[1]Sheet1!$C$5:$E$5</c:f>
              <c:strCache>
                <c:ptCount val="3"/>
                <c:pt idx="0">
                  <c:v>2019</c:v>
                </c:pt>
                <c:pt idx="1">
                  <c:v>2022</c:v>
                </c:pt>
                <c:pt idx="2">
                  <c:v>2023 first half*</c:v>
                </c:pt>
              </c:strCache>
            </c:strRef>
          </c:cat>
          <c:val>
            <c:numRef>
              <c:f>[1]Sheet1!$C$6:$E$6</c:f>
              <c:numCache>
                <c:formatCode>0%</c:formatCode>
                <c:ptCount val="3"/>
                <c:pt idx="0">
                  <c:v>8.4722586291236412E-2</c:v>
                </c:pt>
                <c:pt idx="1">
                  <c:v>0.11463832830087244</c:v>
                </c:pt>
                <c:pt idx="2">
                  <c:v>0.10560150575261121</c:v>
                </c:pt>
              </c:numCache>
            </c:numRef>
          </c:val>
          <c:extLst>
            <c:ext xmlns:c16="http://schemas.microsoft.com/office/drawing/2014/chart" uri="{C3380CC4-5D6E-409C-BE32-E72D297353CC}">
              <c16:uniqueId val="{00000000-EF47-43B8-A513-734B0DBA79A5}"/>
            </c:ext>
          </c:extLst>
        </c:ser>
        <c:ser>
          <c:idx val="1"/>
          <c:order val="1"/>
          <c:tx>
            <c:strRef>
              <c:f>'[Turizmo rinkų dalis - dešros 2023-05-18.xlsx]Sheet1'!$A$7</c:f>
              <c:strCache>
                <c:ptCount val="1"/>
                <c:pt idx="0">
                  <c:v>Poland</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[1]Sheet1!$C$5:$E$5</c:f>
              <c:strCache>
                <c:ptCount val="3"/>
                <c:pt idx="0">
                  <c:v>2019</c:v>
                </c:pt>
                <c:pt idx="1">
                  <c:v>2022</c:v>
                </c:pt>
                <c:pt idx="2">
                  <c:v>2023 first half*</c:v>
                </c:pt>
              </c:strCache>
            </c:strRef>
          </c:cat>
          <c:val>
            <c:numRef>
              <c:f>[1]Sheet1!$C$7:$E$7</c:f>
              <c:numCache>
                <c:formatCode>0%</c:formatCode>
                <c:ptCount val="3"/>
                <c:pt idx="0">
                  <c:v>9.8572631596328536E-2</c:v>
                </c:pt>
                <c:pt idx="1">
                  <c:v>0.10226291106767334</c:v>
                </c:pt>
                <c:pt idx="2">
                  <c:v>0.13476386458830392</c:v>
                </c:pt>
              </c:numCache>
            </c:numRef>
          </c:val>
          <c:extLst>
            <c:ext xmlns:c16="http://schemas.microsoft.com/office/drawing/2014/chart" uri="{C3380CC4-5D6E-409C-BE32-E72D297353CC}">
              <c16:uniqueId val="{00000001-EF47-43B8-A513-734B0DBA79A5}"/>
            </c:ext>
          </c:extLst>
        </c:ser>
        <c:ser>
          <c:idx val="2"/>
          <c:order val="2"/>
          <c:tx>
            <c:strRef>
              <c:f>'[Turizmo rinkų dalis - dešros 2023-05-18.xlsx]Sheet1'!$A$8</c:f>
              <c:strCache>
                <c:ptCount val="1"/>
                <c:pt idx="0">
                  <c:v>Ukraine</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[1]Sheet1!$C$5:$E$5</c:f>
              <c:strCache>
                <c:ptCount val="3"/>
                <c:pt idx="0">
                  <c:v>2019</c:v>
                </c:pt>
                <c:pt idx="1">
                  <c:v>2022</c:v>
                </c:pt>
                <c:pt idx="2">
                  <c:v>2023 first half*</c:v>
                </c:pt>
              </c:strCache>
            </c:strRef>
          </c:cat>
          <c:val>
            <c:numRef>
              <c:f>[1]Sheet1!$C$8:$E$8</c:f>
              <c:numCache>
                <c:formatCode>0%</c:formatCode>
                <c:ptCount val="3"/>
                <c:pt idx="0">
                  <c:v>6.9602140794603848E-2</c:v>
                </c:pt>
                <c:pt idx="1">
                  <c:v>8.8535645220641002E-2</c:v>
                </c:pt>
                <c:pt idx="2">
                  <c:v>5.7941983457929058E-2</c:v>
                </c:pt>
              </c:numCache>
            </c:numRef>
          </c:val>
          <c:extLst>
            <c:ext xmlns:c16="http://schemas.microsoft.com/office/drawing/2014/chart" uri="{C3380CC4-5D6E-409C-BE32-E72D297353CC}">
              <c16:uniqueId val="{00000002-EF47-43B8-A513-734B0DBA79A5}"/>
            </c:ext>
          </c:extLst>
        </c:ser>
        <c:ser>
          <c:idx val="3"/>
          <c:order val="3"/>
          <c:tx>
            <c:strRef>
              <c:f>'[Turizmo rinkų dalis - dešros 2023-05-18.xlsx]Sheet1'!$A$9</c:f>
              <c:strCache>
                <c:ptCount val="1"/>
                <c:pt idx="0">
                  <c:v>Germany</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[1]Sheet1!$C$5:$E$5</c:f>
              <c:strCache>
                <c:ptCount val="3"/>
                <c:pt idx="0">
                  <c:v>2019</c:v>
                </c:pt>
                <c:pt idx="1">
                  <c:v>2022</c:v>
                </c:pt>
                <c:pt idx="2">
                  <c:v>2023 first half*</c:v>
                </c:pt>
              </c:strCache>
            </c:strRef>
          </c:cat>
          <c:val>
            <c:numRef>
              <c:f>[1]Sheet1!$C$9:$E$9</c:f>
              <c:numCache>
                <c:formatCode>0%</c:formatCode>
                <c:ptCount val="3"/>
                <c:pt idx="0">
                  <c:v>0.11748879756776671</c:v>
                </c:pt>
                <c:pt idx="1">
                  <c:v>8.6114670515172631E-2</c:v>
                </c:pt>
                <c:pt idx="2">
                  <c:v>8.9463708180902393E-2</c:v>
                </c:pt>
              </c:numCache>
            </c:numRef>
          </c:val>
          <c:extLst>
            <c:ext xmlns:c16="http://schemas.microsoft.com/office/drawing/2014/chart" uri="{C3380CC4-5D6E-409C-BE32-E72D297353CC}">
              <c16:uniqueId val="{00000003-EF47-43B8-A513-734B0DBA79A5}"/>
            </c:ext>
          </c:extLst>
        </c:ser>
        <c:ser>
          <c:idx val="4"/>
          <c:order val="4"/>
          <c:tx>
            <c:strRef>
              <c:f>'[Turizmo rinkų dalis - dešros 2023-05-18.xlsx]Sheet1'!$A$10</c:f>
              <c:strCache>
                <c:ptCount val="1"/>
                <c:pt idx="0">
                  <c:v>Belarus</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[1]Sheet1!$C$5:$E$5</c:f>
              <c:strCache>
                <c:ptCount val="3"/>
                <c:pt idx="0">
                  <c:v>2019</c:v>
                </c:pt>
                <c:pt idx="1">
                  <c:v>2022</c:v>
                </c:pt>
                <c:pt idx="2">
                  <c:v>2023 first half*</c:v>
                </c:pt>
              </c:strCache>
            </c:strRef>
          </c:cat>
          <c:val>
            <c:numRef>
              <c:f>[1]Sheet1!$C$10:$E$10</c:f>
              <c:numCache>
                <c:formatCode>0%</c:formatCode>
                <c:ptCount val="3"/>
                <c:pt idx="0">
                  <c:v>9.2160774252672384E-2</c:v>
                </c:pt>
                <c:pt idx="1">
                  <c:v>8.553704665443565E-2</c:v>
                </c:pt>
                <c:pt idx="2">
                  <c:v>0.11177330205185303</c:v>
                </c:pt>
              </c:numCache>
            </c:numRef>
          </c:val>
          <c:extLst>
            <c:ext xmlns:c16="http://schemas.microsoft.com/office/drawing/2014/chart" uri="{C3380CC4-5D6E-409C-BE32-E72D297353CC}">
              <c16:uniqueId val="{00000004-EF47-43B8-A513-734B0DBA79A5}"/>
            </c:ext>
          </c:extLst>
        </c:ser>
        <c:ser>
          <c:idx val="5"/>
          <c:order val="5"/>
          <c:tx>
            <c:strRef>
              <c:f>'[Turizmo rinkų dalis - dešros 2023-05-18.xlsx]Sheet1'!$A$11</c:f>
              <c:strCache>
                <c:ptCount val="1"/>
                <c:pt idx="0">
                  <c:v>UK</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[1]Sheet1!$C$5:$E$5</c:f>
              <c:strCache>
                <c:ptCount val="3"/>
                <c:pt idx="0">
                  <c:v>2019</c:v>
                </c:pt>
                <c:pt idx="1">
                  <c:v>2022</c:v>
                </c:pt>
                <c:pt idx="2">
                  <c:v>2023 first half*</c:v>
                </c:pt>
              </c:strCache>
            </c:strRef>
          </c:cat>
          <c:val>
            <c:numRef>
              <c:f>[1]Sheet1!$C$11:$E$11</c:f>
              <c:numCache>
                <c:formatCode>0%</c:formatCode>
                <c:ptCount val="3"/>
                <c:pt idx="0">
                  <c:v>4.2907740669111835E-2</c:v>
                </c:pt>
                <c:pt idx="1">
                  <c:v>5.8625342202991294E-2</c:v>
                </c:pt>
                <c:pt idx="2">
                  <c:v>5.4013572981284133E-2</c:v>
                </c:pt>
              </c:numCache>
            </c:numRef>
          </c:val>
          <c:extLst>
            <c:ext xmlns:c16="http://schemas.microsoft.com/office/drawing/2014/chart" uri="{C3380CC4-5D6E-409C-BE32-E72D297353CC}">
              <c16:uniqueId val="{00000005-EF47-43B8-A513-734B0DBA79A5}"/>
            </c:ext>
          </c:extLst>
        </c:ser>
        <c:ser>
          <c:idx val="6"/>
          <c:order val="6"/>
          <c:tx>
            <c:strRef>
              <c:f>'[Turizmo rinkų dalis - dešros 2023-05-18.xlsx]Sheet1'!$A$12</c:f>
              <c:strCache>
                <c:ptCount val="1"/>
                <c:pt idx="0">
                  <c:v>USA</c:v>
                </c:pt>
              </c:strCache>
            </c:strRef>
          </c:tx>
          <c:spPr>
            <a:solidFill>
              <a:schemeClr val="accent1">
                <a:lumMod val="60000"/>
              </a:schemeClr>
            </a:solidFill>
            <a:ln>
              <a:noFill/>
            </a:ln>
            <a:effectLst/>
          </c:spPr>
          <c:invertIfNegative val="0"/>
          <c:dLbls>
            <c:dLbl>
              <c:idx val="0"/>
              <c:spPr>
                <a:noFill/>
                <a:ln>
                  <a:noFill/>
                </a:ln>
                <a:effectLst/>
              </c:spPr>
              <c:txPr>
                <a:bodyPr rot="-5400000" spcFirstLastPara="1" vertOverflow="ellipsis" wrap="square" anchor="ctr" anchorCtr="1"/>
                <a:lstStyle/>
                <a:p>
                  <a:pPr>
                    <a:defRPr sz="1050" b="0" i="0" u="none" strike="noStrike" kern="1200" baseline="0">
                      <a:solidFill>
                        <a:schemeClr val="bg1"/>
                      </a:solidFill>
                      <a:latin typeface="+mn-lt"/>
                      <a:ea typeface="+mn-ea"/>
                      <a:cs typeface="+mn-cs"/>
                    </a:defRPr>
                  </a:pPr>
                  <a:endParaRPr lang="en-US"/>
                </a:p>
              </c:txPr>
              <c:showLegendKey val="0"/>
              <c:showVal val="1"/>
              <c:showCatName val="0"/>
              <c:showSerName val="1"/>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6-EF47-43B8-A513-734B0DBA79A5}"/>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[1]Sheet1!$C$5:$E$5</c:f>
              <c:strCache>
                <c:ptCount val="3"/>
                <c:pt idx="0">
                  <c:v>2019</c:v>
                </c:pt>
                <c:pt idx="1">
                  <c:v>2022</c:v>
                </c:pt>
                <c:pt idx="2">
                  <c:v>2023 first half*</c:v>
                </c:pt>
              </c:strCache>
            </c:strRef>
          </c:cat>
          <c:val>
            <c:numRef>
              <c:f>[1]Sheet1!$C$12:$E$12</c:f>
              <c:numCache>
                <c:formatCode>0%</c:formatCode>
                <c:ptCount val="3"/>
                <c:pt idx="0">
                  <c:v>2.746995312625776E-2</c:v>
                </c:pt>
                <c:pt idx="1">
                  <c:v>4.7359937087714445E-2</c:v>
                </c:pt>
                <c:pt idx="2">
                  <c:v>4.5273646678330948E-2</c:v>
                </c:pt>
              </c:numCache>
            </c:numRef>
          </c:val>
          <c:extLst>
            <c:ext xmlns:c16="http://schemas.microsoft.com/office/drawing/2014/chart" uri="{C3380CC4-5D6E-409C-BE32-E72D297353CC}">
              <c16:uniqueId val="{00000007-EF47-43B8-A513-734B0DBA79A5}"/>
            </c:ext>
          </c:extLst>
        </c:ser>
        <c:ser>
          <c:idx val="7"/>
          <c:order val="7"/>
          <c:tx>
            <c:strRef>
              <c:f>'[Turizmo rinkų dalis - dešros 2023-05-18.xlsx]Sheet1'!$A$13</c:f>
              <c:strCache>
                <c:ptCount val="1"/>
                <c:pt idx="0">
                  <c:v>Estonia</c:v>
                </c:pt>
              </c:strCache>
            </c:strRef>
          </c:tx>
          <c:spPr>
            <a:solidFill>
              <a:schemeClr val="accent2">
                <a:lumMod val="60000"/>
              </a:schemeClr>
            </a:solidFill>
            <a:ln>
              <a:noFill/>
            </a:ln>
            <a:effectLst/>
          </c:spPr>
          <c:invertIfNegative val="0"/>
          <c:dLbls>
            <c:spPr>
              <a:noFill/>
              <a:ln>
                <a:noFill/>
              </a:ln>
              <a:effectLst/>
            </c:spPr>
            <c:txPr>
              <a:bodyPr rot="-5400000" spcFirstLastPara="1" vertOverflow="ellipsis"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[1]Sheet1!$C$5:$E$5</c:f>
              <c:strCache>
                <c:ptCount val="3"/>
                <c:pt idx="0">
                  <c:v>2019</c:v>
                </c:pt>
                <c:pt idx="1">
                  <c:v>2022</c:v>
                </c:pt>
                <c:pt idx="2">
                  <c:v>2023 first half*</c:v>
                </c:pt>
              </c:strCache>
            </c:strRef>
          </c:cat>
          <c:val>
            <c:numRef>
              <c:f>[1]Sheet1!$C$13:$E$13</c:f>
              <c:numCache>
                <c:formatCode>0%</c:formatCode>
                <c:ptCount val="3"/>
                <c:pt idx="0">
                  <c:v>3.4417937926863755E-2</c:v>
                </c:pt>
                <c:pt idx="1">
                  <c:v>4.5744504091647334E-2</c:v>
                </c:pt>
                <c:pt idx="2">
                  <c:v>4.4113846031493556E-2</c:v>
                </c:pt>
              </c:numCache>
            </c:numRef>
          </c:val>
          <c:extLst>
            <c:ext xmlns:c16="http://schemas.microsoft.com/office/drawing/2014/chart" uri="{C3380CC4-5D6E-409C-BE32-E72D297353CC}">
              <c16:uniqueId val="{00000008-EF47-43B8-A513-734B0DBA79A5}"/>
            </c:ext>
          </c:extLst>
        </c:ser>
        <c:ser>
          <c:idx val="8"/>
          <c:order val="8"/>
          <c:tx>
            <c:strRef>
              <c:f>'[Turizmo rinkų dalis - dešros 2023-05-18.xlsx]Sheet1'!$A$14</c:f>
              <c:strCache>
                <c:ptCount val="1"/>
                <c:pt idx="0">
                  <c:v>Russia</c:v>
                </c:pt>
              </c:strCache>
            </c:strRef>
          </c:tx>
          <c:spPr>
            <a:solidFill>
              <a:schemeClr val="accent3">
                <a:lumMod val="60000"/>
              </a:schemeClr>
            </a:solidFill>
            <a:ln>
              <a:noFill/>
            </a:ln>
            <a:effectLst/>
          </c:spPr>
          <c:invertIfNegative val="0"/>
          <c:dLbls>
            <c:dLbl>
              <c:idx val="1"/>
              <c:spPr>
                <a:noFill/>
                <a:ln>
                  <a:noFill/>
                </a:ln>
                <a:effectLst/>
              </c:spPr>
              <c:txPr>
                <a:bodyPr rot="-5400000" spcFirstLastPara="1" vertOverflow="ellipsis" wrap="square" anchor="ctr" anchorCtr="1"/>
                <a:lstStyle/>
                <a:p>
                  <a:pPr>
                    <a:defRPr sz="1050" b="0" i="0" u="none" strike="noStrike" kern="1200" baseline="0">
                      <a:solidFill>
                        <a:schemeClr val="bg1"/>
                      </a:solidFill>
                      <a:latin typeface="+mn-lt"/>
                      <a:ea typeface="+mn-ea"/>
                      <a:cs typeface="+mn-cs"/>
                    </a:defRPr>
                  </a:pPr>
                  <a:endParaRPr lang="en-US"/>
                </a:p>
              </c:txPr>
              <c:showLegendKey val="0"/>
              <c:showVal val="1"/>
              <c:showCatName val="0"/>
              <c:showSerName val="1"/>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EF47-43B8-A513-734B0DBA79A5}"/>
                </c:ext>
              </c:extLst>
            </c:dLbl>
            <c:dLbl>
              <c:idx val="2"/>
              <c:spPr>
                <a:noFill/>
                <a:ln>
                  <a:noFill/>
                </a:ln>
                <a:effectLst/>
              </c:spPr>
              <c:txPr>
                <a:bodyPr rot="-5400000" spcFirstLastPara="1" vertOverflow="ellipsis" wrap="square" anchor="ctr" anchorCtr="1"/>
                <a:lstStyle/>
                <a:p>
                  <a:pPr>
                    <a:defRPr sz="1050" b="0" i="0" u="none" strike="noStrike" kern="1200" baseline="0">
                      <a:solidFill>
                        <a:schemeClr val="bg1"/>
                      </a:solidFill>
                      <a:latin typeface="+mn-lt"/>
                      <a:ea typeface="+mn-ea"/>
                      <a:cs typeface="+mn-cs"/>
                    </a:defRPr>
                  </a:pPr>
                  <a:endParaRPr lang="en-US"/>
                </a:p>
              </c:txPr>
              <c:showLegendKey val="0"/>
              <c:showVal val="1"/>
              <c:showCatName val="0"/>
              <c:showSerName val="1"/>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C-EF47-43B8-A513-734B0DBA79A5}"/>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[1]Sheet1!$C$5:$E$5</c:f>
              <c:strCache>
                <c:ptCount val="3"/>
                <c:pt idx="0">
                  <c:v>2019</c:v>
                </c:pt>
                <c:pt idx="1">
                  <c:v>2022</c:v>
                </c:pt>
                <c:pt idx="2">
                  <c:v>2023 first half*</c:v>
                </c:pt>
              </c:strCache>
            </c:strRef>
          </c:cat>
          <c:val>
            <c:numRef>
              <c:f>[1]Sheet1!$C$14:$E$14</c:f>
              <c:numCache>
                <c:formatCode>0%</c:formatCode>
                <c:ptCount val="3"/>
                <c:pt idx="0">
                  <c:v>9.8125772714982462E-2</c:v>
                </c:pt>
                <c:pt idx="1">
                  <c:v>3.3127250362537268E-2</c:v>
                </c:pt>
                <c:pt idx="2">
                  <c:v>1.281248343141933E-2</c:v>
                </c:pt>
              </c:numCache>
            </c:numRef>
          </c:val>
          <c:extLst>
            <c:ext xmlns:c16="http://schemas.microsoft.com/office/drawing/2014/chart" uri="{C3380CC4-5D6E-409C-BE32-E72D297353CC}">
              <c16:uniqueId val="{0000000A-EF47-43B8-A513-734B0DBA79A5}"/>
            </c:ext>
          </c:extLst>
        </c:ser>
        <c:ser>
          <c:idx val="9"/>
          <c:order val="9"/>
          <c:tx>
            <c:strRef>
              <c:f>'[Turizmo rinkų dalis - dešros 2023-05-18.xlsx]Sheet1'!$A$15</c:f>
              <c:strCache>
                <c:ptCount val="1"/>
                <c:pt idx="0">
                  <c:v>Other</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[1]Sheet1!$C$5:$E$5</c:f>
              <c:strCache>
                <c:ptCount val="3"/>
                <c:pt idx="0">
                  <c:v>2019</c:v>
                </c:pt>
                <c:pt idx="1">
                  <c:v>2022</c:v>
                </c:pt>
                <c:pt idx="2">
                  <c:v>2023 first half*</c:v>
                </c:pt>
              </c:strCache>
            </c:strRef>
          </c:cat>
          <c:val>
            <c:numRef>
              <c:f>[1]Sheet1!$C$15:$E$15</c:f>
              <c:numCache>
                <c:formatCode>0%</c:formatCode>
                <c:ptCount val="3"/>
                <c:pt idx="0">
                  <c:v>0.33453166506017629</c:v>
                </c:pt>
                <c:pt idx="1">
                  <c:v>0.33805436449631454</c:v>
                </c:pt>
                <c:pt idx="2">
                  <c:v>0.34424208684587221</c:v>
                </c:pt>
              </c:numCache>
            </c:numRef>
          </c:val>
          <c:extLst>
            <c:ext xmlns:c16="http://schemas.microsoft.com/office/drawing/2014/chart" uri="{C3380CC4-5D6E-409C-BE32-E72D297353CC}">
              <c16:uniqueId val="{0000000B-EF47-43B8-A513-734B0DBA79A5}"/>
            </c:ext>
          </c:extLst>
        </c:ser>
        <c:dLbls>
          <c:showLegendKey val="0"/>
          <c:showVal val="0"/>
          <c:showCatName val="0"/>
          <c:showSerName val="0"/>
          <c:showPercent val="0"/>
          <c:showBubbleSize val="0"/>
        </c:dLbls>
        <c:gapWidth val="69"/>
        <c:overlap val="100"/>
        <c:axId val="1024255984"/>
        <c:axId val="1024256464"/>
      </c:barChart>
      <c:catAx>
        <c:axId val="10242559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024256464"/>
        <c:crosses val="autoZero"/>
        <c:auto val="1"/>
        <c:lblAlgn val="ctr"/>
        <c:lblOffset val="100"/>
        <c:noMultiLvlLbl val="0"/>
      </c:catAx>
      <c:valAx>
        <c:axId val="1024256464"/>
        <c:scaling>
          <c:orientation val="minMax"/>
          <c:max val="1"/>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0242559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EE0236-5D6F-4306-8EE4-A1C29738D726}" type="datetimeFigureOut">
              <a:rPr lang="lt-LT" smtClean="0"/>
              <a:t>2023-10-02</a:t>
            </a:fld>
            <a:endParaRPr lang="lt-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F02101-2429-4B7E-A0C8-9832FD597189}" type="slidenum">
              <a:rPr lang="lt-LT" smtClean="0"/>
              <a:t>‹#›</a:t>
            </a:fld>
            <a:endParaRPr lang="lt-LT"/>
          </a:p>
        </p:txBody>
      </p:sp>
    </p:spTree>
    <p:extLst>
      <p:ext uri="{BB962C8B-B14F-4D97-AF65-F5344CB8AC3E}">
        <p14:creationId xmlns:p14="http://schemas.microsoft.com/office/powerpoint/2010/main" val="24490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84B3B77E-706A-4B80-B741-3EB8AF86C580}" type="slidenum">
              <a:rPr lang="lt-LT" smtClean="0"/>
              <a:t>2</a:t>
            </a:fld>
            <a:endParaRPr lang="lt-LT"/>
          </a:p>
        </p:txBody>
      </p:sp>
    </p:spTree>
    <p:extLst>
      <p:ext uri="{BB962C8B-B14F-4D97-AF65-F5344CB8AC3E}">
        <p14:creationId xmlns:p14="http://schemas.microsoft.com/office/powerpoint/2010/main" val="1991325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8" name="Google Shape;73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dirty="0"/>
              <a:t>Kaip </a:t>
            </a:r>
            <a:r>
              <a:rPr lang="lt-LT" b="1" dirty="0"/>
              <a:t>sekasi atvykusiems </a:t>
            </a:r>
            <a:r>
              <a:rPr lang="lt-LT" dirty="0"/>
              <a:t>čia, kokie jų įspūdžiai?  – </a:t>
            </a:r>
            <a:r>
              <a:rPr lang="lt-LT" b="1" dirty="0"/>
              <a:t>Atvykstamojo</a:t>
            </a:r>
            <a:r>
              <a:rPr lang="lt-LT" dirty="0"/>
              <a:t> tyrimas (14 šalių)</a:t>
            </a:r>
          </a:p>
          <a:p>
            <a:pPr marL="0" marR="0" lvl="0" indent="0" algn="l" defTabSz="914400" rtl="0" eaLnBrk="1" fontAlgn="auto" latinLnBrk="0" hangingPunct="1">
              <a:lnSpc>
                <a:spcPct val="100000"/>
              </a:lnSpc>
              <a:spcBef>
                <a:spcPts val="0"/>
              </a:spcBef>
              <a:spcAft>
                <a:spcPts val="0"/>
              </a:spcAft>
              <a:buClrTx/>
              <a:buSzTx/>
              <a:buFontTx/>
              <a:buNone/>
              <a:tabLst/>
              <a:defRPr/>
            </a:pPr>
            <a:r>
              <a:rPr lang="lt-LT" b="1" dirty="0"/>
              <a:t>Kaip keliauja lietuviai</a:t>
            </a:r>
            <a:r>
              <a:rPr lang="lt-LT" dirty="0"/>
              <a:t>? – vietinis tyrimas</a:t>
            </a:r>
          </a:p>
          <a:p>
            <a:r>
              <a:rPr lang="lt-LT" b="1" dirty="0"/>
              <a:t>Ko nori </a:t>
            </a:r>
            <a:r>
              <a:rPr lang="lt-LT" dirty="0"/>
              <a:t>vokiečiai, žydai ar prancūzai? – </a:t>
            </a:r>
            <a:r>
              <a:rPr lang="lt-LT" b="1" dirty="0"/>
              <a:t>Rinkų</a:t>
            </a:r>
            <a:r>
              <a:rPr lang="lt-LT" dirty="0"/>
              <a:t> tyrimai (Prancūzijos ir Italijos)</a:t>
            </a:r>
          </a:p>
          <a:p>
            <a:r>
              <a:rPr lang="lt-LT" dirty="0"/>
              <a:t>Siekdami paskatinti savivaldybes gerinti turizmui skirtą infrastruktūrą – vykdome Infrastruktūros tyrimą</a:t>
            </a:r>
          </a:p>
          <a:p>
            <a:r>
              <a:rPr lang="lt-LT" dirty="0"/>
              <a:t>Inovatyvus būdas stebėti užsieniečių keliavimo Lietuvoje tendencijas – </a:t>
            </a:r>
            <a:r>
              <a:rPr lang="lt-LT" b="1" dirty="0"/>
              <a:t>Mobiliųjų</a:t>
            </a:r>
            <a:r>
              <a:rPr lang="lt-LT" dirty="0"/>
              <a:t> duomenų tyrimas</a:t>
            </a:r>
          </a:p>
          <a:p>
            <a:r>
              <a:rPr lang="lt-LT" dirty="0"/>
              <a:t>Taip pat jei norite greitos statistikos – turime Power BI švieslentę, o analizei – detalesnius statistinius duomenis </a:t>
            </a:r>
            <a:r>
              <a:rPr lang="lt-LT" dirty="0" err="1"/>
              <a:t>excel</a:t>
            </a:r>
            <a:r>
              <a:rPr lang="lt-LT" dirty="0"/>
              <a:t> formatu ir tyrimų duomenis SPSS formatu.</a:t>
            </a:r>
          </a:p>
        </p:txBody>
      </p:sp>
      <p:sp>
        <p:nvSpPr>
          <p:cNvPr id="4" name="Slide Number Placeholder 3"/>
          <p:cNvSpPr>
            <a:spLocks noGrp="1"/>
          </p:cNvSpPr>
          <p:nvPr>
            <p:ph type="sldNum" sz="quarter" idx="5"/>
          </p:nvPr>
        </p:nvSpPr>
        <p:spPr/>
        <p:txBody>
          <a:bodyPr/>
          <a:lstStyle/>
          <a:p>
            <a:fld id="{3268B319-9D98-451C-89CA-C18420E85764}" type="slidenum">
              <a:rPr lang="lt-LT" smtClean="0"/>
              <a:t>16</a:t>
            </a:fld>
            <a:endParaRPr lang="lt-LT"/>
          </a:p>
        </p:txBody>
      </p:sp>
    </p:spTree>
    <p:extLst>
      <p:ext uri="{BB962C8B-B14F-4D97-AF65-F5344CB8AC3E}">
        <p14:creationId xmlns:p14="http://schemas.microsoft.com/office/powerpoint/2010/main" val="3061559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400" dirty="0"/>
              <a:t>Įrankis yra prieinamas </a:t>
            </a:r>
            <a:r>
              <a:rPr lang="lt-LT" sz="1400" b="1" dirty="0"/>
              <a:t>viešai</a:t>
            </a:r>
            <a:r>
              <a:rPr lang="lt-LT" sz="1400" dirty="0"/>
              <a:t>, mūsų puslapyje lithhuania.travel </a:t>
            </a:r>
            <a:r>
              <a:rPr lang="lt-LT" sz="2000" dirty="0"/>
              <a:t>be jokių papildomų prisijungimų ar programinės įrangos.</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2000" dirty="0"/>
              <a:t>Tai yra </a:t>
            </a:r>
            <a:r>
              <a:rPr lang="lt-LT" sz="2000" b="1" dirty="0"/>
              <a:t>nuasmeninti, pagal specialią metodiką apskaičiuoti ir apibendrinti </a:t>
            </a:r>
            <a:r>
              <a:rPr lang="lt-LT" sz="2000" dirty="0"/>
              <a:t>užsieniečių keliavimo Lietuvoje duomenys. Jie apskaičiuoti remiantis </a:t>
            </a:r>
            <a:r>
              <a:rPr lang="lt-LT" sz="2000" b="1" dirty="0"/>
              <a:t>užsieniečių mobiliųjų telefonų </a:t>
            </a:r>
            <a:r>
              <a:rPr lang="lt-LT" sz="2000" dirty="0"/>
              <a:t>ryšio su ryšio bokštu duomenimis.</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2000" dirty="0"/>
              <a:t>Visuose žemėlapiuose pateikiami </a:t>
            </a:r>
            <a:r>
              <a:rPr lang="lt-LT" sz="2000" b="1" dirty="0"/>
              <a:t>šiltojo</a:t>
            </a:r>
            <a:r>
              <a:rPr lang="lt-LT" sz="2000" dirty="0"/>
              <a:t> metų laiko duomenys nuo 2021 m. gegužės.</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2000" dirty="0"/>
              <a:t>Duomenis galima peržiūrėti </a:t>
            </a:r>
            <a:r>
              <a:rPr lang="lt-LT" sz="2000" b="1" dirty="0"/>
              <a:t>ir mėnesių, ir dienų </a:t>
            </a:r>
            <a:r>
              <a:rPr lang="lt-LT" sz="2000" dirty="0"/>
              <a:t>tikslumu.</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2000" dirty="0"/>
              <a:t>Čia matote </a:t>
            </a:r>
            <a:r>
              <a:rPr lang="lt-LT" sz="2000" b="1" dirty="0"/>
              <a:t>vaizdą</a:t>
            </a:r>
            <a:r>
              <a:rPr lang="lt-LT" sz="2000" dirty="0"/>
              <a:t>, kaip atrodo „savivaldybių“ švieslentė – daugiau rodiklių apie </a:t>
            </a:r>
            <a:r>
              <a:rPr lang="lt-LT" sz="2000" b="1" dirty="0"/>
              <a:t>konkrečią</a:t>
            </a:r>
            <a:r>
              <a:rPr lang="lt-LT" sz="2000" dirty="0"/>
              <a:t> savivaldybę</a:t>
            </a:r>
            <a:endParaRPr lang="lt-LT" sz="1400" dirty="0"/>
          </a:p>
        </p:txBody>
      </p:sp>
      <p:sp>
        <p:nvSpPr>
          <p:cNvPr id="4" name="Slide Number Placeholder 3"/>
          <p:cNvSpPr>
            <a:spLocks noGrp="1"/>
          </p:cNvSpPr>
          <p:nvPr>
            <p:ph type="sldNum" sz="quarter" idx="5"/>
          </p:nvPr>
        </p:nvSpPr>
        <p:spPr/>
        <p:txBody>
          <a:bodyPr/>
          <a:lstStyle/>
          <a:p>
            <a:fld id="{F9782BFC-8E8C-4307-8E1D-72A86A7C871E}" type="slidenum">
              <a:rPr lang="lt-LT" smtClean="0"/>
              <a:t>17</a:t>
            </a:fld>
            <a:endParaRPr lang="lt-LT"/>
          </a:p>
        </p:txBody>
      </p:sp>
    </p:spTree>
    <p:extLst>
      <p:ext uri="{BB962C8B-B14F-4D97-AF65-F5344CB8AC3E}">
        <p14:creationId xmlns:p14="http://schemas.microsoft.com/office/powerpoint/2010/main" val="2718747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400" b="1" dirty="0"/>
              <a:t>3 būdai </a:t>
            </a:r>
            <a:r>
              <a:rPr lang="lt-LT" sz="1400" dirty="0"/>
              <a:t>naudoti šiuos žemėlapius:</a:t>
            </a:r>
          </a:p>
          <a:p>
            <a:pPr marL="0" indent="0">
              <a:buFontTx/>
              <a:buNone/>
            </a:pPr>
            <a:r>
              <a:rPr lang="lt-LT" sz="1400" b="1" dirty="0"/>
              <a:t>1. Bendrieji</a:t>
            </a:r>
            <a:r>
              <a:rPr lang="lt-LT" sz="1400" dirty="0"/>
              <a:t> savivaldybių duomenys, labiau skirti sprendimų priėmėjams ir tiems, kam reikia apibendrintų tendencijų</a:t>
            </a:r>
          </a:p>
          <a:p>
            <a:pPr marL="0" indent="0">
              <a:buFontTx/>
              <a:buNone/>
            </a:pPr>
            <a:r>
              <a:rPr lang="lt-LT" sz="1400" dirty="0"/>
              <a:t>2. Lankytojų skaičius </a:t>
            </a:r>
            <a:r>
              <a:rPr lang="lt-LT" sz="1400" b="1" dirty="0"/>
              <a:t>konkrečią dieną </a:t>
            </a:r>
            <a:r>
              <a:rPr lang="lt-LT" sz="1400" dirty="0"/>
              <a:t>– bus naudingas, pavyzdžiui, renginių, festivalių organizatoriams</a:t>
            </a:r>
          </a:p>
          <a:p>
            <a:pPr marL="0" indent="0">
              <a:buFontTx/>
              <a:buNone/>
            </a:pPr>
            <a:r>
              <a:rPr lang="lt-LT" sz="1400" dirty="0"/>
              <a:t>3. Detalusis žemėlapis, kuriame galime analizuoti </a:t>
            </a:r>
            <a:r>
              <a:rPr lang="lt-LT" sz="1400" b="1" dirty="0"/>
              <a:t>lankytojų srautus prie turistinių objektų</a:t>
            </a:r>
            <a:r>
              <a:rPr lang="lt-LT" sz="1400" dirty="0"/>
              <a:t>. Šio žemėlapio panaudojimas aktualus turėtų būti, pavyzdžiui, planuojantiems turistinių </a:t>
            </a:r>
            <a:r>
              <a:rPr lang="lt-LT" sz="1400" b="1" dirty="0"/>
              <a:t>objektų plėtrą arba infrastruktūros atnaujinimą</a:t>
            </a:r>
            <a:r>
              <a:rPr lang="lt-LT" sz="1400" dirty="0"/>
              <a:t>.</a:t>
            </a:r>
          </a:p>
        </p:txBody>
      </p:sp>
      <p:sp>
        <p:nvSpPr>
          <p:cNvPr id="4" name="Slide Number Placeholder 3"/>
          <p:cNvSpPr>
            <a:spLocks noGrp="1"/>
          </p:cNvSpPr>
          <p:nvPr>
            <p:ph type="sldNum" sz="quarter" idx="5"/>
          </p:nvPr>
        </p:nvSpPr>
        <p:spPr/>
        <p:txBody>
          <a:bodyPr/>
          <a:lstStyle/>
          <a:p>
            <a:fld id="{F9782BFC-8E8C-4307-8E1D-72A86A7C871E}" type="slidenum">
              <a:rPr lang="lt-LT" smtClean="0"/>
              <a:t>18</a:t>
            </a:fld>
            <a:endParaRPr lang="lt-LT"/>
          </a:p>
        </p:txBody>
      </p:sp>
    </p:spTree>
    <p:extLst>
      <p:ext uri="{BB962C8B-B14F-4D97-AF65-F5344CB8AC3E}">
        <p14:creationId xmlns:p14="http://schemas.microsoft.com/office/powerpoint/2010/main" val="531449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sz="1100" b="1" dirty="0">
                <a:effectLst/>
                <a:latin typeface="Calibri" panose="020F0502020204030204" pitchFamily="34" charset="0"/>
                <a:ea typeface="Calibri" panose="020F0502020204030204" pitchFamily="34" charset="0"/>
              </a:rPr>
              <a:t>Europos turizmo duomenų erdvė „Data </a:t>
            </a:r>
            <a:r>
              <a:rPr lang="lt-LT" sz="1100" b="1" dirty="0" err="1">
                <a:effectLst/>
                <a:latin typeface="Calibri" panose="020F0502020204030204" pitchFamily="34" charset="0"/>
                <a:ea typeface="Calibri" panose="020F0502020204030204" pitchFamily="34" charset="0"/>
              </a:rPr>
              <a:t>space</a:t>
            </a:r>
            <a:r>
              <a:rPr lang="lt-LT" sz="1100" b="1" dirty="0">
                <a:effectLst/>
                <a:latin typeface="Calibri" panose="020F0502020204030204" pitchFamily="34" charset="0"/>
                <a:ea typeface="Calibri" panose="020F0502020204030204" pitchFamily="34" charset="0"/>
              </a:rPr>
              <a:t> </a:t>
            </a:r>
            <a:r>
              <a:rPr lang="lt-LT" sz="1100" b="1" dirty="0" err="1">
                <a:effectLst/>
                <a:latin typeface="Calibri" panose="020F0502020204030204" pitchFamily="34" charset="0"/>
                <a:ea typeface="Calibri" panose="020F0502020204030204" pitchFamily="34" charset="0"/>
              </a:rPr>
              <a:t>for</a:t>
            </a:r>
            <a:r>
              <a:rPr lang="lt-LT" sz="1100" b="1" dirty="0">
                <a:effectLst/>
                <a:latin typeface="Calibri" panose="020F0502020204030204" pitchFamily="34" charset="0"/>
                <a:ea typeface="Calibri" panose="020F0502020204030204" pitchFamily="34" charset="0"/>
              </a:rPr>
              <a:t> </a:t>
            </a:r>
            <a:r>
              <a:rPr lang="lt-LT" sz="1100" b="1" dirty="0" err="1">
                <a:effectLst/>
                <a:latin typeface="Calibri" panose="020F0502020204030204" pitchFamily="34" charset="0"/>
                <a:ea typeface="Calibri" panose="020F0502020204030204" pitchFamily="34" charset="0"/>
              </a:rPr>
              <a:t>tourism</a:t>
            </a:r>
            <a:r>
              <a:rPr lang="lt-LT" sz="1100" b="1" dirty="0">
                <a:effectLst/>
                <a:latin typeface="Calibri" panose="020F0502020204030204" pitchFamily="34" charset="0"/>
                <a:ea typeface="Calibri" panose="020F0502020204030204" pitchFamily="34" charset="0"/>
              </a:rPr>
              <a:t>“</a:t>
            </a:r>
            <a:endParaRPr lang="en-US" sz="1100" dirty="0">
              <a:effectLst/>
              <a:latin typeface="Calibri" panose="020F0502020204030204" pitchFamily="34" charset="0"/>
              <a:ea typeface="Calibri" panose="020F0502020204030204" pitchFamily="34" charset="0"/>
            </a:endParaRPr>
          </a:p>
          <a:p>
            <a:r>
              <a:rPr lang="lt-LT" sz="1100" dirty="0">
                <a:effectLst/>
                <a:latin typeface="Calibri" panose="020F0502020204030204" pitchFamily="34" charset="0"/>
                <a:ea typeface="Calibri" panose="020F0502020204030204" pitchFamily="34" charset="0"/>
              </a:rPr>
              <a:t> Patys ETC inicijuoja bendros turizmo duomenų erdvės atvėrimą „Data </a:t>
            </a:r>
            <a:r>
              <a:rPr lang="lt-LT" sz="1100" dirty="0" err="1">
                <a:effectLst/>
                <a:latin typeface="Calibri" panose="020F0502020204030204" pitchFamily="34" charset="0"/>
                <a:ea typeface="Calibri" panose="020F0502020204030204" pitchFamily="34" charset="0"/>
              </a:rPr>
              <a:t>space</a:t>
            </a:r>
            <a:r>
              <a:rPr lang="lt-LT" sz="1100" dirty="0">
                <a:effectLst/>
                <a:latin typeface="Calibri" panose="020F0502020204030204" pitchFamily="34" charset="0"/>
                <a:ea typeface="Calibri" panose="020F0502020204030204" pitchFamily="34" charset="0"/>
              </a:rPr>
              <a:t> </a:t>
            </a:r>
            <a:r>
              <a:rPr lang="lt-LT" sz="1100" dirty="0" err="1">
                <a:effectLst/>
                <a:latin typeface="Calibri" panose="020F0502020204030204" pitchFamily="34" charset="0"/>
                <a:ea typeface="Calibri" panose="020F0502020204030204" pitchFamily="34" charset="0"/>
              </a:rPr>
              <a:t>for</a:t>
            </a:r>
            <a:r>
              <a:rPr lang="lt-LT" sz="1100" dirty="0">
                <a:effectLst/>
                <a:latin typeface="Calibri" panose="020F0502020204030204" pitchFamily="34" charset="0"/>
                <a:ea typeface="Calibri" panose="020F0502020204030204" pitchFamily="34" charset="0"/>
              </a:rPr>
              <a:t> </a:t>
            </a:r>
            <a:r>
              <a:rPr lang="lt-LT" sz="1100" dirty="0" err="1">
                <a:effectLst/>
                <a:latin typeface="Calibri" panose="020F0502020204030204" pitchFamily="34" charset="0"/>
                <a:ea typeface="Calibri" panose="020F0502020204030204" pitchFamily="34" charset="0"/>
              </a:rPr>
              <a:t>tourism</a:t>
            </a:r>
            <a:r>
              <a:rPr lang="lt-LT" sz="1100" dirty="0">
                <a:effectLst/>
                <a:latin typeface="Calibri" panose="020F0502020204030204" pitchFamily="34" charset="0"/>
                <a:ea typeface="Calibri" panose="020F0502020204030204" pitchFamily="34" charset="0"/>
              </a:rPr>
              <a:t>“, kuria siekiama skatinti dalijimąsi duomenimis ir inovacijas visoje turizmo ekosistemoje. </a:t>
            </a:r>
            <a:endParaRPr lang="en-US" sz="11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lt-LT" sz="1100" dirty="0">
                <a:effectLst/>
                <a:latin typeface="Calibri" panose="020F0502020204030204" pitchFamily="34" charset="0"/>
                <a:ea typeface="Times New Roman" panose="02020603050405020304" pitchFamily="18" charset="0"/>
              </a:rPr>
              <a:t>Apie bendrą Europos turizmo duomenų erdvę rašo taip:</a:t>
            </a:r>
            <a:endParaRPr lang="en-US" sz="1100" dirty="0">
              <a:effectLst/>
              <a:latin typeface="Calibri" panose="020F0502020204030204" pitchFamily="34" charset="0"/>
              <a:ea typeface="Calibri" panose="020F0502020204030204" pitchFamily="34" charset="0"/>
            </a:endParaRPr>
          </a:p>
          <a:p>
            <a:pPr marL="457200"/>
            <a:r>
              <a:rPr lang="lt-LT" sz="1100" i="1" dirty="0">
                <a:effectLst/>
                <a:latin typeface="Calibri" panose="020F0502020204030204" pitchFamily="34" charset="0"/>
                <a:ea typeface="Calibri" panose="020F0502020204030204" pitchFamily="34" charset="0"/>
              </a:rPr>
              <a:t>Tai duomenų erdvė, aptarnaujanti visas turizmo ekosistemos suinteresuotąsias šalis. Bendra Europos turizmo duomenų erdvė, augdama organiškai, mažais žingsneliais, proporcingai savanoriškam turizmo suinteresuotųjų šalių poreikiams atliepti, leis duomenų rinkiniais dalytis su platesne auditorija / vartotojais (pvz., verslo tarpininkai, kelionių vietų valdytojai, turizmo paslaugų teikėjai ir novatoriškos duomenų analizės MVĮ), kad  jie gautų informaciją iš įvairesnių šaltinių. Europos Komisija remia valstybes nares ir visas suinteresuotąsias šalis kuriant bendrą Europos duomenų erdvę, kuri tarnautų visoms šalims, o tai yra visos turizmo ekosistemos atsakomybė.</a:t>
            </a:r>
            <a:endParaRPr lang="en-US" sz="1100" dirty="0">
              <a:effectLst/>
              <a:latin typeface="Calibri" panose="020F0502020204030204" pitchFamily="34" charset="0"/>
              <a:ea typeface="Calibri" panose="020F0502020204030204" pitchFamily="34" charset="0"/>
            </a:endParaRPr>
          </a:p>
          <a:p>
            <a:r>
              <a:rPr lang="lt-LT" sz="1100" i="1" dirty="0">
                <a:effectLst/>
                <a:latin typeface="Calibri" panose="020F050202020403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r>
              <a:rPr lang="lt-LT" sz="1100" b="1" dirty="0">
                <a:effectLst/>
                <a:latin typeface="Calibri" panose="020F0502020204030204" pitchFamily="34" charset="0"/>
                <a:ea typeface="Calibri" panose="020F0502020204030204" pitchFamily="34" charset="0"/>
              </a:rPr>
              <a:t>Turizmo kelrodis </a:t>
            </a:r>
            <a:endParaRPr lang="en-US" sz="1100" dirty="0">
              <a:effectLst/>
              <a:latin typeface="Calibri" panose="020F0502020204030204" pitchFamily="34" charset="0"/>
              <a:ea typeface="Calibri" panose="020F0502020204030204" pitchFamily="34" charset="0"/>
            </a:endParaRPr>
          </a:p>
          <a:p>
            <a:r>
              <a:rPr lang="lt-LT" sz="1100" dirty="0">
                <a:effectLst/>
                <a:latin typeface="Calibri" panose="020F0502020204030204" pitchFamily="34" charset="0"/>
                <a:ea typeface="Calibri" panose="020F0502020204030204" pitchFamily="34" charset="0"/>
              </a:rPr>
              <a:t>Europos komisijos parengtame turizmo kelrodyje yra išskirtos pagrindinės turizmo vystymo kryptys (viešasis valdymas ir reguliacija; žalia ir skaitmeninė transformacija/ perėjimas; atsparumas; investicijos; priežiūra ir bendradarbiavimu grįstas įgyvendinimas) ir pagrindinės temos, iš kurių keletą surašau, kurios labiausiai atliepia mūsų vystymą turizmo duomenų ekosistema: </a:t>
            </a:r>
            <a:endParaRPr lang="en-US" sz="1100" dirty="0">
              <a:effectLst/>
              <a:latin typeface="Calibri" panose="020F0502020204030204" pitchFamily="34" charset="0"/>
              <a:ea typeface="Calibri" panose="020F0502020204030204" pitchFamily="34" charset="0"/>
            </a:endParaRPr>
          </a:p>
          <a:p>
            <a:pPr marL="742950" lvl="1" indent="-285750">
              <a:buFont typeface="Courier New" panose="02070309020205020404" pitchFamily="49" charset="0"/>
              <a:buChar char="o"/>
            </a:pPr>
            <a:r>
              <a:rPr lang="lt-LT" sz="1100" b="1" dirty="0">
                <a:effectLst/>
                <a:latin typeface="Calibri" panose="020F0502020204030204" pitchFamily="34" charset="0"/>
                <a:ea typeface="Times New Roman" panose="02020603050405020304" pitchFamily="18" charset="0"/>
              </a:rPr>
              <a:t>3 tema: Turizmo statistikos ir rodiklių tobulinimas</a:t>
            </a:r>
            <a:br>
              <a:rPr lang="lt-LT" sz="1100" i="1" dirty="0">
                <a:effectLst/>
                <a:latin typeface="Calibri" panose="020F0502020204030204" pitchFamily="34" charset="0"/>
                <a:ea typeface="Times New Roman" panose="02020603050405020304" pitchFamily="18" charset="0"/>
              </a:rPr>
            </a:br>
            <a:r>
              <a:rPr lang="lt-LT" sz="1100" i="1" dirty="0">
                <a:effectLst/>
                <a:latin typeface="Calibri" panose="020F0502020204030204" pitchFamily="34" charset="0"/>
                <a:ea typeface="Times New Roman" panose="02020603050405020304" pitchFamily="18" charset="0"/>
              </a:rPr>
              <a:t>Persvarstyti suderintas turizmo statistikos duomenų rinkimo taisykles, įtraukiant ekonominio, socialinio ir aplinkos tvarumo elementus. Pagerinti prieigą prie duomenų oficialiai statistikai rengti Į suderintą turizmo duomenų rinkimo sistemą įtraukiant pagrindinius tvarumo rodiklius </a:t>
            </a:r>
            <a:endParaRPr lang="en-US" sz="1100" dirty="0">
              <a:effectLst/>
              <a:latin typeface="Calibri" panose="020F0502020204030204" pitchFamily="34" charset="0"/>
              <a:ea typeface="Calibri" panose="020F0502020204030204" pitchFamily="34" charset="0"/>
            </a:endParaRPr>
          </a:p>
          <a:p>
            <a:pPr marL="742950" lvl="1" indent="-285750">
              <a:buFont typeface="Courier New" panose="02070309020205020404" pitchFamily="49" charset="0"/>
              <a:buChar char="o"/>
            </a:pPr>
            <a:r>
              <a:rPr lang="lt-LT" sz="1100" b="1" dirty="0">
                <a:effectLst/>
                <a:latin typeface="Calibri" panose="020F0502020204030204" pitchFamily="34" charset="0"/>
                <a:ea typeface="Times New Roman" panose="02020603050405020304" pitchFamily="18" charset="0"/>
              </a:rPr>
              <a:t>9 tema: Duomenimis grįstos turizmo paslaugos</a:t>
            </a:r>
            <a:endParaRPr lang="en-US" sz="1100" dirty="0">
              <a:effectLst/>
              <a:latin typeface="Calibri" panose="020F0502020204030204" pitchFamily="34" charset="0"/>
              <a:ea typeface="Calibri" panose="020F0502020204030204" pitchFamily="34" charset="0"/>
            </a:endParaRPr>
          </a:p>
          <a:p>
            <a:pPr marL="914400"/>
            <a:r>
              <a:rPr lang="lt-LT" sz="1100" i="1" dirty="0">
                <a:effectLst/>
                <a:latin typeface="Calibri" panose="020F0502020204030204" pitchFamily="34" charset="0"/>
                <a:ea typeface="Calibri" panose="020F0502020204030204" pitchFamily="34" charset="0"/>
              </a:rPr>
              <a:t>Suinteresuotųjų šalių bendradarbiavimas siekiant susitarti dėl bendros praktikos (elgesio kodeksas) ir aktyviai dalytis su turizmu susijusiais duomenimis Europos turizmo duomenų erdvėje. Didesnis dalijimasis duomenimis teikiant individualizuotus turizmo paslaugas ir kelionių vietų valdymą, stebėjimą ir paslaugų teikimą, įskaitant naujų platformų kūrimą MVĮ Dirbtinio intelekto ir duomenimis pagrįstų inovacijų, pvz., vietinių skaitmeninių dvynių, naudojimas nuspėjamajam planavimui, siekiant tiksliai patenkinti paklausą ir sumažinti paslaugų išteklių efektyvumą</a:t>
            </a:r>
            <a:endParaRPr lang="en-US" sz="1100" dirty="0">
              <a:effectLst/>
              <a:latin typeface="Calibri" panose="020F0502020204030204" pitchFamily="34" charset="0"/>
              <a:ea typeface="Calibri" panose="020F0502020204030204" pitchFamily="34" charset="0"/>
            </a:endParaRPr>
          </a:p>
          <a:p>
            <a:pPr marL="742950" lvl="1" indent="-285750">
              <a:buFont typeface="Courier New" panose="02070309020205020404" pitchFamily="49" charset="0"/>
              <a:buChar char="o"/>
            </a:pPr>
            <a:r>
              <a:rPr lang="lt-LT" sz="1100" b="1" dirty="0">
                <a:effectLst/>
                <a:latin typeface="Calibri" panose="020F0502020204030204" pitchFamily="34" charset="0"/>
                <a:ea typeface="Times New Roman" panose="02020603050405020304" pitchFamily="18" charset="0"/>
              </a:rPr>
              <a:t>14 tema: Europos turizmo duomenų erdvės techninis įgyvendinimas</a:t>
            </a:r>
            <a:endParaRPr lang="en-US" sz="1100" dirty="0">
              <a:effectLst/>
              <a:latin typeface="Calibri" panose="020F0502020204030204" pitchFamily="34" charset="0"/>
              <a:ea typeface="Calibri" panose="020F0502020204030204" pitchFamily="34" charset="0"/>
            </a:endParaRPr>
          </a:p>
          <a:p>
            <a:pPr marL="914400"/>
            <a:r>
              <a:rPr lang="lt-LT" sz="1100" i="1" dirty="0">
                <a:effectLst/>
                <a:latin typeface="Calibri" panose="020F0502020204030204" pitchFamily="34" charset="0"/>
                <a:ea typeface="Calibri" panose="020F0502020204030204" pitchFamily="34" charset="0"/>
              </a:rPr>
              <a:t>Suinteresuotosios šalys įgyvendins parengiamuosius veiksmus, susijusius su turizmo duomenų erdve, atsižvelgdamos į sąveiką su visomis Europos duomenų erdvėmis ir suderinimą su Duomenų įstatymu</a:t>
            </a:r>
            <a:endParaRPr lang="en-US" sz="1100" dirty="0">
              <a:effectLst/>
              <a:latin typeface="Calibri" panose="020F0502020204030204" pitchFamily="34" charset="0"/>
              <a:ea typeface="Calibri" panose="020F0502020204030204" pitchFamily="34" charset="0"/>
            </a:endParaRPr>
          </a:p>
          <a:p>
            <a:endParaRPr lang="en-US" dirty="0"/>
          </a:p>
        </p:txBody>
      </p:sp>
      <p:sp>
        <p:nvSpPr>
          <p:cNvPr id="4" name="Skaidrės numerio vietos rezervavimo ženklas 3"/>
          <p:cNvSpPr>
            <a:spLocks noGrp="1"/>
          </p:cNvSpPr>
          <p:nvPr>
            <p:ph type="sldNum" sz="quarter" idx="5"/>
          </p:nvPr>
        </p:nvSpPr>
        <p:spPr/>
        <p:txBody>
          <a:bodyPr/>
          <a:lstStyle/>
          <a:p>
            <a:fld id="{1CF02101-2429-4B7E-A0C8-9832FD597189}" type="slidenum">
              <a:rPr lang="lt-LT" smtClean="0"/>
              <a:t>20</a:t>
            </a:fld>
            <a:endParaRPr lang="lt-LT"/>
          </a:p>
        </p:txBody>
      </p:sp>
    </p:spTree>
    <p:extLst>
      <p:ext uri="{BB962C8B-B14F-4D97-AF65-F5344CB8AC3E}">
        <p14:creationId xmlns:p14="http://schemas.microsoft.com/office/powerpoint/2010/main" val="2499102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lvl="4"/>
            <a:r>
              <a:rPr lang="en-US" b="1" dirty="0">
                <a:solidFill>
                  <a:srgbClr val="008273"/>
                </a:solidFill>
              </a:rPr>
              <a:t>Problem</a:t>
            </a:r>
            <a:r>
              <a:rPr lang="lt-LT" b="1" dirty="0">
                <a:solidFill>
                  <a:srgbClr val="008273"/>
                </a:solidFill>
              </a:rPr>
              <a:t>a</a:t>
            </a:r>
          </a:p>
          <a:p>
            <a:r>
              <a:rPr lang="lt-LT" dirty="0"/>
              <a:t>Duomenų iš apgyvendinimo įstaigų surinkimo spragos </a:t>
            </a:r>
            <a:r>
              <a:rPr lang="lt-LT" dirty="0">
                <a:cs typeface="Calibri"/>
              </a:rPr>
              <a:t>didina administracinę naštą</a:t>
            </a:r>
            <a:r>
              <a:rPr lang="lt-LT" dirty="0"/>
              <a:t>, </a:t>
            </a:r>
            <a:r>
              <a:rPr lang="lt-LT" dirty="0">
                <a:cs typeface="Calibri"/>
              </a:rPr>
              <a:t>iškreipia statistikos tikslumą </a:t>
            </a:r>
            <a:r>
              <a:rPr lang="lt-LT" dirty="0"/>
              <a:t>ir </a:t>
            </a:r>
            <a:r>
              <a:rPr lang="lt-LT" dirty="0">
                <a:cs typeface="Calibri"/>
              </a:rPr>
              <a:t>mažina duomenų panaudojimo galimybes.</a:t>
            </a:r>
            <a:br>
              <a:rPr lang="en-US" dirty="0">
                <a:cs typeface="Calibri"/>
              </a:rPr>
            </a:br>
            <a:endParaRPr lang="lt-LT" dirty="0">
              <a:cs typeface="Calibri"/>
            </a:endParaRPr>
          </a:p>
          <a:p>
            <a:pPr lvl="4"/>
            <a:r>
              <a:rPr lang="lt-LT" b="1" dirty="0">
                <a:solidFill>
                  <a:srgbClr val="008273"/>
                </a:solidFill>
              </a:rPr>
              <a:t>Sprendimas</a:t>
            </a:r>
            <a:endParaRPr lang="lt-LT" dirty="0"/>
          </a:p>
          <a:p>
            <a:r>
              <a:rPr lang="lt-LT" dirty="0"/>
              <a:t>Vieninga </a:t>
            </a:r>
            <a:r>
              <a:rPr lang="lt-LT" b="1" dirty="0">
                <a:cs typeface="Calibri"/>
              </a:rPr>
              <a:t>turistų registracijos sistema </a:t>
            </a:r>
            <a:r>
              <a:rPr lang="lt-LT" dirty="0"/>
              <a:t>žymiai sumažintų apgyvendinimo paslaugų teikėjams tenkančią administracinę naštą ir pagerintų duomenų kokybę.</a:t>
            </a:r>
          </a:p>
          <a:p>
            <a:endParaRPr lang="en-US" dirty="0"/>
          </a:p>
        </p:txBody>
      </p:sp>
      <p:sp>
        <p:nvSpPr>
          <p:cNvPr id="4" name="Skaidrės numerio vietos rezervavimo ženklas 3"/>
          <p:cNvSpPr>
            <a:spLocks noGrp="1"/>
          </p:cNvSpPr>
          <p:nvPr>
            <p:ph type="sldNum" sz="quarter" idx="5"/>
          </p:nvPr>
        </p:nvSpPr>
        <p:spPr/>
        <p:txBody>
          <a:bodyPr/>
          <a:lstStyle/>
          <a:p>
            <a:fld id="{D3C0488C-87F8-4ACB-ADF4-C87F00AC1B3A}" type="slidenum">
              <a:rPr lang="lt-LT" smtClean="0"/>
              <a:t>21</a:t>
            </a:fld>
            <a:endParaRPr lang="lt-LT"/>
          </a:p>
        </p:txBody>
      </p:sp>
    </p:spTree>
    <p:extLst>
      <p:ext uri="{BB962C8B-B14F-4D97-AF65-F5344CB8AC3E}">
        <p14:creationId xmlns:p14="http://schemas.microsoft.com/office/powerpoint/2010/main" val="2991001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fld id="{1CF02101-2429-4B7E-A0C8-9832FD597189}" type="slidenum">
              <a:rPr lang="lt-LT" smtClean="0"/>
              <a:t>23</a:t>
            </a:fld>
            <a:endParaRPr lang="lt-LT"/>
          </a:p>
        </p:txBody>
      </p:sp>
    </p:spTree>
    <p:extLst>
      <p:ext uri="{BB962C8B-B14F-4D97-AF65-F5344CB8AC3E}">
        <p14:creationId xmlns:p14="http://schemas.microsoft.com/office/powerpoint/2010/main" val="2633728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lt-LT" sz="1200">
              <a:cs typeface="Calibri"/>
            </a:endParaRPr>
          </a:p>
          <a:p>
            <a:r>
              <a:rPr lang="lt-LT" b="1"/>
              <a:t>SE, DK, NO - </a:t>
            </a:r>
            <a:r>
              <a:rPr lang="lt-LT" b="1" err="1"/>
              <a:t>švedija</a:t>
            </a:r>
            <a:r>
              <a:rPr lang="lt-LT" b="1"/>
              <a:t>, Danija, Norvegija</a:t>
            </a:r>
            <a:endParaRPr lang="lt-LT"/>
          </a:p>
          <a:p>
            <a:endParaRPr lang="lt-LT">
              <a:cs typeface="Calibri" panose="020F0502020204030204"/>
            </a:endParaRPr>
          </a:p>
          <a:p>
            <a:endParaRPr lang="lt-LT">
              <a:cs typeface="Calibri" panose="020F0502020204030204"/>
            </a:endParaRPr>
          </a:p>
        </p:txBody>
      </p:sp>
      <p:sp>
        <p:nvSpPr>
          <p:cNvPr id="4" name="Skaidrės numerio vietos rezervavimo ženklas 3"/>
          <p:cNvSpPr>
            <a:spLocks noGrp="1"/>
          </p:cNvSpPr>
          <p:nvPr>
            <p:ph type="sldNum" sz="quarter" idx="5"/>
          </p:nvPr>
        </p:nvSpPr>
        <p:spPr/>
        <p:txBody>
          <a:bodyPr/>
          <a:lstStyle/>
          <a:p>
            <a:fld id="{1CF02101-2429-4B7E-A0C8-9832FD597189}" type="slidenum">
              <a:rPr lang="lt-LT" smtClean="0"/>
              <a:t>24</a:t>
            </a:fld>
            <a:endParaRPr lang="lt-LT"/>
          </a:p>
        </p:txBody>
      </p:sp>
    </p:spTree>
    <p:extLst>
      <p:ext uri="{BB962C8B-B14F-4D97-AF65-F5344CB8AC3E}">
        <p14:creationId xmlns:p14="http://schemas.microsoft.com/office/powerpoint/2010/main" val="3272054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a:cs typeface="Calibri"/>
              </a:rPr>
              <a:t>BBC, </a:t>
            </a:r>
            <a:r>
              <a:rPr lang="en-US" dirty="0" err="1">
                <a:cs typeface="Calibri"/>
              </a:rPr>
              <a:t>Eurolyga</a:t>
            </a:r>
            <a:r>
              <a:rPr lang="en-US" dirty="0">
                <a:cs typeface="Calibri"/>
              </a:rPr>
              <a:t>, </a:t>
            </a:r>
            <a:r>
              <a:rPr lang="en-US" dirty="0" err="1">
                <a:cs typeface="Calibri"/>
              </a:rPr>
              <a:t>Nato</a:t>
            </a:r>
            <a:r>
              <a:rPr lang="en-US" dirty="0">
                <a:cs typeface="Calibri"/>
              </a:rPr>
              <a:t> summit</a:t>
            </a:r>
          </a:p>
        </p:txBody>
      </p:sp>
      <p:sp>
        <p:nvSpPr>
          <p:cNvPr id="4" name="Skaidrės numerio vietos rezervavimo ženklas 3"/>
          <p:cNvSpPr>
            <a:spLocks noGrp="1"/>
          </p:cNvSpPr>
          <p:nvPr>
            <p:ph type="sldNum" sz="quarter" idx="5"/>
          </p:nvPr>
        </p:nvSpPr>
        <p:spPr/>
        <p:txBody>
          <a:bodyPr/>
          <a:lstStyle/>
          <a:p>
            <a:fld id="{1CF02101-2429-4B7E-A0C8-9832FD597189}" type="slidenum">
              <a:rPr lang="lt-LT" smtClean="0"/>
              <a:t>25</a:t>
            </a:fld>
            <a:endParaRPr lang="lt-LT"/>
          </a:p>
        </p:txBody>
      </p:sp>
    </p:spTree>
    <p:extLst>
      <p:ext uri="{BB962C8B-B14F-4D97-AF65-F5344CB8AC3E}">
        <p14:creationId xmlns:p14="http://schemas.microsoft.com/office/powerpoint/2010/main" val="1924904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2" name="Google Shape;862;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lt-LT" sz="1200" b="1" dirty="0">
                <a:effectLst/>
                <a:latin typeface="Calibri" panose="020F0502020204030204" pitchFamily="34" charset="0"/>
                <a:ea typeface="Times New Roman" panose="02020603050405020304" pitchFamily="18" charset="0"/>
              </a:rPr>
              <a:t>Užsienio</a:t>
            </a:r>
            <a:r>
              <a:rPr lang="lt-LT" sz="1200" dirty="0">
                <a:effectLst/>
                <a:latin typeface="Calibri" panose="020F0502020204030204" pitchFamily="34" charset="0"/>
                <a:ea typeface="Times New Roman" panose="02020603050405020304" pitchFamily="18" charset="0"/>
              </a:rPr>
              <a:t> turistų atsigavimas rugpjūčio mėn., lyginant su 2019 rugpjūčiu – </a:t>
            </a:r>
            <a:r>
              <a:rPr lang="lt-LT" sz="1200" b="1" dirty="0">
                <a:effectLst/>
                <a:latin typeface="Calibri" panose="020F0502020204030204" pitchFamily="34" charset="0"/>
                <a:ea typeface="Times New Roman" panose="02020603050405020304" pitchFamily="18" charset="0"/>
              </a:rPr>
              <a:t>66%</a:t>
            </a:r>
            <a:r>
              <a:rPr lang="lt-LT" sz="1200" dirty="0">
                <a:effectLst/>
                <a:latin typeface="Calibri" panose="020F0502020204030204" pitchFamily="34" charset="0"/>
                <a:ea typeface="Times New Roman" panose="02020603050405020304" pitchFamily="18" charset="0"/>
              </a:rPr>
              <a:t> (liepą buvo 67</a:t>
            </a:r>
            <a:r>
              <a:rPr lang="en-US" sz="1200" dirty="0">
                <a:effectLst/>
                <a:latin typeface="Calibri" panose="020F0502020204030204" pitchFamily="34" charset="0"/>
                <a:ea typeface="Times New Roman" panose="02020603050405020304" pitchFamily="18" charset="0"/>
              </a:rPr>
              <a:t>%</a:t>
            </a:r>
            <a:r>
              <a:rPr lang="lt-LT" sz="1200" dirty="0">
                <a:effectLst/>
                <a:latin typeface="Calibri" panose="020F0502020204030204" pitchFamily="34" charset="0"/>
                <a:ea typeface="Times New Roman" panose="02020603050405020304" pitchFamily="18" charset="0"/>
              </a:rPr>
              <a:t>)</a:t>
            </a:r>
            <a:endParaRPr lang="lt-LT" sz="1200" dirty="0">
              <a:effectLst/>
              <a:latin typeface="Calibri" panose="020F0502020204030204" pitchFamily="34" charset="0"/>
              <a:ea typeface="Calibri" panose="020F0502020204030204" pitchFamily="34" charset="0"/>
            </a:endParaRPr>
          </a:p>
          <a:p>
            <a:pPr marL="0" lvl="0" indent="0">
              <a:buFont typeface="Arial" panose="020B0604020202020204" pitchFamily="34" charset="0"/>
              <a:buNone/>
            </a:pPr>
            <a:r>
              <a:rPr lang="lt-LT" sz="1200" b="1" dirty="0">
                <a:effectLst/>
                <a:latin typeface="Calibri" panose="020F0502020204030204" pitchFamily="34" charset="0"/>
                <a:ea typeface="Times New Roman" panose="02020603050405020304" pitchFamily="18" charset="0"/>
              </a:rPr>
              <a:t>Vietinis</a:t>
            </a:r>
            <a:r>
              <a:rPr lang="lt-LT" sz="1200" dirty="0">
                <a:effectLst/>
                <a:latin typeface="Calibri" panose="020F0502020204030204" pitchFamily="34" charset="0"/>
                <a:ea typeface="Times New Roman" panose="02020603050405020304" pitchFamily="18" charset="0"/>
              </a:rPr>
              <a:t> turizmas atsigavęs –</a:t>
            </a:r>
            <a:r>
              <a:rPr lang="lt-LT" sz="1200" b="1" dirty="0">
                <a:effectLst/>
                <a:latin typeface="Calibri" panose="020F0502020204030204" pitchFamily="34" charset="0"/>
                <a:ea typeface="Times New Roman" panose="02020603050405020304" pitchFamily="18" charset="0"/>
              </a:rPr>
              <a:t> 123</a:t>
            </a:r>
            <a:r>
              <a:rPr lang="en-US" sz="1200" b="1" dirty="0">
                <a:effectLst/>
                <a:latin typeface="Calibri" panose="020F0502020204030204" pitchFamily="34" charset="0"/>
                <a:ea typeface="Times New Roman" panose="02020603050405020304" pitchFamily="18" charset="0"/>
              </a:rPr>
              <a:t>%</a:t>
            </a:r>
            <a:r>
              <a:rPr lang="en-US" sz="1200" dirty="0">
                <a:effectLst/>
                <a:latin typeface="Calibri" panose="020F0502020204030204" pitchFamily="34" charset="0"/>
                <a:ea typeface="Times New Roman" panose="02020603050405020304" pitchFamily="18" charset="0"/>
              </a:rPr>
              <a:t> </a:t>
            </a:r>
            <a:r>
              <a:rPr lang="lt-LT" sz="1200" dirty="0">
                <a:effectLst/>
                <a:latin typeface="Calibri" panose="020F0502020204030204" pitchFamily="34" charset="0"/>
                <a:ea typeface="Times New Roman" panose="02020603050405020304" pitchFamily="18" charset="0"/>
              </a:rPr>
              <a:t>(liepą – 130%)</a:t>
            </a:r>
            <a:endParaRPr lang="lt-LT" sz="1200" dirty="0">
              <a:effectLst/>
              <a:latin typeface="Calibri" panose="020F0502020204030204" pitchFamily="34" charset="0"/>
              <a:ea typeface="Calibri" panose="020F0502020204030204" pitchFamily="34" charset="0"/>
            </a:endParaRPr>
          </a:p>
          <a:p>
            <a:pPr marL="0" lvl="0" indent="0">
              <a:buFont typeface="Arial" panose="020B0604020202020204" pitchFamily="34" charset="0"/>
              <a:buNone/>
            </a:pPr>
            <a:r>
              <a:rPr lang="lt-LT" sz="1200" b="1" dirty="0">
                <a:effectLst/>
                <a:latin typeface="Calibri" panose="020F0502020204030204" pitchFamily="34" charset="0"/>
                <a:ea typeface="Times New Roman" panose="02020603050405020304" pitchFamily="18" charset="0"/>
              </a:rPr>
              <a:t>Bendras</a:t>
            </a:r>
            <a:r>
              <a:rPr lang="lt-LT" sz="1200" dirty="0">
                <a:effectLst/>
                <a:latin typeface="Calibri" panose="020F0502020204030204" pitchFamily="34" charset="0"/>
                <a:ea typeface="Times New Roman" panose="02020603050405020304" pitchFamily="18" charset="0"/>
              </a:rPr>
              <a:t> atsigavimas rugpjūtį – </a:t>
            </a:r>
            <a:r>
              <a:rPr lang="lt-LT" sz="1200" b="1" dirty="0">
                <a:effectLst/>
                <a:latin typeface="Calibri" panose="020F0502020204030204" pitchFamily="34" charset="0"/>
                <a:ea typeface="Times New Roman" panose="02020603050405020304" pitchFamily="18" charset="0"/>
              </a:rPr>
              <a:t>95%</a:t>
            </a:r>
            <a:r>
              <a:rPr lang="lt-LT" sz="1200" dirty="0">
                <a:effectLst/>
                <a:latin typeface="Calibri" panose="020F0502020204030204" pitchFamily="34" charset="0"/>
                <a:ea typeface="Times New Roman" panose="02020603050405020304" pitchFamily="18" charset="0"/>
              </a:rPr>
              <a:t> (liepą – 99%) </a:t>
            </a:r>
            <a:endParaRPr lang="lt-LT" sz="1200" dirty="0">
              <a:effectLst/>
              <a:latin typeface="Calibri" panose="020F0502020204030204" pitchFamily="34" charset="0"/>
              <a:ea typeface="Calibri" panose="020F0502020204030204" pitchFamily="34" charset="0"/>
            </a:endParaRPr>
          </a:p>
          <a:p>
            <a:r>
              <a:rPr lang="lt-LT" dirty="0"/>
              <a:t>Bendras šio laikotarpio (2023 1-5 </a:t>
            </a:r>
            <a:r>
              <a:rPr lang="lt-LT" dirty="0" err="1"/>
              <a:t>mėn</a:t>
            </a:r>
            <a:r>
              <a:rPr lang="lt-LT" dirty="0"/>
              <a:t>) užsienio turistų atsigavimas – 70 proc.</a:t>
            </a:r>
          </a:p>
        </p:txBody>
      </p:sp>
      <p:sp>
        <p:nvSpPr>
          <p:cNvPr id="4" name="Slide Number Placeholder 3"/>
          <p:cNvSpPr>
            <a:spLocks noGrp="1"/>
          </p:cNvSpPr>
          <p:nvPr>
            <p:ph type="sldNum" sz="quarter" idx="5"/>
          </p:nvPr>
        </p:nvSpPr>
        <p:spPr/>
        <p:txBody>
          <a:bodyPr/>
          <a:lstStyle/>
          <a:p>
            <a:fld id="{84B3B77E-706A-4B80-B741-3EB8AF86C580}" type="slidenum">
              <a:rPr lang="lt-LT" smtClean="0"/>
              <a:t>4</a:t>
            </a:fld>
            <a:endParaRPr lang="lt-LT"/>
          </a:p>
        </p:txBody>
      </p:sp>
    </p:spTree>
    <p:extLst>
      <p:ext uri="{BB962C8B-B14F-4D97-AF65-F5344CB8AC3E}">
        <p14:creationId xmlns:p14="http://schemas.microsoft.com/office/powerpoint/2010/main" val="2019538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fld id="{1CF02101-2429-4B7E-A0C8-9832FD597189}" type="slidenum">
              <a:rPr lang="lt-LT" smtClean="0"/>
              <a:t>32</a:t>
            </a:fld>
            <a:endParaRPr lang="lt-LT"/>
          </a:p>
        </p:txBody>
      </p:sp>
    </p:spTree>
    <p:extLst>
      <p:ext uri="{BB962C8B-B14F-4D97-AF65-F5344CB8AC3E}">
        <p14:creationId xmlns:p14="http://schemas.microsoft.com/office/powerpoint/2010/main" val="373138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2023 m. turėtume sulaukti apie 1,3 mln. užsienio turistų.</a:t>
            </a:r>
          </a:p>
        </p:txBody>
      </p:sp>
      <p:sp>
        <p:nvSpPr>
          <p:cNvPr id="4" name="Slide Number Placeholder 3"/>
          <p:cNvSpPr>
            <a:spLocks noGrp="1"/>
          </p:cNvSpPr>
          <p:nvPr>
            <p:ph type="sldNum" sz="quarter" idx="5"/>
          </p:nvPr>
        </p:nvSpPr>
        <p:spPr/>
        <p:txBody>
          <a:bodyPr/>
          <a:lstStyle/>
          <a:p>
            <a:fld id="{32CAC265-99C1-404F-98AA-28FA0DB6F424}" type="slidenum">
              <a:rPr lang="lt-LT" smtClean="0"/>
              <a:t>5</a:t>
            </a:fld>
            <a:endParaRPr lang="lt-LT"/>
          </a:p>
        </p:txBody>
      </p:sp>
    </p:spTree>
    <p:extLst>
      <p:ext uri="{BB962C8B-B14F-4D97-AF65-F5344CB8AC3E}">
        <p14:creationId xmlns:p14="http://schemas.microsoft.com/office/powerpoint/2010/main" val="3253203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84B3B77E-706A-4B80-B741-3EB8AF86C580}" type="slidenum">
              <a:rPr lang="lt-LT" smtClean="0"/>
              <a:t>8</a:t>
            </a:fld>
            <a:endParaRPr lang="lt-LT"/>
          </a:p>
        </p:txBody>
      </p:sp>
    </p:spTree>
    <p:extLst>
      <p:ext uri="{BB962C8B-B14F-4D97-AF65-F5344CB8AC3E}">
        <p14:creationId xmlns:p14="http://schemas.microsoft.com/office/powerpoint/2010/main" val="3705646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5" name="Google Shape;85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b="0" i="0" u="none" strike="noStrike" noProof="0" dirty="0">
                <a:solidFill>
                  <a:schemeClr val="tx1"/>
                </a:solidFill>
                <a:effectLst/>
                <a:latin typeface="Arial" panose="020B0604020202020204" pitchFamily="34" charset="0"/>
              </a:rPr>
              <a:t>Turistų apgyvendinimo įstaigose skaičius sugrupuotas pagal „keliauk Lietuvoje“ tikslinių rinkų sąrašą. Svarbiausios tikslinės potencialios rinkos su padidinto intensyvumo B2B+B2C veiklomis sudaro 27% viso 2022 m. turistų skaičiaus. Šią grupę sudaro 4 šalys – Vokietija, Lenkija, Jungtinė Karalystė ir Izraelis. Kaimyninių rinkų grupė taip pat nedidelė – 2 šalys, bet sudarė 16 proc.</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1200" b="0" i="0" u="none" strike="noStrike" noProof="0" dirty="0">
                <a:solidFill>
                  <a:schemeClr val="tx1"/>
                </a:solidFill>
                <a:effectLst/>
                <a:latin typeface="Arial" panose="020B0604020202020204" pitchFamily="34" charset="0"/>
              </a:rPr>
              <a:t>Žemo intensyvumo grupė – 9 šalys</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1200" b="0" i="0" u="none" strike="noStrike" noProof="0" dirty="0">
                <a:solidFill>
                  <a:schemeClr val="tx1"/>
                </a:solidFill>
                <a:effectLst/>
                <a:latin typeface="Arial" panose="020B0604020202020204" pitchFamily="34" charset="0"/>
              </a:rPr>
              <a:t>Tolimosios rinkos – 4 šalys.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lt-LT" sz="1200" b="0" i="0" u="none" strike="noStrike" noProof="0" dirty="0">
              <a:solidFill>
                <a:schemeClr val="tx1"/>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noProof="0" dirty="0">
              <a:solidFill>
                <a:schemeClr val="tx1"/>
              </a:solidFill>
              <a:effectLst/>
              <a:latin typeface="Arial" panose="020B0604020202020204" pitchFamily="34" charset="0"/>
            </a:endParaRPr>
          </a:p>
          <a:p>
            <a:endParaRPr lang="lt-LT" dirty="0"/>
          </a:p>
        </p:txBody>
      </p:sp>
      <p:sp>
        <p:nvSpPr>
          <p:cNvPr id="4" name="Slide Number Placeholder 3"/>
          <p:cNvSpPr>
            <a:spLocks noGrp="1"/>
          </p:cNvSpPr>
          <p:nvPr>
            <p:ph type="sldNum" sz="quarter" idx="5"/>
          </p:nvPr>
        </p:nvSpPr>
        <p:spPr/>
        <p:txBody>
          <a:bodyPr/>
          <a:lstStyle/>
          <a:p>
            <a:fld id="{FE14FA2D-41F6-4CD7-8C03-B6B93405358E}" type="slidenum">
              <a:rPr lang="lt-LT" smtClean="0"/>
              <a:t>10</a:t>
            </a:fld>
            <a:endParaRPr lang="lt-LT"/>
          </a:p>
        </p:txBody>
      </p:sp>
    </p:spTree>
    <p:extLst>
      <p:ext uri="{BB962C8B-B14F-4D97-AF65-F5344CB8AC3E}">
        <p14:creationId xmlns:p14="http://schemas.microsoft.com/office/powerpoint/2010/main" val="1203430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shown countries are the ones that in 2022 accounted for more than 3 percent markets, the rest are added to "other"</a:t>
            </a:r>
          </a:p>
          <a:p>
            <a:r>
              <a:rPr lang="en-US" b="1" dirty="0"/>
              <a:t>Decreased</a:t>
            </a:r>
            <a:r>
              <a:rPr lang="en-US" dirty="0"/>
              <a:t>: market share of Russia, Germany, </a:t>
            </a:r>
            <a:r>
              <a:rPr lang="lt-LT" dirty="0" err="1"/>
              <a:t>slightly</a:t>
            </a:r>
            <a:r>
              <a:rPr lang="lt-LT" dirty="0"/>
              <a:t> </a:t>
            </a:r>
            <a:r>
              <a:rPr lang="en-US" dirty="0"/>
              <a:t>Ukraine.</a:t>
            </a:r>
          </a:p>
          <a:p>
            <a:r>
              <a:rPr lang="lt-LT" b="1" dirty="0" err="1"/>
              <a:t>Increased</a:t>
            </a:r>
            <a:r>
              <a:rPr lang="lt-LT" b="1" dirty="0"/>
              <a:t>:</a:t>
            </a:r>
            <a:r>
              <a:rPr lang="en-US" dirty="0"/>
              <a:t> Latvia, Poland, Belarus, USA, Estonia. slightly UK.</a:t>
            </a:r>
            <a:endParaRPr lang="lt-LT" dirty="0"/>
          </a:p>
        </p:txBody>
      </p:sp>
      <p:sp>
        <p:nvSpPr>
          <p:cNvPr id="4" name="Slide Number Placeholder 3"/>
          <p:cNvSpPr>
            <a:spLocks noGrp="1"/>
          </p:cNvSpPr>
          <p:nvPr>
            <p:ph type="sldNum" sz="quarter" idx="5"/>
          </p:nvPr>
        </p:nvSpPr>
        <p:spPr/>
        <p:txBody>
          <a:bodyPr/>
          <a:lstStyle/>
          <a:p>
            <a:fld id="{84B3B77E-706A-4B80-B741-3EB8AF86C580}" type="slidenum">
              <a:rPr lang="lt-LT" smtClean="0"/>
              <a:t>11</a:t>
            </a:fld>
            <a:endParaRPr lang="lt-LT"/>
          </a:p>
        </p:txBody>
      </p:sp>
    </p:spTree>
    <p:extLst>
      <p:ext uri="{BB962C8B-B14F-4D97-AF65-F5344CB8AC3E}">
        <p14:creationId xmlns:p14="http://schemas.microsoft.com/office/powerpoint/2010/main" val="1995273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first half of 2023 we have an increase in the market share of Poland and Finland, lightly in Japan and South Korea due to the increasing interest in long-haul travel.</a:t>
            </a:r>
          </a:p>
          <a:p>
            <a:r>
              <a:rPr lang="en-US" dirty="0"/>
              <a:t>Slight decrease in UK and Estonia market share.</a:t>
            </a:r>
            <a:endParaRPr lang="lt-LT" dirty="0"/>
          </a:p>
        </p:txBody>
      </p:sp>
      <p:sp>
        <p:nvSpPr>
          <p:cNvPr id="4" name="Slide Number Placeholder 3"/>
          <p:cNvSpPr>
            <a:spLocks noGrp="1"/>
          </p:cNvSpPr>
          <p:nvPr>
            <p:ph type="sldNum" sz="quarter" idx="5"/>
          </p:nvPr>
        </p:nvSpPr>
        <p:spPr/>
        <p:txBody>
          <a:bodyPr/>
          <a:lstStyle/>
          <a:p>
            <a:fld id="{FE14FA2D-41F6-4CD7-8C03-B6B93405358E}" type="slidenum">
              <a:rPr lang="lt-LT" smtClean="0"/>
              <a:t>12</a:t>
            </a:fld>
            <a:endParaRPr lang="lt-LT"/>
          </a:p>
        </p:txBody>
      </p:sp>
    </p:spTree>
    <p:extLst>
      <p:ext uri="{BB962C8B-B14F-4D97-AF65-F5344CB8AC3E}">
        <p14:creationId xmlns:p14="http://schemas.microsoft.com/office/powerpoint/2010/main" val="1237297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a:xfrm>
            <a:off x="381000" y="685800"/>
            <a:ext cx="6096000" cy="3429000"/>
          </a:xfrm>
        </p:spPr>
      </p:sp>
      <p:sp>
        <p:nvSpPr>
          <p:cNvPr id="3" name="Pastabų vietos rezervavimo ženkla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98830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2.svg"/><Relationship Id="rId7"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2.svg"/><Relationship Id="rId7"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2.svg"/><Relationship Id="rId7"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2.svg"/><Relationship Id="rId7"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2.svg"/><Relationship Id="rId7"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2.svg"/><Relationship Id="rId7"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9.svg"/><Relationship Id="rId4" Type="http://schemas.openxmlformats.org/officeDocument/2006/relationships/image" Target="../media/image1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9.svg"/><Relationship Id="rId4" Type="http://schemas.openxmlformats.org/officeDocument/2006/relationships/image" Target="../media/image18.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9.svg"/><Relationship Id="rId4" Type="http://schemas.openxmlformats.org/officeDocument/2006/relationships/image" Target="../media/image18.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24.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24.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24.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24.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33.svg"/><Relationship Id="rId4" Type="http://schemas.openxmlformats.org/officeDocument/2006/relationships/image" Target="../media/image1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33.svg"/><Relationship Id="rId4"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32BC3-7600-45F1-87E9-4D98737F3DED}"/>
              </a:ext>
            </a:extLst>
          </p:cNvPr>
          <p:cNvSpPr>
            <a:spLocks noGrp="1"/>
          </p:cNvSpPr>
          <p:nvPr>
            <p:ph type="ctrTitle" hasCustomPrompt="1"/>
          </p:nvPr>
        </p:nvSpPr>
        <p:spPr>
          <a:xfrm>
            <a:off x="5172076" y="1998600"/>
            <a:ext cx="6279832" cy="1940940"/>
          </a:xfrm>
        </p:spPr>
        <p:txBody>
          <a:bodyPr anchor="ctr" anchorCtr="0">
            <a:normAutofit/>
          </a:bodyPr>
          <a:lstStyle>
            <a:lvl1pPr algn="l">
              <a:defRPr sz="3600">
                <a:solidFill>
                  <a:schemeClr val="bg1"/>
                </a:solidFill>
              </a:defRPr>
            </a:lvl1pPr>
          </a:lstStyle>
          <a:p>
            <a:r>
              <a:rPr lang="en-US"/>
              <a:t>Title</a:t>
            </a:r>
            <a:endParaRPr lang="lt-LT"/>
          </a:p>
        </p:txBody>
      </p:sp>
      <p:sp>
        <p:nvSpPr>
          <p:cNvPr id="3" name="Subtitle 2">
            <a:extLst>
              <a:ext uri="{FF2B5EF4-FFF2-40B4-BE49-F238E27FC236}">
                <a16:creationId xmlns:a16="http://schemas.microsoft.com/office/drawing/2014/main" id="{9200C1C1-1601-428F-B846-D86BAF370678}"/>
              </a:ext>
            </a:extLst>
          </p:cNvPr>
          <p:cNvSpPr>
            <a:spLocks noGrp="1"/>
          </p:cNvSpPr>
          <p:nvPr>
            <p:ph type="subTitle" idx="1"/>
          </p:nvPr>
        </p:nvSpPr>
        <p:spPr>
          <a:xfrm>
            <a:off x="5172076" y="4229099"/>
            <a:ext cx="6279832" cy="632776"/>
          </a:xfrm>
        </p:spPr>
        <p:txBody>
          <a:bodyPr anchor="t" anchorCtr="0">
            <a:noAutofit/>
          </a:bodyPr>
          <a:lstStyle>
            <a:lvl1pPr marL="0" indent="0" algn="l">
              <a:spcBef>
                <a:spcPts val="0"/>
              </a:spcBef>
              <a:buNone/>
              <a:defRPr sz="18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t-LT"/>
          </a:p>
        </p:txBody>
      </p:sp>
      <p:pic>
        <p:nvPicPr>
          <p:cNvPr id="4" name="Graphic 3">
            <a:extLst>
              <a:ext uri="{FF2B5EF4-FFF2-40B4-BE49-F238E27FC236}">
                <a16:creationId xmlns:a16="http://schemas.microsoft.com/office/drawing/2014/main" id="{29F37A9D-E77E-422C-A46E-D45F12C9A1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08783" y="5345430"/>
            <a:ext cx="2143125" cy="1028700"/>
          </a:xfrm>
          <a:prstGeom prst="rect">
            <a:avLst/>
          </a:prstGeom>
        </p:spPr>
      </p:pic>
      <p:pic>
        <p:nvPicPr>
          <p:cNvPr id="7" name="Graphic 6">
            <a:extLst>
              <a:ext uri="{FF2B5EF4-FFF2-40B4-BE49-F238E27FC236}">
                <a16:creationId xmlns:a16="http://schemas.microsoft.com/office/drawing/2014/main" id="{B38B34F6-2B11-4290-8F7B-D8D0862E76F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525" y="0"/>
            <a:ext cx="4714875" cy="6858000"/>
          </a:xfrm>
          <a:prstGeom prst="rect">
            <a:avLst/>
          </a:prstGeom>
        </p:spPr>
      </p:pic>
    </p:spTree>
    <p:extLst>
      <p:ext uri="{BB962C8B-B14F-4D97-AF65-F5344CB8AC3E}">
        <p14:creationId xmlns:p14="http://schemas.microsoft.com/office/powerpoint/2010/main" val="1984956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ntent placeholders">
    <p:bg>
      <p:bgPr>
        <a:solidFill>
          <a:schemeClr val="bg1"/>
        </a:solidFill>
        <a:effectLst/>
      </p:bgPr>
    </p:bg>
    <p:spTree>
      <p:nvGrpSpPr>
        <p:cNvPr id="1" name=""/>
        <p:cNvGrpSpPr/>
        <p:nvPr/>
      </p:nvGrpSpPr>
      <p:grpSpPr>
        <a:xfrm>
          <a:off x="0" y="0"/>
          <a:ext cx="0" cy="0"/>
          <a:chOff x="0" y="0"/>
          <a:chExt cx="0" cy="0"/>
        </a:xfrm>
      </p:grpSpPr>
      <p:pic>
        <p:nvPicPr>
          <p:cNvPr id="29" name="Graphic 28">
            <a:extLst>
              <a:ext uri="{FF2B5EF4-FFF2-40B4-BE49-F238E27FC236}">
                <a16:creationId xmlns:a16="http://schemas.microsoft.com/office/drawing/2014/main" id="{E87E3DA5-E306-4B3A-8DF0-7DA69CFEA1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54563"/>
            <a:ext cx="809625" cy="676275"/>
          </a:xfrm>
          <a:prstGeom prst="rect">
            <a:avLst/>
          </a:prstGeom>
        </p:spPr>
      </p:pic>
      <p:grpSp>
        <p:nvGrpSpPr>
          <p:cNvPr id="22" name="Graphic 11">
            <a:extLst>
              <a:ext uri="{FF2B5EF4-FFF2-40B4-BE49-F238E27FC236}">
                <a16:creationId xmlns:a16="http://schemas.microsoft.com/office/drawing/2014/main" id="{59F038DC-CF3B-4E04-90A7-AF99B5764130}"/>
              </a:ext>
            </a:extLst>
          </p:cNvPr>
          <p:cNvGrpSpPr/>
          <p:nvPr userDrawn="1"/>
        </p:nvGrpSpPr>
        <p:grpSpPr>
          <a:xfrm>
            <a:off x="9439275" y="5548219"/>
            <a:ext cx="2754630" cy="1309781"/>
            <a:chOff x="9439275" y="5543455"/>
            <a:chExt cx="2754630" cy="1309781"/>
          </a:xfrm>
          <a:solidFill>
            <a:schemeClr val="accent1">
              <a:alpha val="40000"/>
            </a:schemeClr>
          </a:solidFill>
        </p:grpSpPr>
        <p:sp>
          <p:nvSpPr>
            <p:cNvPr id="23" name="Freeform: Shape 22">
              <a:extLst>
                <a:ext uri="{FF2B5EF4-FFF2-40B4-BE49-F238E27FC236}">
                  <a16:creationId xmlns:a16="http://schemas.microsoft.com/office/drawing/2014/main" id="{4B0F11C4-FBC3-43C7-AD29-A8AD026B4BA9}"/>
                </a:ext>
              </a:extLst>
            </p:cNvPr>
            <p:cNvSpPr/>
            <p:nvPr/>
          </p:nvSpPr>
          <p:spPr>
            <a:xfrm>
              <a:off x="9439275" y="6664548"/>
              <a:ext cx="481964" cy="188689"/>
            </a:xfrm>
            <a:custGeom>
              <a:avLst/>
              <a:gdLst>
                <a:gd name="connsiteX0" fmla="*/ 481965 w 481964"/>
                <a:gd name="connsiteY0" fmla="*/ 188689 h 188689"/>
                <a:gd name="connsiteX1" fmla="*/ 0 w 481964"/>
                <a:gd name="connsiteY1" fmla="*/ 188689 h 188689"/>
                <a:gd name="connsiteX2" fmla="*/ 134303 w 481964"/>
                <a:gd name="connsiteY2" fmla="*/ 22954 h 188689"/>
                <a:gd name="connsiteX3" fmla="*/ 460058 w 481964"/>
                <a:gd name="connsiteY3" fmla="*/ 141064 h 188689"/>
                <a:gd name="connsiteX4" fmla="*/ 481965 w 481964"/>
                <a:gd name="connsiteY4" fmla="*/ 188689 h 188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964" h="188689">
                  <a:moveTo>
                    <a:pt x="481965" y="188689"/>
                  </a:moveTo>
                  <a:lnTo>
                    <a:pt x="0" y="188689"/>
                  </a:lnTo>
                  <a:cubicBezTo>
                    <a:pt x="17145" y="118205"/>
                    <a:pt x="63818" y="56292"/>
                    <a:pt x="134303" y="22954"/>
                  </a:cubicBezTo>
                  <a:cubicBezTo>
                    <a:pt x="257175" y="-34196"/>
                    <a:pt x="402908" y="19144"/>
                    <a:pt x="460058" y="141064"/>
                  </a:cubicBezTo>
                  <a:lnTo>
                    <a:pt x="481965" y="188689"/>
                  </a:lnTo>
                  <a:close/>
                </a:path>
              </a:pathLst>
            </a:custGeom>
            <a:solidFill>
              <a:schemeClr val="accent2">
                <a:alpha val="40000"/>
              </a:schemeClr>
            </a:solidFill>
            <a:ln w="9525" cap="flat">
              <a:noFill/>
              <a:prstDash val="solid"/>
              <a:miter/>
            </a:ln>
          </p:spPr>
          <p:txBody>
            <a:bodyPr rtlCol="0" anchor="ctr"/>
            <a:lstStyle/>
            <a:p>
              <a:endParaRPr lang="lt-LT"/>
            </a:p>
          </p:txBody>
        </p:sp>
        <p:sp>
          <p:nvSpPr>
            <p:cNvPr id="24" name="Freeform: Shape 23">
              <a:extLst>
                <a:ext uri="{FF2B5EF4-FFF2-40B4-BE49-F238E27FC236}">
                  <a16:creationId xmlns:a16="http://schemas.microsoft.com/office/drawing/2014/main" id="{5846C9E1-B1EA-40C4-9048-AB3AB323F5C2}"/>
                </a:ext>
              </a:extLst>
            </p:cNvPr>
            <p:cNvSpPr/>
            <p:nvPr/>
          </p:nvSpPr>
          <p:spPr>
            <a:xfrm>
              <a:off x="9882093" y="6371178"/>
              <a:ext cx="625886" cy="482059"/>
            </a:xfrm>
            <a:custGeom>
              <a:avLst/>
              <a:gdLst>
                <a:gd name="connsiteX0" fmla="*/ 625887 w 625886"/>
                <a:gd name="connsiteY0" fmla="*/ 482059 h 482059"/>
                <a:gd name="connsiteX1" fmla="*/ 85819 w 625886"/>
                <a:gd name="connsiteY1" fmla="*/ 482059 h 482059"/>
                <a:gd name="connsiteX2" fmla="*/ 22954 w 625886"/>
                <a:gd name="connsiteY2" fmla="*/ 347757 h 482059"/>
                <a:gd name="connsiteX3" fmla="*/ 141064 w 625886"/>
                <a:gd name="connsiteY3" fmla="*/ 22954 h 482059"/>
                <a:gd name="connsiteX4" fmla="*/ 466819 w 625886"/>
                <a:gd name="connsiteY4" fmla="*/ 141064 h 482059"/>
                <a:gd name="connsiteX5" fmla="*/ 625887 w 625886"/>
                <a:gd name="connsiteY5" fmla="*/ 482059 h 48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886" h="482059">
                  <a:moveTo>
                    <a:pt x="625887" y="482059"/>
                  </a:moveTo>
                  <a:lnTo>
                    <a:pt x="85819" y="482059"/>
                  </a:lnTo>
                  <a:lnTo>
                    <a:pt x="22954" y="347757"/>
                  </a:lnTo>
                  <a:cubicBezTo>
                    <a:pt x="-34196" y="224884"/>
                    <a:pt x="19144" y="80104"/>
                    <a:pt x="141064" y="22954"/>
                  </a:cubicBezTo>
                  <a:cubicBezTo>
                    <a:pt x="263937" y="-34196"/>
                    <a:pt x="409669" y="19144"/>
                    <a:pt x="466819" y="141064"/>
                  </a:cubicBezTo>
                  <a:lnTo>
                    <a:pt x="625887" y="482059"/>
                  </a:lnTo>
                  <a:close/>
                </a:path>
              </a:pathLst>
            </a:custGeom>
            <a:solidFill>
              <a:schemeClr val="accent1">
                <a:alpha val="35000"/>
              </a:schemeClr>
            </a:solidFill>
            <a:ln w="9525" cap="flat">
              <a:noFill/>
              <a:prstDash val="solid"/>
              <a:miter/>
            </a:ln>
          </p:spPr>
          <p:txBody>
            <a:bodyPr rtlCol="0" anchor="ctr"/>
            <a:lstStyle/>
            <a:p>
              <a:endParaRPr lang="lt-LT"/>
            </a:p>
          </p:txBody>
        </p:sp>
        <p:sp>
          <p:nvSpPr>
            <p:cNvPr id="25" name="Freeform: Shape 24">
              <a:extLst>
                <a:ext uri="{FF2B5EF4-FFF2-40B4-BE49-F238E27FC236}">
                  <a16:creationId xmlns:a16="http://schemas.microsoft.com/office/drawing/2014/main" id="{3243BD97-0209-4DFE-9E74-354ABAD0A23E}"/>
                </a:ext>
              </a:extLst>
            </p:cNvPr>
            <p:cNvSpPr/>
            <p:nvPr/>
          </p:nvSpPr>
          <p:spPr>
            <a:xfrm>
              <a:off x="10513600" y="6466428"/>
              <a:ext cx="581119" cy="386809"/>
            </a:xfrm>
            <a:custGeom>
              <a:avLst/>
              <a:gdLst>
                <a:gd name="connsiteX0" fmla="*/ 581120 w 581119"/>
                <a:gd name="connsiteY0" fmla="*/ 386809 h 386809"/>
                <a:gd name="connsiteX1" fmla="*/ 41052 w 581119"/>
                <a:gd name="connsiteY1" fmla="*/ 386809 h 386809"/>
                <a:gd name="connsiteX2" fmla="*/ 22954 w 581119"/>
                <a:gd name="connsiteY2" fmla="*/ 348709 h 386809"/>
                <a:gd name="connsiteX3" fmla="*/ 141064 w 581119"/>
                <a:gd name="connsiteY3" fmla="*/ 22954 h 386809"/>
                <a:gd name="connsiteX4" fmla="*/ 466820 w 581119"/>
                <a:gd name="connsiteY4" fmla="*/ 141064 h 386809"/>
                <a:gd name="connsiteX5" fmla="*/ 581120 w 581119"/>
                <a:gd name="connsiteY5" fmla="*/ 386809 h 38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119" h="386809">
                  <a:moveTo>
                    <a:pt x="581120" y="386809"/>
                  </a:moveTo>
                  <a:lnTo>
                    <a:pt x="41052" y="386809"/>
                  </a:lnTo>
                  <a:lnTo>
                    <a:pt x="22954" y="348709"/>
                  </a:lnTo>
                  <a:cubicBezTo>
                    <a:pt x="-34196" y="225837"/>
                    <a:pt x="19145" y="80104"/>
                    <a:pt x="141064" y="22954"/>
                  </a:cubicBezTo>
                  <a:cubicBezTo>
                    <a:pt x="263937" y="-34196"/>
                    <a:pt x="409670" y="19144"/>
                    <a:pt x="466820" y="141064"/>
                  </a:cubicBezTo>
                  <a:lnTo>
                    <a:pt x="581120" y="386809"/>
                  </a:lnTo>
                  <a:close/>
                </a:path>
              </a:pathLst>
            </a:custGeom>
            <a:solidFill>
              <a:schemeClr val="accent2">
                <a:alpha val="40000"/>
              </a:schemeClr>
            </a:solidFill>
            <a:ln w="9525" cap="flat">
              <a:noFill/>
              <a:prstDash val="solid"/>
              <a:miter/>
            </a:ln>
          </p:spPr>
          <p:txBody>
            <a:bodyPr rtlCol="0" anchor="ctr"/>
            <a:lstStyle/>
            <a:p>
              <a:endParaRPr lang="lt-LT"/>
            </a:p>
          </p:txBody>
        </p:sp>
        <p:sp>
          <p:nvSpPr>
            <p:cNvPr id="26" name="Freeform: Shape 25">
              <a:extLst>
                <a:ext uri="{FF2B5EF4-FFF2-40B4-BE49-F238E27FC236}">
                  <a16:creationId xmlns:a16="http://schemas.microsoft.com/office/drawing/2014/main" id="{A2BA1BCC-775E-4B23-B890-BAE246E9E597}"/>
                </a:ext>
              </a:extLst>
            </p:cNvPr>
            <p:cNvSpPr/>
            <p:nvPr/>
          </p:nvSpPr>
          <p:spPr>
            <a:xfrm>
              <a:off x="10911745" y="6061615"/>
              <a:ext cx="769714" cy="791621"/>
            </a:xfrm>
            <a:custGeom>
              <a:avLst/>
              <a:gdLst>
                <a:gd name="connsiteX0" fmla="*/ 769714 w 769714"/>
                <a:gd name="connsiteY0" fmla="*/ 791622 h 791621"/>
                <a:gd name="connsiteX1" fmla="*/ 229647 w 769714"/>
                <a:gd name="connsiteY1" fmla="*/ 791622 h 791621"/>
                <a:gd name="connsiteX2" fmla="*/ 22954 w 769714"/>
                <a:gd name="connsiteY2" fmla="*/ 348709 h 791621"/>
                <a:gd name="connsiteX3" fmla="*/ 141064 w 769714"/>
                <a:gd name="connsiteY3" fmla="*/ 22954 h 791621"/>
                <a:gd name="connsiteX4" fmla="*/ 466820 w 769714"/>
                <a:gd name="connsiteY4" fmla="*/ 141064 h 791621"/>
                <a:gd name="connsiteX5" fmla="*/ 769714 w 769714"/>
                <a:gd name="connsiteY5" fmla="*/ 791622 h 79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714" h="791621">
                  <a:moveTo>
                    <a:pt x="769714" y="791622"/>
                  </a:moveTo>
                  <a:lnTo>
                    <a:pt x="229647" y="791622"/>
                  </a:lnTo>
                  <a:lnTo>
                    <a:pt x="22954" y="348709"/>
                  </a:lnTo>
                  <a:cubicBezTo>
                    <a:pt x="-34196" y="225837"/>
                    <a:pt x="19145" y="80104"/>
                    <a:pt x="141064" y="22954"/>
                  </a:cubicBezTo>
                  <a:cubicBezTo>
                    <a:pt x="263937" y="-34196"/>
                    <a:pt x="409670" y="19144"/>
                    <a:pt x="466820" y="141064"/>
                  </a:cubicBezTo>
                  <a:lnTo>
                    <a:pt x="769714" y="791622"/>
                  </a:lnTo>
                  <a:close/>
                </a:path>
              </a:pathLst>
            </a:custGeom>
            <a:solidFill>
              <a:schemeClr val="accent1">
                <a:alpha val="35000"/>
              </a:schemeClr>
            </a:solidFill>
            <a:ln w="9525" cap="flat">
              <a:noFill/>
              <a:prstDash val="solid"/>
              <a:miter/>
            </a:ln>
          </p:spPr>
          <p:txBody>
            <a:bodyPr rtlCol="0" anchor="ctr"/>
            <a:lstStyle/>
            <a:p>
              <a:endParaRPr lang="lt-LT"/>
            </a:p>
          </p:txBody>
        </p:sp>
        <p:sp>
          <p:nvSpPr>
            <p:cNvPr id="27" name="Freeform: Shape 26">
              <a:extLst>
                <a:ext uri="{FF2B5EF4-FFF2-40B4-BE49-F238E27FC236}">
                  <a16:creationId xmlns:a16="http://schemas.microsoft.com/office/drawing/2014/main" id="{D2A6AD90-CD37-4573-8AF6-FB35FE5EBC5E}"/>
                </a:ext>
              </a:extLst>
            </p:cNvPr>
            <p:cNvSpPr/>
            <p:nvPr/>
          </p:nvSpPr>
          <p:spPr>
            <a:xfrm>
              <a:off x="11256550" y="5543455"/>
              <a:ext cx="937354" cy="1309781"/>
            </a:xfrm>
            <a:custGeom>
              <a:avLst/>
              <a:gdLst>
                <a:gd name="connsiteX0" fmla="*/ 937355 w 937354"/>
                <a:gd name="connsiteY0" fmla="*/ 1150715 h 1309781"/>
                <a:gd name="connsiteX1" fmla="*/ 937355 w 937354"/>
                <a:gd name="connsiteY1" fmla="*/ 1309782 h 1309781"/>
                <a:gd name="connsiteX2" fmla="*/ 471582 w 937354"/>
                <a:gd name="connsiteY2" fmla="*/ 1309782 h 1309781"/>
                <a:gd name="connsiteX3" fmla="*/ 22954 w 937354"/>
                <a:gd name="connsiteY3" fmla="*/ 348709 h 1309781"/>
                <a:gd name="connsiteX4" fmla="*/ 141065 w 937354"/>
                <a:gd name="connsiteY4" fmla="*/ 22954 h 1309781"/>
                <a:gd name="connsiteX5" fmla="*/ 466820 w 937354"/>
                <a:gd name="connsiteY5" fmla="*/ 141064 h 1309781"/>
                <a:gd name="connsiteX6" fmla="*/ 937355 w 937354"/>
                <a:gd name="connsiteY6" fmla="*/ 1150715 h 130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354" h="1309781">
                  <a:moveTo>
                    <a:pt x="937355" y="1150715"/>
                  </a:moveTo>
                  <a:lnTo>
                    <a:pt x="937355" y="1309782"/>
                  </a:lnTo>
                  <a:lnTo>
                    <a:pt x="471582" y="1309782"/>
                  </a:lnTo>
                  <a:lnTo>
                    <a:pt x="22954" y="348709"/>
                  </a:lnTo>
                  <a:cubicBezTo>
                    <a:pt x="-34196" y="225837"/>
                    <a:pt x="19145" y="80104"/>
                    <a:pt x="141065" y="22954"/>
                  </a:cubicBezTo>
                  <a:cubicBezTo>
                    <a:pt x="263937" y="-34196"/>
                    <a:pt x="409670" y="19144"/>
                    <a:pt x="466820" y="141064"/>
                  </a:cubicBezTo>
                  <a:lnTo>
                    <a:pt x="937355" y="1150715"/>
                  </a:lnTo>
                  <a:close/>
                </a:path>
              </a:pathLst>
            </a:custGeom>
            <a:solidFill>
              <a:schemeClr val="accent2">
                <a:alpha val="40000"/>
              </a:schemeClr>
            </a:solidFill>
            <a:ln w="9525" cap="flat">
              <a:noFill/>
              <a:prstDash val="solid"/>
              <a:miter/>
            </a:ln>
          </p:spPr>
          <p:txBody>
            <a:bodyPr rtlCol="0" anchor="ctr"/>
            <a:lstStyle/>
            <a:p>
              <a:endParaRPr lang="lt-LT"/>
            </a:p>
          </p:txBody>
        </p:sp>
        <p:sp>
          <p:nvSpPr>
            <p:cNvPr id="28" name="Freeform: Shape 27">
              <a:extLst>
                <a:ext uri="{FF2B5EF4-FFF2-40B4-BE49-F238E27FC236}">
                  <a16:creationId xmlns:a16="http://schemas.microsoft.com/office/drawing/2014/main" id="{D65CED9C-7E3B-4A2F-8772-626C102AA9E7}"/>
                </a:ext>
              </a:extLst>
            </p:cNvPr>
            <p:cNvSpPr/>
            <p:nvPr/>
          </p:nvSpPr>
          <p:spPr>
            <a:xfrm>
              <a:off x="11902345" y="5669606"/>
              <a:ext cx="291559" cy="923598"/>
            </a:xfrm>
            <a:custGeom>
              <a:avLst/>
              <a:gdLst>
                <a:gd name="connsiteX0" fmla="*/ 291560 w 291559"/>
                <a:gd name="connsiteY0" fmla="*/ 4436 h 923598"/>
                <a:gd name="connsiteX1" fmla="*/ 291560 w 291559"/>
                <a:gd name="connsiteY1" fmla="*/ 923599 h 923598"/>
                <a:gd name="connsiteX2" fmla="*/ 22954 w 291559"/>
                <a:gd name="connsiteY2" fmla="*/ 348289 h 923598"/>
                <a:gd name="connsiteX3" fmla="*/ 141064 w 291559"/>
                <a:gd name="connsiteY3" fmla="*/ 22534 h 923598"/>
                <a:gd name="connsiteX4" fmla="*/ 291560 w 291559"/>
                <a:gd name="connsiteY4" fmla="*/ 4436 h 923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559" h="923598">
                  <a:moveTo>
                    <a:pt x="291560" y="4436"/>
                  </a:moveTo>
                  <a:lnTo>
                    <a:pt x="291560" y="923599"/>
                  </a:lnTo>
                  <a:lnTo>
                    <a:pt x="22954" y="348289"/>
                  </a:lnTo>
                  <a:cubicBezTo>
                    <a:pt x="-34196" y="225416"/>
                    <a:pt x="19145" y="79684"/>
                    <a:pt x="141064" y="22534"/>
                  </a:cubicBezTo>
                  <a:cubicBezTo>
                    <a:pt x="189642" y="626"/>
                    <a:pt x="242029" y="-5089"/>
                    <a:pt x="291560" y="4436"/>
                  </a:cubicBezTo>
                  <a:close/>
                </a:path>
              </a:pathLst>
            </a:custGeom>
            <a:solidFill>
              <a:schemeClr val="accent2">
                <a:alpha val="40000"/>
              </a:schemeClr>
            </a:solidFill>
            <a:ln w="9525" cap="flat">
              <a:noFill/>
              <a:prstDash val="solid"/>
              <a:miter/>
            </a:ln>
          </p:spPr>
          <p:txBody>
            <a:bodyPr rtlCol="0" anchor="ctr"/>
            <a:lstStyle/>
            <a:p>
              <a:endParaRPr lang="lt-LT"/>
            </a:p>
          </p:txBody>
        </p:sp>
      </p:grpSp>
      <p:sp>
        <p:nvSpPr>
          <p:cNvPr id="2" name="Title 1">
            <a:extLst>
              <a:ext uri="{FF2B5EF4-FFF2-40B4-BE49-F238E27FC236}">
                <a16:creationId xmlns:a16="http://schemas.microsoft.com/office/drawing/2014/main" id="{C7AA1E0C-A3FB-4F32-96A7-8EA6B5A8B07F}"/>
              </a:ext>
            </a:extLst>
          </p:cNvPr>
          <p:cNvSpPr>
            <a:spLocks noGrp="1"/>
          </p:cNvSpPr>
          <p:nvPr>
            <p:ph type="title" hasCustomPrompt="1"/>
          </p:nvPr>
        </p:nvSpPr>
        <p:spPr>
          <a:xfrm>
            <a:off x="473886" y="483074"/>
            <a:ext cx="9691194" cy="964725"/>
          </a:xfrm>
        </p:spPr>
        <p:txBody>
          <a:bodyPr>
            <a:normAutofit/>
          </a:bodyPr>
          <a:lstStyle>
            <a:lvl1pPr>
              <a:defRPr sz="3200"/>
            </a:lvl1pPr>
          </a:lstStyle>
          <a:p>
            <a:r>
              <a:rPr lang="en-US" noProof="0"/>
              <a:t>Title</a:t>
            </a:r>
          </a:p>
        </p:txBody>
      </p:sp>
      <p:sp>
        <p:nvSpPr>
          <p:cNvPr id="9" name="TextBox 8">
            <a:extLst>
              <a:ext uri="{FF2B5EF4-FFF2-40B4-BE49-F238E27FC236}">
                <a16:creationId xmlns:a16="http://schemas.microsoft.com/office/drawing/2014/main" id="{8CCF8E2D-854E-4DDA-B9B6-ABCF41B7EB16}"/>
              </a:ext>
            </a:extLst>
          </p:cNvPr>
          <p:cNvSpPr txBox="1"/>
          <p:nvPr userDrawn="1"/>
        </p:nvSpPr>
        <p:spPr>
          <a:xfrm>
            <a:off x="11655493" y="6374394"/>
            <a:ext cx="40267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181C982-8F56-4D2A-A9DD-C290D28B548C}" type="slidenum">
              <a:rPr lang="lt-LT" sz="1400" smtClean="0">
                <a:latin typeface="+mj-lt"/>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lang="lt-LT" sz="2000">
              <a:latin typeface="+mj-lt"/>
            </a:endParaRPr>
          </a:p>
        </p:txBody>
      </p:sp>
      <p:sp>
        <p:nvSpPr>
          <p:cNvPr id="4" name="Content Placeholder 2">
            <a:extLst>
              <a:ext uri="{FF2B5EF4-FFF2-40B4-BE49-F238E27FC236}">
                <a16:creationId xmlns:a16="http://schemas.microsoft.com/office/drawing/2014/main" id="{4A3DA278-1494-4038-AA96-D22102C1EE9E}"/>
              </a:ext>
            </a:extLst>
          </p:cNvPr>
          <p:cNvSpPr>
            <a:spLocks noGrp="1"/>
          </p:cNvSpPr>
          <p:nvPr>
            <p:ph idx="1" hasCustomPrompt="1"/>
          </p:nvPr>
        </p:nvSpPr>
        <p:spPr>
          <a:xfrm>
            <a:off x="473886" y="1684020"/>
            <a:ext cx="3564714" cy="3825241"/>
          </a:xfrm>
        </p:spPr>
        <p:txBody>
          <a:bodyPr/>
          <a:lstStyle>
            <a:lvl1pPr>
              <a:defRPr>
                <a:sym typeface="Wingdings" panose="05000000000000000000" pitchFamily="2" charset="2"/>
              </a:defRPr>
            </a:lvl1pPr>
            <a:lvl5pPr>
              <a:spcBef>
                <a:spcPts val="1000"/>
              </a:spcBef>
              <a:defRPr/>
            </a:lvl5pPr>
          </a:lstStyle>
          <a:p>
            <a:pPr lvl="0"/>
            <a:r>
              <a:rPr lang="en-US"/>
              <a:t>Text</a:t>
            </a:r>
            <a:r>
              <a:rPr lang="lt-LT"/>
              <a:t></a:t>
            </a:r>
            <a:r>
              <a:rPr lang="en-US"/>
              <a:t>Bullets 1</a:t>
            </a:r>
            <a:r>
              <a:rPr lang="lt-LT"/>
              <a:t></a:t>
            </a:r>
            <a:r>
              <a:rPr lang="en-US"/>
              <a:t>Bullets 2</a:t>
            </a:r>
            <a:r>
              <a:rPr lang="lt-LT"/>
              <a:t></a:t>
            </a:r>
            <a:r>
              <a:rPr lang="en-US"/>
              <a:t>Bullets 3</a:t>
            </a:r>
            <a:r>
              <a:rPr lang="lt-LT"/>
              <a:t> </a:t>
            </a:r>
            <a:r>
              <a:rPr lang="en-US"/>
              <a:t>Title</a:t>
            </a:r>
          </a:p>
          <a:p>
            <a:pPr lvl="1"/>
            <a:r>
              <a:rPr lang="en-US"/>
              <a:t>Second level</a:t>
            </a:r>
          </a:p>
          <a:p>
            <a:pPr lvl="2"/>
            <a:r>
              <a:rPr lang="en-US"/>
              <a:t>Third level</a:t>
            </a:r>
          </a:p>
          <a:p>
            <a:pPr lvl="3"/>
            <a:r>
              <a:rPr lang="en-US"/>
              <a:t>Fourth level</a:t>
            </a:r>
          </a:p>
          <a:p>
            <a:pPr lvl="4"/>
            <a:r>
              <a:rPr lang="en-US"/>
              <a:t>Fifth level</a:t>
            </a:r>
            <a:endParaRPr lang="lt-LT"/>
          </a:p>
        </p:txBody>
      </p:sp>
      <p:sp>
        <p:nvSpPr>
          <p:cNvPr id="6" name="Text Placeholder 17">
            <a:extLst>
              <a:ext uri="{FF2B5EF4-FFF2-40B4-BE49-F238E27FC236}">
                <a16:creationId xmlns:a16="http://schemas.microsoft.com/office/drawing/2014/main" id="{6830EC4A-5953-4AA7-AE30-5F2DB43354DC}"/>
              </a:ext>
            </a:extLst>
          </p:cNvPr>
          <p:cNvSpPr>
            <a:spLocks noGrp="1"/>
          </p:cNvSpPr>
          <p:nvPr>
            <p:ph type="body" sz="quarter" idx="17" hasCustomPrompt="1"/>
          </p:nvPr>
        </p:nvSpPr>
        <p:spPr>
          <a:xfrm>
            <a:off x="473886" y="5821363"/>
            <a:ext cx="5363034" cy="554037"/>
          </a:xfrm>
        </p:spPr>
        <p:txBody>
          <a:bodyPr>
            <a:normAutofit/>
          </a:bodyPr>
          <a:lstStyle>
            <a:lvl1pPr>
              <a:lnSpc>
                <a:spcPct val="100000"/>
              </a:lnSpc>
              <a:buNone/>
              <a:defRPr lang="lt-LT" sz="1200" kern="1200" dirty="0">
                <a:solidFill>
                  <a:schemeClr val="tx1">
                    <a:tint val="75000"/>
                  </a:schemeClr>
                </a:solidFill>
                <a:latin typeface="+mn-lt"/>
                <a:ea typeface="+mn-ea"/>
                <a:cs typeface="+mn-cs"/>
              </a:defRPr>
            </a:lvl1pPr>
          </a:lstStyle>
          <a:p>
            <a:pPr lvl="0"/>
            <a:r>
              <a:rPr lang="en-US"/>
              <a:t>Source:</a:t>
            </a:r>
            <a:endParaRPr lang="lt-LT"/>
          </a:p>
        </p:txBody>
      </p:sp>
      <p:sp>
        <p:nvSpPr>
          <p:cNvPr id="10" name="Text Placeholder 17">
            <a:extLst>
              <a:ext uri="{FF2B5EF4-FFF2-40B4-BE49-F238E27FC236}">
                <a16:creationId xmlns:a16="http://schemas.microsoft.com/office/drawing/2014/main" id="{D76E5456-52EB-4A00-86D1-6C0A790911AE}"/>
              </a:ext>
            </a:extLst>
          </p:cNvPr>
          <p:cNvSpPr>
            <a:spLocks noGrp="1"/>
          </p:cNvSpPr>
          <p:nvPr>
            <p:ph type="body" sz="quarter" idx="18" hasCustomPrompt="1"/>
          </p:nvPr>
        </p:nvSpPr>
        <p:spPr>
          <a:xfrm>
            <a:off x="6355080" y="5821363"/>
            <a:ext cx="5363034" cy="554037"/>
          </a:xfrm>
        </p:spPr>
        <p:txBody>
          <a:bodyPr>
            <a:normAutofit/>
          </a:bodyPr>
          <a:lstStyle>
            <a:lvl1pPr>
              <a:lnSpc>
                <a:spcPct val="100000"/>
              </a:lnSpc>
              <a:buNone/>
              <a:defRPr lang="lt-LT" sz="1200" kern="1200" dirty="0">
                <a:solidFill>
                  <a:schemeClr val="tx1">
                    <a:tint val="75000"/>
                  </a:schemeClr>
                </a:solidFill>
                <a:latin typeface="+mn-lt"/>
                <a:ea typeface="+mn-ea"/>
                <a:cs typeface="+mn-cs"/>
              </a:defRPr>
            </a:lvl1pPr>
          </a:lstStyle>
          <a:p>
            <a:pPr lvl="0"/>
            <a:r>
              <a:rPr lang="en-US"/>
              <a:t>Source:</a:t>
            </a:r>
            <a:endParaRPr lang="lt-LT"/>
          </a:p>
        </p:txBody>
      </p:sp>
      <p:sp>
        <p:nvSpPr>
          <p:cNvPr id="20" name="Content Placeholder 2">
            <a:extLst>
              <a:ext uri="{FF2B5EF4-FFF2-40B4-BE49-F238E27FC236}">
                <a16:creationId xmlns:a16="http://schemas.microsoft.com/office/drawing/2014/main" id="{FE9AFF2E-4BDA-46A5-AD9D-0503F24E81E5}"/>
              </a:ext>
            </a:extLst>
          </p:cNvPr>
          <p:cNvSpPr>
            <a:spLocks noGrp="1"/>
          </p:cNvSpPr>
          <p:nvPr>
            <p:ph idx="19" hasCustomPrompt="1"/>
          </p:nvPr>
        </p:nvSpPr>
        <p:spPr>
          <a:xfrm>
            <a:off x="4312461" y="1684020"/>
            <a:ext cx="3564714" cy="3825241"/>
          </a:xfrm>
        </p:spPr>
        <p:txBody>
          <a:bodyPr/>
          <a:lstStyle>
            <a:lvl1pPr>
              <a:defRPr>
                <a:sym typeface="Wingdings" panose="05000000000000000000" pitchFamily="2" charset="2"/>
              </a:defRPr>
            </a:lvl1pPr>
            <a:lvl5pPr>
              <a:spcBef>
                <a:spcPts val="1000"/>
              </a:spcBef>
              <a:defRPr/>
            </a:lvl5pPr>
          </a:lstStyle>
          <a:p>
            <a:pPr lvl="0"/>
            <a:r>
              <a:rPr lang="en-US"/>
              <a:t>Text</a:t>
            </a:r>
            <a:r>
              <a:rPr lang="lt-LT"/>
              <a:t></a:t>
            </a:r>
            <a:r>
              <a:rPr lang="en-US"/>
              <a:t>Bullets 1</a:t>
            </a:r>
            <a:r>
              <a:rPr lang="lt-LT"/>
              <a:t></a:t>
            </a:r>
            <a:r>
              <a:rPr lang="en-US"/>
              <a:t>Bullets 2</a:t>
            </a:r>
            <a:r>
              <a:rPr lang="lt-LT"/>
              <a:t></a:t>
            </a:r>
            <a:r>
              <a:rPr lang="en-US"/>
              <a:t>Bullets 3</a:t>
            </a:r>
            <a:r>
              <a:rPr lang="lt-LT"/>
              <a:t> </a:t>
            </a:r>
            <a:r>
              <a:rPr lang="en-US"/>
              <a:t>Title</a:t>
            </a:r>
          </a:p>
          <a:p>
            <a:pPr lvl="1"/>
            <a:r>
              <a:rPr lang="en-US"/>
              <a:t>Second level</a:t>
            </a:r>
          </a:p>
          <a:p>
            <a:pPr lvl="2"/>
            <a:r>
              <a:rPr lang="en-US"/>
              <a:t>Third level</a:t>
            </a:r>
          </a:p>
          <a:p>
            <a:pPr lvl="3"/>
            <a:r>
              <a:rPr lang="en-US"/>
              <a:t>Fourth level</a:t>
            </a:r>
          </a:p>
          <a:p>
            <a:pPr lvl="4"/>
            <a:r>
              <a:rPr lang="en-US"/>
              <a:t>Fifth level</a:t>
            </a:r>
            <a:endParaRPr lang="lt-LT"/>
          </a:p>
        </p:txBody>
      </p:sp>
      <p:sp>
        <p:nvSpPr>
          <p:cNvPr id="21" name="Content Placeholder 2">
            <a:extLst>
              <a:ext uri="{FF2B5EF4-FFF2-40B4-BE49-F238E27FC236}">
                <a16:creationId xmlns:a16="http://schemas.microsoft.com/office/drawing/2014/main" id="{3021EC4C-1B58-438A-ADA6-6A1066B05AB7}"/>
              </a:ext>
            </a:extLst>
          </p:cNvPr>
          <p:cNvSpPr>
            <a:spLocks noGrp="1"/>
          </p:cNvSpPr>
          <p:nvPr>
            <p:ph idx="20" hasCustomPrompt="1"/>
          </p:nvPr>
        </p:nvSpPr>
        <p:spPr>
          <a:xfrm>
            <a:off x="8160513" y="1684020"/>
            <a:ext cx="3564714" cy="3825241"/>
          </a:xfrm>
        </p:spPr>
        <p:txBody>
          <a:bodyPr/>
          <a:lstStyle>
            <a:lvl1pPr>
              <a:defRPr>
                <a:sym typeface="Wingdings" panose="05000000000000000000" pitchFamily="2" charset="2"/>
              </a:defRPr>
            </a:lvl1pPr>
            <a:lvl5pPr>
              <a:spcBef>
                <a:spcPts val="1000"/>
              </a:spcBef>
              <a:defRPr/>
            </a:lvl5pPr>
          </a:lstStyle>
          <a:p>
            <a:pPr lvl="0"/>
            <a:r>
              <a:rPr lang="en-US"/>
              <a:t>Text</a:t>
            </a:r>
            <a:r>
              <a:rPr lang="lt-LT"/>
              <a:t></a:t>
            </a:r>
            <a:r>
              <a:rPr lang="en-US"/>
              <a:t>Bullets 1</a:t>
            </a:r>
            <a:r>
              <a:rPr lang="lt-LT"/>
              <a:t></a:t>
            </a:r>
            <a:r>
              <a:rPr lang="en-US"/>
              <a:t>Bullets 2</a:t>
            </a:r>
            <a:r>
              <a:rPr lang="lt-LT"/>
              <a:t></a:t>
            </a:r>
            <a:r>
              <a:rPr lang="en-US"/>
              <a:t>Bullets 3</a:t>
            </a:r>
            <a:r>
              <a:rPr lang="lt-LT"/>
              <a:t> </a:t>
            </a:r>
            <a:r>
              <a:rPr lang="en-US"/>
              <a:t>Title</a:t>
            </a:r>
          </a:p>
          <a:p>
            <a:pPr lvl="1"/>
            <a:r>
              <a:rPr lang="en-US"/>
              <a:t>Second level</a:t>
            </a:r>
          </a:p>
          <a:p>
            <a:pPr lvl="2"/>
            <a:r>
              <a:rPr lang="en-US"/>
              <a:t>Third level</a:t>
            </a:r>
          </a:p>
          <a:p>
            <a:pPr lvl="3"/>
            <a:r>
              <a:rPr lang="en-US"/>
              <a:t>Fourth level</a:t>
            </a:r>
          </a:p>
          <a:p>
            <a:pPr lvl="4"/>
            <a:r>
              <a:rPr lang="en-US"/>
              <a:t>Fifth level</a:t>
            </a:r>
            <a:endParaRPr lang="lt-LT"/>
          </a:p>
        </p:txBody>
      </p:sp>
      <p:pic>
        <p:nvPicPr>
          <p:cNvPr id="18" name="Graphic 17">
            <a:extLst>
              <a:ext uri="{FF2B5EF4-FFF2-40B4-BE49-F238E27FC236}">
                <a16:creationId xmlns:a16="http://schemas.microsoft.com/office/drawing/2014/main" id="{0451EBA3-83A6-4EEE-8F63-9574CE589E9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80634" y="434264"/>
            <a:ext cx="1333329" cy="638175"/>
          </a:xfrm>
          <a:prstGeom prst="rect">
            <a:avLst/>
          </a:prstGeom>
        </p:spPr>
      </p:pic>
    </p:spTree>
    <p:extLst>
      <p:ext uri="{BB962C8B-B14F-4D97-AF65-F5344CB8AC3E}">
        <p14:creationId xmlns:p14="http://schemas.microsoft.com/office/powerpoint/2010/main" val="837553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icons + text">
    <p:bg>
      <p:bgPr>
        <a:solidFill>
          <a:schemeClr val="bg1"/>
        </a:solidFill>
        <a:effectLst/>
      </p:bgPr>
    </p:bg>
    <p:spTree>
      <p:nvGrpSpPr>
        <p:cNvPr id="1" name=""/>
        <p:cNvGrpSpPr/>
        <p:nvPr/>
      </p:nvGrpSpPr>
      <p:grpSpPr>
        <a:xfrm>
          <a:off x="0" y="0"/>
          <a:ext cx="0" cy="0"/>
          <a:chOff x="0" y="0"/>
          <a:chExt cx="0" cy="0"/>
        </a:xfrm>
      </p:grpSpPr>
      <p:pic>
        <p:nvPicPr>
          <p:cNvPr id="53" name="Graphic 52">
            <a:extLst>
              <a:ext uri="{FF2B5EF4-FFF2-40B4-BE49-F238E27FC236}">
                <a16:creationId xmlns:a16="http://schemas.microsoft.com/office/drawing/2014/main" id="{8487C824-436B-40D5-A5F5-FE89E993307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54563"/>
            <a:ext cx="809625" cy="676275"/>
          </a:xfrm>
          <a:prstGeom prst="rect">
            <a:avLst/>
          </a:prstGeom>
        </p:spPr>
      </p:pic>
      <p:grpSp>
        <p:nvGrpSpPr>
          <p:cNvPr id="46" name="Graphic 11">
            <a:extLst>
              <a:ext uri="{FF2B5EF4-FFF2-40B4-BE49-F238E27FC236}">
                <a16:creationId xmlns:a16="http://schemas.microsoft.com/office/drawing/2014/main" id="{754AA255-1B7C-464E-8740-B8C1D1809C25}"/>
              </a:ext>
            </a:extLst>
          </p:cNvPr>
          <p:cNvGrpSpPr/>
          <p:nvPr userDrawn="1"/>
        </p:nvGrpSpPr>
        <p:grpSpPr>
          <a:xfrm>
            <a:off x="9439275" y="5548219"/>
            <a:ext cx="2754630" cy="1309781"/>
            <a:chOff x="9439275" y="5543455"/>
            <a:chExt cx="2754630" cy="1309781"/>
          </a:xfrm>
          <a:solidFill>
            <a:schemeClr val="accent1">
              <a:alpha val="40000"/>
            </a:schemeClr>
          </a:solidFill>
        </p:grpSpPr>
        <p:sp>
          <p:nvSpPr>
            <p:cNvPr id="47" name="Freeform: Shape 46">
              <a:extLst>
                <a:ext uri="{FF2B5EF4-FFF2-40B4-BE49-F238E27FC236}">
                  <a16:creationId xmlns:a16="http://schemas.microsoft.com/office/drawing/2014/main" id="{426357E6-F77B-4FF5-8E48-5CA7C71D27AC}"/>
                </a:ext>
              </a:extLst>
            </p:cNvPr>
            <p:cNvSpPr/>
            <p:nvPr/>
          </p:nvSpPr>
          <p:spPr>
            <a:xfrm>
              <a:off x="9439275" y="6664548"/>
              <a:ext cx="481964" cy="188689"/>
            </a:xfrm>
            <a:custGeom>
              <a:avLst/>
              <a:gdLst>
                <a:gd name="connsiteX0" fmla="*/ 481965 w 481964"/>
                <a:gd name="connsiteY0" fmla="*/ 188689 h 188689"/>
                <a:gd name="connsiteX1" fmla="*/ 0 w 481964"/>
                <a:gd name="connsiteY1" fmla="*/ 188689 h 188689"/>
                <a:gd name="connsiteX2" fmla="*/ 134303 w 481964"/>
                <a:gd name="connsiteY2" fmla="*/ 22954 h 188689"/>
                <a:gd name="connsiteX3" fmla="*/ 460058 w 481964"/>
                <a:gd name="connsiteY3" fmla="*/ 141064 h 188689"/>
                <a:gd name="connsiteX4" fmla="*/ 481965 w 481964"/>
                <a:gd name="connsiteY4" fmla="*/ 188689 h 188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964" h="188689">
                  <a:moveTo>
                    <a:pt x="481965" y="188689"/>
                  </a:moveTo>
                  <a:lnTo>
                    <a:pt x="0" y="188689"/>
                  </a:lnTo>
                  <a:cubicBezTo>
                    <a:pt x="17145" y="118205"/>
                    <a:pt x="63818" y="56292"/>
                    <a:pt x="134303" y="22954"/>
                  </a:cubicBezTo>
                  <a:cubicBezTo>
                    <a:pt x="257175" y="-34196"/>
                    <a:pt x="402908" y="19144"/>
                    <a:pt x="460058" y="141064"/>
                  </a:cubicBezTo>
                  <a:lnTo>
                    <a:pt x="481965" y="188689"/>
                  </a:lnTo>
                  <a:close/>
                </a:path>
              </a:pathLst>
            </a:custGeom>
            <a:solidFill>
              <a:schemeClr val="accent2">
                <a:alpha val="40000"/>
              </a:schemeClr>
            </a:solidFill>
            <a:ln w="9525" cap="flat">
              <a:noFill/>
              <a:prstDash val="solid"/>
              <a:miter/>
            </a:ln>
          </p:spPr>
          <p:txBody>
            <a:bodyPr rtlCol="0" anchor="ctr"/>
            <a:lstStyle/>
            <a:p>
              <a:endParaRPr lang="lt-LT"/>
            </a:p>
          </p:txBody>
        </p:sp>
        <p:sp>
          <p:nvSpPr>
            <p:cNvPr id="48" name="Freeform: Shape 47">
              <a:extLst>
                <a:ext uri="{FF2B5EF4-FFF2-40B4-BE49-F238E27FC236}">
                  <a16:creationId xmlns:a16="http://schemas.microsoft.com/office/drawing/2014/main" id="{25B74C4E-80B2-4419-9B6A-FAECB2820E22}"/>
                </a:ext>
              </a:extLst>
            </p:cNvPr>
            <p:cNvSpPr/>
            <p:nvPr/>
          </p:nvSpPr>
          <p:spPr>
            <a:xfrm>
              <a:off x="9882093" y="6371178"/>
              <a:ext cx="625886" cy="482059"/>
            </a:xfrm>
            <a:custGeom>
              <a:avLst/>
              <a:gdLst>
                <a:gd name="connsiteX0" fmla="*/ 625887 w 625886"/>
                <a:gd name="connsiteY0" fmla="*/ 482059 h 482059"/>
                <a:gd name="connsiteX1" fmla="*/ 85819 w 625886"/>
                <a:gd name="connsiteY1" fmla="*/ 482059 h 482059"/>
                <a:gd name="connsiteX2" fmla="*/ 22954 w 625886"/>
                <a:gd name="connsiteY2" fmla="*/ 347757 h 482059"/>
                <a:gd name="connsiteX3" fmla="*/ 141064 w 625886"/>
                <a:gd name="connsiteY3" fmla="*/ 22954 h 482059"/>
                <a:gd name="connsiteX4" fmla="*/ 466819 w 625886"/>
                <a:gd name="connsiteY4" fmla="*/ 141064 h 482059"/>
                <a:gd name="connsiteX5" fmla="*/ 625887 w 625886"/>
                <a:gd name="connsiteY5" fmla="*/ 482059 h 48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886" h="482059">
                  <a:moveTo>
                    <a:pt x="625887" y="482059"/>
                  </a:moveTo>
                  <a:lnTo>
                    <a:pt x="85819" y="482059"/>
                  </a:lnTo>
                  <a:lnTo>
                    <a:pt x="22954" y="347757"/>
                  </a:lnTo>
                  <a:cubicBezTo>
                    <a:pt x="-34196" y="224884"/>
                    <a:pt x="19144" y="80104"/>
                    <a:pt x="141064" y="22954"/>
                  </a:cubicBezTo>
                  <a:cubicBezTo>
                    <a:pt x="263937" y="-34196"/>
                    <a:pt x="409669" y="19144"/>
                    <a:pt x="466819" y="141064"/>
                  </a:cubicBezTo>
                  <a:lnTo>
                    <a:pt x="625887" y="482059"/>
                  </a:lnTo>
                  <a:close/>
                </a:path>
              </a:pathLst>
            </a:custGeom>
            <a:solidFill>
              <a:schemeClr val="accent1">
                <a:alpha val="35000"/>
              </a:schemeClr>
            </a:solidFill>
            <a:ln w="9525" cap="flat">
              <a:noFill/>
              <a:prstDash val="solid"/>
              <a:miter/>
            </a:ln>
          </p:spPr>
          <p:txBody>
            <a:bodyPr rtlCol="0" anchor="ctr"/>
            <a:lstStyle/>
            <a:p>
              <a:endParaRPr lang="lt-LT"/>
            </a:p>
          </p:txBody>
        </p:sp>
        <p:sp>
          <p:nvSpPr>
            <p:cNvPr id="49" name="Freeform: Shape 48">
              <a:extLst>
                <a:ext uri="{FF2B5EF4-FFF2-40B4-BE49-F238E27FC236}">
                  <a16:creationId xmlns:a16="http://schemas.microsoft.com/office/drawing/2014/main" id="{7ED46877-10E0-4B14-AF8C-E44716142C8C}"/>
                </a:ext>
              </a:extLst>
            </p:cNvPr>
            <p:cNvSpPr/>
            <p:nvPr/>
          </p:nvSpPr>
          <p:spPr>
            <a:xfrm>
              <a:off x="10513600" y="6466428"/>
              <a:ext cx="581119" cy="386809"/>
            </a:xfrm>
            <a:custGeom>
              <a:avLst/>
              <a:gdLst>
                <a:gd name="connsiteX0" fmla="*/ 581120 w 581119"/>
                <a:gd name="connsiteY0" fmla="*/ 386809 h 386809"/>
                <a:gd name="connsiteX1" fmla="*/ 41052 w 581119"/>
                <a:gd name="connsiteY1" fmla="*/ 386809 h 386809"/>
                <a:gd name="connsiteX2" fmla="*/ 22954 w 581119"/>
                <a:gd name="connsiteY2" fmla="*/ 348709 h 386809"/>
                <a:gd name="connsiteX3" fmla="*/ 141064 w 581119"/>
                <a:gd name="connsiteY3" fmla="*/ 22954 h 386809"/>
                <a:gd name="connsiteX4" fmla="*/ 466820 w 581119"/>
                <a:gd name="connsiteY4" fmla="*/ 141064 h 386809"/>
                <a:gd name="connsiteX5" fmla="*/ 581120 w 581119"/>
                <a:gd name="connsiteY5" fmla="*/ 386809 h 38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119" h="386809">
                  <a:moveTo>
                    <a:pt x="581120" y="386809"/>
                  </a:moveTo>
                  <a:lnTo>
                    <a:pt x="41052" y="386809"/>
                  </a:lnTo>
                  <a:lnTo>
                    <a:pt x="22954" y="348709"/>
                  </a:lnTo>
                  <a:cubicBezTo>
                    <a:pt x="-34196" y="225837"/>
                    <a:pt x="19145" y="80104"/>
                    <a:pt x="141064" y="22954"/>
                  </a:cubicBezTo>
                  <a:cubicBezTo>
                    <a:pt x="263937" y="-34196"/>
                    <a:pt x="409670" y="19144"/>
                    <a:pt x="466820" y="141064"/>
                  </a:cubicBezTo>
                  <a:lnTo>
                    <a:pt x="581120" y="386809"/>
                  </a:lnTo>
                  <a:close/>
                </a:path>
              </a:pathLst>
            </a:custGeom>
            <a:solidFill>
              <a:schemeClr val="accent2">
                <a:alpha val="40000"/>
              </a:schemeClr>
            </a:solidFill>
            <a:ln w="9525" cap="flat">
              <a:noFill/>
              <a:prstDash val="solid"/>
              <a:miter/>
            </a:ln>
          </p:spPr>
          <p:txBody>
            <a:bodyPr rtlCol="0" anchor="ctr"/>
            <a:lstStyle/>
            <a:p>
              <a:endParaRPr lang="lt-LT"/>
            </a:p>
          </p:txBody>
        </p:sp>
        <p:sp>
          <p:nvSpPr>
            <p:cNvPr id="50" name="Freeform: Shape 49">
              <a:extLst>
                <a:ext uri="{FF2B5EF4-FFF2-40B4-BE49-F238E27FC236}">
                  <a16:creationId xmlns:a16="http://schemas.microsoft.com/office/drawing/2014/main" id="{59CD5F37-D434-4567-BD99-D420B7907C8C}"/>
                </a:ext>
              </a:extLst>
            </p:cNvPr>
            <p:cNvSpPr/>
            <p:nvPr/>
          </p:nvSpPr>
          <p:spPr>
            <a:xfrm>
              <a:off x="10911745" y="6061615"/>
              <a:ext cx="769714" cy="791621"/>
            </a:xfrm>
            <a:custGeom>
              <a:avLst/>
              <a:gdLst>
                <a:gd name="connsiteX0" fmla="*/ 769714 w 769714"/>
                <a:gd name="connsiteY0" fmla="*/ 791622 h 791621"/>
                <a:gd name="connsiteX1" fmla="*/ 229647 w 769714"/>
                <a:gd name="connsiteY1" fmla="*/ 791622 h 791621"/>
                <a:gd name="connsiteX2" fmla="*/ 22954 w 769714"/>
                <a:gd name="connsiteY2" fmla="*/ 348709 h 791621"/>
                <a:gd name="connsiteX3" fmla="*/ 141064 w 769714"/>
                <a:gd name="connsiteY3" fmla="*/ 22954 h 791621"/>
                <a:gd name="connsiteX4" fmla="*/ 466820 w 769714"/>
                <a:gd name="connsiteY4" fmla="*/ 141064 h 791621"/>
                <a:gd name="connsiteX5" fmla="*/ 769714 w 769714"/>
                <a:gd name="connsiteY5" fmla="*/ 791622 h 79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714" h="791621">
                  <a:moveTo>
                    <a:pt x="769714" y="791622"/>
                  </a:moveTo>
                  <a:lnTo>
                    <a:pt x="229647" y="791622"/>
                  </a:lnTo>
                  <a:lnTo>
                    <a:pt x="22954" y="348709"/>
                  </a:lnTo>
                  <a:cubicBezTo>
                    <a:pt x="-34196" y="225837"/>
                    <a:pt x="19145" y="80104"/>
                    <a:pt x="141064" y="22954"/>
                  </a:cubicBezTo>
                  <a:cubicBezTo>
                    <a:pt x="263937" y="-34196"/>
                    <a:pt x="409670" y="19144"/>
                    <a:pt x="466820" y="141064"/>
                  </a:cubicBezTo>
                  <a:lnTo>
                    <a:pt x="769714" y="791622"/>
                  </a:lnTo>
                  <a:close/>
                </a:path>
              </a:pathLst>
            </a:custGeom>
            <a:solidFill>
              <a:schemeClr val="accent1">
                <a:alpha val="35000"/>
              </a:schemeClr>
            </a:solidFill>
            <a:ln w="9525" cap="flat">
              <a:noFill/>
              <a:prstDash val="solid"/>
              <a:miter/>
            </a:ln>
          </p:spPr>
          <p:txBody>
            <a:bodyPr rtlCol="0" anchor="ctr"/>
            <a:lstStyle/>
            <a:p>
              <a:endParaRPr lang="lt-LT"/>
            </a:p>
          </p:txBody>
        </p:sp>
        <p:sp>
          <p:nvSpPr>
            <p:cNvPr id="51" name="Freeform: Shape 50">
              <a:extLst>
                <a:ext uri="{FF2B5EF4-FFF2-40B4-BE49-F238E27FC236}">
                  <a16:creationId xmlns:a16="http://schemas.microsoft.com/office/drawing/2014/main" id="{2837754F-5669-4193-9557-D1E828205528}"/>
                </a:ext>
              </a:extLst>
            </p:cNvPr>
            <p:cNvSpPr/>
            <p:nvPr/>
          </p:nvSpPr>
          <p:spPr>
            <a:xfrm>
              <a:off x="11256550" y="5543455"/>
              <a:ext cx="937354" cy="1309781"/>
            </a:xfrm>
            <a:custGeom>
              <a:avLst/>
              <a:gdLst>
                <a:gd name="connsiteX0" fmla="*/ 937355 w 937354"/>
                <a:gd name="connsiteY0" fmla="*/ 1150715 h 1309781"/>
                <a:gd name="connsiteX1" fmla="*/ 937355 w 937354"/>
                <a:gd name="connsiteY1" fmla="*/ 1309782 h 1309781"/>
                <a:gd name="connsiteX2" fmla="*/ 471582 w 937354"/>
                <a:gd name="connsiteY2" fmla="*/ 1309782 h 1309781"/>
                <a:gd name="connsiteX3" fmla="*/ 22954 w 937354"/>
                <a:gd name="connsiteY3" fmla="*/ 348709 h 1309781"/>
                <a:gd name="connsiteX4" fmla="*/ 141065 w 937354"/>
                <a:gd name="connsiteY4" fmla="*/ 22954 h 1309781"/>
                <a:gd name="connsiteX5" fmla="*/ 466820 w 937354"/>
                <a:gd name="connsiteY5" fmla="*/ 141064 h 1309781"/>
                <a:gd name="connsiteX6" fmla="*/ 937355 w 937354"/>
                <a:gd name="connsiteY6" fmla="*/ 1150715 h 130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354" h="1309781">
                  <a:moveTo>
                    <a:pt x="937355" y="1150715"/>
                  </a:moveTo>
                  <a:lnTo>
                    <a:pt x="937355" y="1309782"/>
                  </a:lnTo>
                  <a:lnTo>
                    <a:pt x="471582" y="1309782"/>
                  </a:lnTo>
                  <a:lnTo>
                    <a:pt x="22954" y="348709"/>
                  </a:lnTo>
                  <a:cubicBezTo>
                    <a:pt x="-34196" y="225837"/>
                    <a:pt x="19145" y="80104"/>
                    <a:pt x="141065" y="22954"/>
                  </a:cubicBezTo>
                  <a:cubicBezTo>
                    <a:pt x="263937" y="-34196"/>
                    <a:pt x="409670" y="19144"/>
                    <a:pt x="466820" y="141064"/>
                  </a:cubicBezTo>
                  <a:lnTo>
                    <a:pt x="937355" y="1150715"/>
                  </a:lnTo>
                  <a:close/>
                </a:path>
              </a:pathLst>
            </a:custGeom>
            <a:solidFill>
              <a:schemeClr val="accent2">
                <a:alpha val="40000"/>
              </a:schemeClr>
            </a:solidFill>
            <a:ln w="9525" cap="flat">
              <a:noFill/>
              <a:prstDash val="solid"/>
              <a:miter/>
            </a:ln>
          </p:spPr>
          <p:txBody>
            <a:bodyPr rtlCol="0" anchor="ctr"/>
            <a:lstStyle/>
            <a:p>
              <a:endParaRPr lang="lt-LT"/>
            </a:p>
          </p:txBody>
        </p:sp>
        <p:sp>
          <p:nvSpPr>
            <p:cNvPr id="52" name="Freeform: Shape 51">
              <a:extLst>
                <a:ext uri="{FF2B5EF4-FFF2-40B4-BE49-F238E27FC236}">
                  <a16:creationId xmlns:a16="http://schemas.microsoft.com/office/drawing/2014/main" id="{BB2F491E-32B8-45D9-B230-06EF11313942}"/>
                </a:ext>
              </a:extLst>
            </p:cNvPr>
            <p:cNvSpPr/>
            <p:nvPr/>
          </p:nvSpPr>
          <p:spPr>
            <a:xfrm>
              <a:off x="11902345" y="5669606"/>
              <a:ext cx="291559" cy="923598"/>
            </a:xfrm>
            <a:custGeom>
              <a:avLst/>
              <a:gdLst>
                <a:gd name="connsiteX0" fmla="*/ 291560 w 291559"/>
                <a:gd name="connsiteY0" fmla="*/ 4436 h 923598"/>
                <a:gd name="connsiteX1" fmla="*/ 291560 w 291559"/>
                <a:gd name="connsiteY1" fmla="*/ 923599 h 923598"/>
                <a:gd name="connsiteX2" fmla="*/ 22954 w 291559"/>
                <a:gd name="connsiteY2" fmla="*/ 348289 h 923598"/>
                <a:gd name="connsiteX3" fmla="*/ 141064 w 291559"/>
                <a:gd name="connsiteY3" fmla="*/ 22534 h 923598"/>
                <a:gd name="connsiteX4" fmla="*/ 291560 w 291559"/>
                <a:gd name="connsiteY4" fmla="*/ 4436 h 923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559" h="923598">
                  <a:moveTo>
                    <a:pt x="291560" y="4436"/>
                  </a:moveTo>
                  <a:lnTo>
                    <a:pt x="291560" y="923599"/>
                  </a:lnTo>
                  <a:lnTo>
                    <a:pt x="22954" y="348289"/>
                  </a:lnTo>
                  <a:cubicBezTo>
                    <a:pt x="-34196" y="225416"/>
                    <a:pt x="19145" y="79684"/>
                    <a:pt x="141064" y="22534"/>
                  </a:cubicBezTo>
                  <a:cubicBezTo>
                    <a:pt x="189642" y="626"/>
                    <a:pt x="242029" y="-5089"/>
                    <a:pt x="291560" y="4436"/>
                  </a:cubicBezTo>
                  <a:close/>
                </a:path>
              </a:pathLst>
            </a:custGeom>
            <a:solidFill>
              <a:schemeClr val="accent2">
                <a:alpha val="40000"/>
              </a:schemeClr>
            </a:solidFill>
            <a:ln w="9525" cap="flat">
              <a:noFill/>
              <a:prstDash val="solid"/>
              <a:miter/>
            </a:ln>
          </p:spPr>
          <p:txBody>
            <a:bodyPr rtlCol="0" anchor="ctr"/>
            <a:lstStyle/>
            <a:p>
              <a:endParaRPr lang="lt-LT"/>
            </a:p>
          </p:txBody>
        </p:sp>
      </p:grpSp>
      <p:sp>
        <p:nvSpPr>
          <p:cNvPr id="2" name="Title 1">
            <a:extLst>
              <a:ext uri="{FF2B5EF4-FFF2-40B4-BE49-F238E27FC236}">
                <a16:creationId xmlns:a16="http://schemas.microsoft.com/office/drawing/2014/main" id="{C7AA1E0C-A3FB-4F32-96A7-8EA6B5A8B07F}"/>
              </a:ext>
            </a:extLst>
          </p:cNvPr>
          <p:cNvSpPr>
            <a:spLocks noGrp="1"/>
          </p:cNvSpPr>
          <p:nvPr>
            <p:ph type="title" hasCustomPrompt="1"/>
          </p:nvPr>
        </p:nvSpPr>
        <p:spPr>
          <a:xfrm>
            <a:off x="473886" y="483074"/>
            <a:ext cx="9691194" cy="964725"/>
          </a:xfrm>
        </p:spPr>
        <p:txBody>
          <a:bodyPr>
            <a:normAutofit/>
          </a:bodyPr>
          <a:lstStyle>
            <a:lvl1pPr>
              <a:defRPr sz="3200"/>
            </a:lvl1pPr>
          </a:lstStyle>
          <a:p>
            <a:r>
              <a:rPr lang="en-US" noProof="0"/>
              <a:t>Title</a:t>
            </a:r>
          </a:p>
        </p:txBody>
      </p:sp>
      <p:sp>
        <p:nvSpPr>
          <p:cNvPr id="9" name="TextBox 8">
            <a:extLst>
              <a:ext uri="{FF2B5EF4-FFF2-40B4-BE49-F238E27FC236}">
                <a16:creationId xmlns:a16="http://schemas.microsoft.com/office/drawing/2014/main" id="{8CCF8E2D-854E-4DDA-B9B6-ABCF41B7EB16}"/>
              </a:ext>
            </a:extLst>
          </p:cNvPr>
          <p:cNvSpPr txBox="1"/>
          <p:nvPr userDrawn="1"/>
        </p:nvSpPr>
        <p:spPr>
          <a:xfrm>
            <a:off x="11655493" y="6374394"/>
            <a:ext cx="40267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181C982-8F56-4D2A-A9DD-C290D28B548C}" type="slidenum">
              <a:rPr lang="lt-LT" sz="1400" smtClean="0">
                <a:latin typeface="+mj-lt"/>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lang="lt-LT" sz="2000">
              <a:latin typeface="+mj-lt"/>
            </a:endParaRPr>
          </a:p>
        </p:txBody>
      </p:sp>
      <p:sp>
        <p:nvSpPr>
          <p:cNvPr id="6" name="Text Placeholder 17">
            <a:extLst>
              <a:ext uri="{FF2B5EF4-FFF2-40B4-BE49-F238E27FC236}">
                <a16:creationId xmlns:a16="http://schemas.microsoft.com/office/drawing/2014/main" id="{6830EC4A-5953-4AA7-AE30-5F2DB43354DC}"/>
              </a:ext>
            </a:extLst>
          </p:cNvPr>
          <p:cNvSpPr>
            <a:spLocks noGrp="1"/>
          </p:cNvSpPr>
          <p:nvPr>
            <p:ph type="body" sz="quarter" idx="17" hasCustomPrompt="1"/>
          </p:nvPr>
        </p:nvSpPr>
        <p:spPr>
          <a:xfrm>
            <a:off x="473886" y="5821363"/>
            <a:ext cx="5363034" cy="554037"/>
          </a:xfrm>
        </p:spPr>
        <p:txBody>
          <a:bodyPr>
            <a:normAutofit/>
          </a:bodyPr>
          <a:lstStyle>
            <a:lvl1pPr>
              <a:lnSpc>
                <a:spcPct val="100000"/>
              </a:lnSpc>
              <a:buNone/>
              <a:defRPr lang="lt-LT" sz="1200" kern="1200" dirty="0">
                <a:solidFill>
                  <a:schemeClr val="tx1">
                    <a:tint val="75000"/>
                  </a:schemeClr>
                </a:solidFill>
                <a:latin typeface="+mn-lt"/>
                <a:ea typeface="+mn-ea"/>
                <a:cs typeface="+mn-cs"/>
              </a:defRPr>
            </a:lvl1pPr>
          </a:lstStyle>
          <a:p>
            <a:pPr lvl="0"/>
            <a:r>
              <a:rPr lang="en-US"/>
              <a:t>Source:</a:t>
            </a:r>
            <a:endParaRPr lang="lt-LT"/>
          </a:p>
        </p:txBody>
      </p:sp>
      <p:sp>
        <p:nvSpPr>
          <p:cNvPr id="10" name="Text Placeholder 17">
            <a:extLst>
              <a:ext uri="{FF2B5EF4-FFF2-40B4-BE49-F238E27FC236}">
                <a16:creationId xmlns:a16="http://schemas.microsoft.com/office/drawing/2014/main" id="{D76E5456-52EB-4A00-86D1-6C0A790911AE}"/>
              </a:ext>
            </a:extLst>
          </p:cNvPr>
          <p:cNvSpPr>
            <a:spLocks noGrp="1"/>
          </p:cNvSpPr>
          <p:nvPr>
            <p:ph type="body" sz="quarter" idx="18" hasCustomPrompt="1"/>
          </p:nvPr>
        </p:nvSpPr>
        <p:spPr>
          <a:xfrm>
            <a:off x="6355080" y="5821363"/>
            <a:ext cx="5363034" cy="554037"/>
          </a:xfrm>
        </p:spPr>
        <p:txBody>
          <a:bodyPr>
            <a:normAutofit/>
          </a:bodyPr>
          <a:lstStyle>
            <a:lvl1pPr>
              <a:lnSpc>
                <a:spcPct val="100000"/>
              </a:lnSpc>
              <a:buNone/>
              <a:defRPr lang="lt-LT" sz="1200" kern="1200" dirty="0">
                <a:solidFill>
                  <a:schemeClr val="tx1">
                    <a:tint val="75000"/>
                  </a:schemeClr>
                </a:solidFill>
                <a:latin typeface="+mn-lt"/>
                <a:ea typeface="+mn-ea"/>
                <a:cs typeface="+mn-cs"/>
              </a:defRPr>
            </a:lvl1pPr>
          </a:lstStyle>
          <a:p>
            <a:pPr lvl="0"/>
            <a:r>
              <a:rPr lang="en-US"/>
              <a:t>Source:</a:t>
            </a:r>
            <a:endParaRPr lang="lt-LT"/>
          </a:p>
        </p:txBody>
      </p:sp>
      <p:sp>
        <p:nvSpPr>
          <p:cNvPr id="7" name="Picture Placeholder 6">
            <a:extLst>
              <a:ext uri="{FF2B5EF4-FFF2-40B4-BE49-F238E27FC236}">
                <a16:creationId xmlns:a16="http://schemas.microsoft.com/office/drawing/2014/main" id="{C2463FAE-3374-45AC-B5C8-0E331ECF33D9}"/>
              </a:ext>
            </a:extLst>
          </p:cNvPr>
          <p:cNvSpPr>
            <a:spLocks noGrp="1"/>
          </p:cNvSpPr>
          <p:nvPr>
            <p:ph type="pic" sz="quarter" idx="19" hasCustomPrompt="1"/>
          </p:nvPr>
        </p:nvSpPr>
        <p:spPr>
          <a:xfrm>
            <a:off x="474663" y="1699895"/>
            <a:ext cx="949325" cy="949325"/>
          </a:xfrm>
          <a:prstGeom prst="ellipse">
            <a:avLst/>
          </a:prstGeom>
          <a:solidFill>
            <a:schemeClr val="accent2"/>
          </a:solidFill>
        </p:spPr>
        <p:txBody>
          <a:bodyPr anchor="ctr" anchorCtr="0">
            <a:normAutofit/>
          </a:bodyPr>
          <a:lstStyle>
            <a:lvl1pPr algn="ctr">
              <a:defRPr sz="1400"/>
            </a:lvl1pPr>
          </a:lstStyle>
          <a:p>
            <a:r>
              <a:rPr lang="lt-LT" err="1"/>
              <a:t>Icon</a:t>
            </a:r>
            <a:endParaRPr lang="lt-LT"/>
          </a:p>
        </p:txBody>
      </p:sp>
      <p:sp>
        <p:nvSpPr>
          <p:cNvPr id="5" name="Text Placeholder 4">
            <a:extLst>
              <a:ext uri="{FF2B5EF4-FFF2-40B4-BE49-F238E27FC236}">
                <a16:creationId xmlns:a16="http://schemas.microsoft.com/office/drawing/2014/main" id="{AF4979F0-D994-40B4-8281-97C51110C92C}"/>
              </a:ext>
            </a:extLst>
          </p:cNvPr>
          <p:cNvSpPr>
            <a:spLocks noGrp="1"/>
          </p:cNvSpPr>
          <p:nvPr>
            <p:ph type="body" sz="quarter" idx="21" hasCustomPrompt="1"/>
          </p:nvPr>
        </p:nvSpPr>
        <p:spPr>
          <a:xfrm>
            <a:off x="1608138" y="1700213"/>
            <a:ext cx="4229100" cy="1652587"/>
          </a:xfrm>
        </p:spPr>
        <p:txBody>
          <a:bodyPr/>
          <a:lstStyle>
            <a:lvl1pPr>
              <a:defRPr>
                <a:sym typeface="Wingdings" panose="05000000000000000000" pitchFamily="2" charset="2"/>
              </a:defRPr>
            </a:lvl1pPr>
            <a:lvl3pPr marL="0" indent="0">
              <a:buNone/>
              <a:defRPr sz="2000" b="1">
                <a:solidFill>
                  <a:schemeClr val="accent1"/>
                </a:solidFill>
              </a:defRPr>
            </a:lvl3pPr>
          </a:lstStyle>
          <a:p>
            <a:pPr lvl="0"/>
            <a:r>
              <a:rPr lang="en-US" err="1"/>
              <a:t>TextBulletsTitle</a:t>
            </a:r>
            <a:endParaRPr lang="en-US"/>
          </a:p>
          <a:p>
            <a:pPr lvl="1"/>
            <a:r>
              <a:rPr lang="en-US"/>
              <a:t>Second level</a:t>
            </a:r>
          </a:p>
          <a:p>
            <a:pPr lvl="2"/>
            <a:r>
              <a:rPr lang="en-US"/>
              <a:t>Third level</a:t>
            </a:r>
          </a:p>
        </p:txBody>
      </p:sp>
      <p:sp>
        <p:nvSpPr>
          <p:cNvPr id="34" name="Picture Placeholder 6">
            <a:extLst>
              <a:ext uri="{FF2B5EF4-FFF2-40B4-BE49-F238E27FC236}">
                <a16:creationId xmlns:a16="http://schemas.microsoft.com/office/drawing/2014/main" id="{61FF4F65-3B61-4DE0-80F5-4074E01F9E36}"/>
              </a:ext>
            </a:extLst>
          </p:cNvPr>
          <p:cNvSpPr>
            <a:spLocks noGrp="1"/>
          </p:cNvSpPr>
          <p:nvPr>
            <p:ph type="pic" sz="quarter" idx="22" hasCustomPrompt="1"/>
          </p:nvPr>
        </p:nvSpPr>
        <p:spPr>
          <a:xfrm>
            <a:off x="474663" y="3793330"/>
            <a:ext cx="949325" cy="949325"/>
          </a:xfrm>
          <a:prstGeom prst="ellipse">
            <a:avLst/>
          </a:prstGeom>
          <a:solidFill>
            <a:schemeClr val="accent2"/>
          </a:solidFill>
        </p:spPr>
        <p:txBody>
          <a:bodyPr anchor="ctr" anchorCtr="0">
            <a:normAutofit/>
          </a:bodyPr>
          <a:lstStyle>
            <a:lvl1pPr algn="ctr">
              <a:defRPr sz="1400"/>
            </a:lvl1pPr>
          </a:lstStyle>
          <a:p>
            <a:r>
              <a:rPr lang="lt-LT" err="1"/>
              <a:t>Icon</a:t>
            </a:r>
            <a:endParaRPr lang="lt-LT"/>
          </a:p>
        </p:txBody>
      </p:sp>
      <p:sp>
        <p:nvSpPr>
          <p:cNvPr id="35" name="Text Placeholder 4">
            <a:extLst>
              <a:ext uri="{FF2B5EF4-FFF2-40B4-BE49-F238E27FC236}">
                <a16:creationId xmlns:a16="http://schemas.microsoft.com/office/drawing/2014/main" id="{30F997FD-BE0B-4C28-80D1-506F668B6090}"/>
              </a:ext>
            </a:extLst>
          </p:cNvPr>
          <p:cNvSpPr>
            <a:spLocks noGrp="1"/>
          </p:cNvSpPr>
          <p:nvPr>
            <p:ph type="body" sz="quarter" idx="23" hasCustomPrompt="1"/>
          </p:nvPr>
        </p:nvSpPr>
        <p:spPr>
          <a:xfrm>
            <a:off x="1608138" y="3793648"/>
            <a:ext cx="4229100" cy="1652587"/>
          </a:xfrm>
        </p:spPr>
        <p:txBody>
          <a:bodyPr/>
          <a:lstStyle>
            <a:lvl1pPr>
              <a:defRPr>
                <a:sym typeface="Wingdings" panose="05000000000000000000" pitchFamily="2" charset="2"/>
              </a:defRPr>
            </a:lvl1pPr>
            <a:lvl3pPr marL="0" indent="0">
              <a:buNone/>
              <a:defRPr sz="2000" b="1">
                <a:solidFill>
                  <a:schemeClr val="accent1"/>
                </a:solidFill>
              </a:defRPr>
            </a:lvl3pPr>
          </a:lstStyle>
          <a:p>
            <a:pPr lvl="0"/>
            <a:r>
              <a:rPr lang="en-US" err="1"/>
              <a:t>TextBulletsTitle</a:t>
            </a:r>
            <a:endParaRPr lang="en-US"/>
          </a:p>
          <a:p>
            <a:pPr lvl="1"/>
            <a:r>
              <a:rPr lang="en-US"/>
              <a:t>Second level</a:t>
            </a:r>
          </a:p>
          <a:p>
            <a:pPr lvl="2"/>
            <a:r>
              <a:rPr lang="en-US"/>
              <a:t>Third level</a:t>
            </a:r>
          </a:p>
        </p:txBody>
      </p:sp>
      <p:sp>
        <p:nvSpPr>
          <p:cNvPr id="36" name="Picture Placeholder 6">
            <a:extLst>
              <a:ext uri="{FF2B5EF4-FFF2-40B4-BE49-F238E27FC236}">
                <a16:creationId xmlns:a16="http://schemas.microsoft.com/office/drawing/2014/main" id="{AC4AEB80-DD3B-4801-A889-B9F5DCED36E4}"/>
              </a:ext>
            </a:extLst>
          </p:cNvPr>
          <p:cNvSpPr>
            <a:spLocks noGrp="1"/>
          </p:cNvSpPr>
          <p:nvPr>
            <p:ph type="pic" sz="quarter" idx="24" hasCustomPrompt="1"/>
          </p:nvPr>
        </p:nvSpPr>
        <p:spPr>
          <a:xfrm>
            <a:off x="6354764" y="1699895"/>
            <a:ext cx="949325" cy="949325"/>
          </a:xfrm>
          <a:prstGeom prst="ellipse">
            <a:avLst/>
          </a:prstGeom>
          <a:solidFill>
            <a:schemeClr val="accent2"/>
          </a:solidFill>
        </p:spPr>
        <p:txBody>
          <a:bodyPr anchor="ctr" anchorCtr="0">
            <a:normAutofit/>
          </a:bodyPr>
          <a:lstStyle>
            <a:lvl1pPr algn="ctr">
              <a:defRPr sz="1400"/>
            </a:lvl1pPr>
          </a:lstStyle>
          <a:p>
            <a:r>
              <a:rPr lang="lt-LT" err="1"/>
              <a:t>Icon</a:t>
            </a:r>
            <a:endParaRPr lang="lt-LT"/>
          </a:p>
        </p:txBody>
      </p:sp>
      <p:sp>
        <p:nvSpPr>
          <p:cNvPr id="37" name="Text Placeholder 4">
            <a:extLst>
              <a:ext uri="{FF2B5EF4-FFF2-40B4-BE49-F238E27FC236}">
                <a16:creationId xmlns:a16="http://schemas.microsoft.com/office/drawing/2014/main" id="{6FFA92D4-526A-47B5-B5F6-73FEDF5B0E81}"/>
              </a:ext>
            </a:extLst>
          </p:cNvPr>
          <p:cNvSpPr>
            <a:spLocks noGrp="1"/>
          </p:cNvSpPr>
          <p:nvPr>
            <p:ph type="body" sz="quarter" idx="25" hasCustomPrompt="1"/>
          </p:nvPr>
        </p:nvSpPr>
        <p:spPr>
          <a:xfrm>
            <a:off x="7488239" y="1700213"/>
            <a:ext cx="4229100" cy="1652587"/>
          </a:xfrm>
        </p:spPr>
        <p:txBody>
          <a:bodyPr/>
          <a:lstStyle>
            <a:lvl1pPr>
              <a:defRPr>
                <a:sym typeface="Wingdings" panose="05000000000000000000" pitchFamily="2" charset="2"/>
              </a:defRPr>
            </a:lvl1pPr>
            <a:lvl3pPr marL="0" indent="0">
              <a:buNone/>
              <a:defRPr sz="2000" b="1">
                <a:solidFill>
                  <a:schemeClr val="accent1"/>
                </a:solidFill>
              </a:defRPr>
            </a:lvl3pPr>
          </a:lstStyle>
          <a:p>
            <a:pPr lvl="0"/>
            <a:r>
              <a:rPr lang="en-US" err="1"/>
              <a:t>TextBulletsTitle</a:t>
            </a:r>
            <a:endParaRPr lang="en-US"/>
          </a:p>
          <a:p>
            <a:pPr lvl="1"/>
            <a:r>
              <a:rPr lang="en-US"/>
              <a:t>Second level</a:t>
            </a:r>
          </a:p>
          <a:p>
            <a:pPr lvl="2"/>
            <a:r>
              <a:rPr lang="en-US"/>
              <a:t>Third level</a:t>
            </a:r>
          </a:p>
        </p:txBody>
      </p:sp>
      <p:sp>
        <p:nvSpPr>
          <p:cNvPr id="38" name="Picture Placeholder 6">
            <a:extLst>
              <a:ext uri="{FF2B5EF4-FFF2-40B4-BE49-F238E27FC236}">
                <a16:creationId xmlns:a16="http://schemas.microsoft.com/office/drawing/2014/main" id="{0722D741-DEB2-4479-AA45-93CDFD24969B}"/>
              </a:ext>
            </a:extLst>
          </p:cNvPr>
          <p:cNvSpPr>
            <a:spLocks noGrp="1"/>
          </p:cNvSpPr>
          <p:nvPr>
            <p:ph type="pic" sz="quarter" idx="26" hasCustomPrompt="1"/>
          </p:nvPr>
        </p:nvSpPr>
        <p:spPr>
          <a:xfrm>
            <a:off x="6354764" y="3793330"/>
            <a:ext cx="949325" cy="949325"/>
          </a:xfrm>
          <a:prstGeom prst="ellipse">
            <a:avLst/>
          </a:prstGeom>
          <a:solidFill>
            <a:schemeClr val="accent2"/>
          </a:solidFill>
        </p:spPr>
        <p:txBody>
          <a:bodyPr anchor="ctr" anchorCtr="0">
            <a:normAutofit/>
          </a:bodyPr>
          <a:lstStyle>
            <a:lvl1pPr algn="ctr">
              <a:defRPr sz="1400"/>
            </a:lvl1pPr>
          </a:lstStyle>
          <a:p>
            <a:r>
              <a:rPr lang="lt-LT" err="1"/>
              <a:t>Icon</a:t>
            </a:r>
            <a:endParaRPr lang="lt-LT"/>
          </a:p>
        </p:txBody>
      </p:sp>
      <p:sp>
        <p:nvSpPr>
          <p:cNvPr id="45" name="Text Placeholder 4">
            <a:extLst>
              <a:ext uri="{FF2B5EF4-FFF2-40B4-BE49-F238E27FC236}">
                <a16:creationId xmlns:a16="http://schemas.microsoft.com/office/drawing/2014/main" id="{3324ADFF-0FD4-4E0D-82BF-EA0559E5512F}"/>
              </a:ext>
            </a:extLst>
          </p:cNvPr>
          <p:cNvSpPr>
            <a:spLocks noGrp="1"/>
          </p:cNvSpPr>
          <p:nvPr>
            <p:ph type="body" sz="quarter" idx="27" hasCustomPrompt="1"/>
          </p:nvPr>
        </p:nvSpPr>
        <p:spPr>
          <a:xfrm>
            <a:off x="7488239" y="3793648"/>
            <a:ext cx="4229100" cy="1652587"/>
          </a:xfrm>
        </p:spPr>
        <p:txBody>
          <a:bodyPr/>
          <a:lstStyle>
            <a:lvl1pPr>
              <a:defRPr>
                <a:sym typeface="Wingdings" panose="05000000000000000000" pitchFamily="2" charset="2"/>
              </a:defRPr>
            </a:lvl1pPr>
            <a:lvl3pPr marL="0" indent="0">
              <a:buNone/>
              <a:defRPr sz="2000" b="1">
                <a:solidFill>
                  <a:schemeClr val="accent1"/>
                </a:solidFill>
              </a:defRPr>
            </a:lvl3pPr>
          </a:lstStyle>
          <a:p>
            <a:pPr lvl="0"/>
            <a:r>
              <a:rPr lang="en-US" err="1"/>
              <a:t>TextBulletsTitle</a:t>
            </a:r>
            <a:endParaRPr lang="en-US"/>
          </a:p>
          <a:p>
            <a:pPr lvl="1"/>
            <a:r>
              <a:rPr lang="en-US"/>
              <a:t>Second level</a:t>
            </a:r>
          </a:p>
          <a:p>
            <a:pPr lvl="2"/>
            <a:r>
              <a:rPr lang="en-US"/>
              <a:t>Third level</a:t>
            </a:r>
          </a:p>
        </p:txBody>
      </p:sp>
      <p:pic>
        <p:nvPicPr>
          <p:cNvPr id="23" name="Graphic 22">
            <a:extLst>
              <a:ext uri="{FF2B5EF4-FFF2-40B4-BE49-F238E27FC236}">
                <a16:creationId xmlns:a16="http://schemas.microsoft.com/office/drawing/2014/main" id="{52F6581F-FE81-4C98-B97A-1AFC8AFE4E8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80634" y="434264"/>
            <a:ext cx="1333329" cy="638175"/>
          </a:xfrm>
          <a:prstGeom prst="rect">
            <a:avLst/>
          </a:prstGeom>
        </p:spPr>
      </p:pic>
    </p:spTree>
    <p:extLst>
      <p:ext uri="{BB962C8B-B14F-4D97-AF65-F5344CB8AC3E}">
        <p14:creationId xmlns:p14="http://schemas.microsoft.com/office/powerpoint/2010/main" val="822849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2 Content placeholders">
    <p:bg>
      <p:bgPr>
        <a:solidFill>
          <a:schemeClr val="bg1"/>
        </a:solidFill>
        <a:effectLst/>
      </p:bgPr>
    </p:bg>
    <p:spTree>
      <p:nvGrpSpPr>
        <p:cNvPr id="1" name=""/>
        <p:cNvGrpSpPr/>
        <p:nvPr/>
      </p:nvGrpSpPr>
      <p:grpSpPr>
        <a:xfrm>
          <a:off x="0" y="0"/>
          <a:ext cx="0" cy="0"/>
          <a:chOff x="0" y="0"/>
          <a:chExt cx="0" cy="0"/>
        </a:xfrm>
      </p:grpSpPr>
      <p:pic>
        <p:nvPicPr>
          <p:cNvPr id="33" name="Graphic 32">
            <a:extLst>
              <a:ext uri="{FF2B5EF4-FFF2-40B4-BE49-F238E27FC236}">
                <a16:creationId xmlns:a16="http://schemas.microsoft.com/office/drawing/2014/main" id="{C9DEF3F4-AEF6-471A-BB9B-7B40803C03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54563"/>
            <a:ext cx="809625" cy="676275"/>
          </a:xfrm>
          <a:prstGeom prst="rect">
            <a:avLst/>
          </a:prstGeom>
        </p:spPr>
      </p:pic>
      <p:grpSp>
        <p:nvGrpSpPr>
          <p:cNvPr id="26" name="Graphic 11">
            <a:extLst>
              <a:ext uri="{FF2B5EF4-FFF2-40B4-BE49-F238E27FC236}">
                <a16:creationId xmlns:a16="http://schemas.microsoft.com/office/drawing/2014/main" id="{8A15FD39-7A48-4FA6-B618-C93C063EB4BA}"/>
              </a:ext>
            </a:extLst>
          </p:cNvPr>
          <p:cNvGrpSpPr/>
          <p:nvPr userDrawn="1"/>
        </p:nvGrpSpPr>
        <p:grpSpPr>
          <a:xfrm>
            <a:off x="9439275" y="5548219"/>
            <a:ext cx="2754630" cy="1309781"/>
            <a:chOff x="9439275" y="5543455"/>
            <a:chExt cx="2754630" cy="1309781"/>
          </a:xfrm>
          <a:solidFill>
            <a:schemeClr val="accent1">
              <a:alpha val="40000"/>
            </a:schemeClr>
          </a:solidFill>
        </p:grpSpPr>
        <p:sp>
          <p:nvSpPr>
            <p:cNvPr id="27" name="Freeform: Shape 26">
              <a:extLst>
                <a:ext uri="{FF2B5EF4-FFF2-40B4-BE49-F238E27FC236}">
                  <a16:creationId xmlns:a16="http://schemas.microsoft.com/office/drawing/2014/main" id="{A0492672-8ABC-46B0-8BB6-C841DD152A81}"/>
                </a:ext>
              </a:extLst>
            </p:cNvPr>
            <p:cNvSpPr/>
            <p:nvPr/>
          </p:nvSpPr>
          <p:spPr>
            <a:xfrm>
              <a:off x="9439275" y="6664548"/>
              <a:ext cx="481964" cy="188689"/>
            </a:xfrm>
            <a:custGeom>
              <a:avLst/>
              <a:gdLst>
                <a:gd name="connsiteX0" fmla="*/ 481965 w 481964"/>
                <a:gd name="connsiteY0" fmla="*/ 188689 h 188689"/>
                <a:gd name="connsiteX1" fmla="*/ 0 w 481964"/>
                <a:gd name="connsiteY1" fmla="*/ 188689 h 188689"/>
                <a:gd name="connsiteX2" fmla="*/ 134303 w 481964"/>
                <a:gd name="connsiteY2" fmla="*/ 22954 h 188689"/>
                <a:gd name="connsiteX3" fmla="*/ 460058 w 481964"/>
                <a:gd name="connsiteY3" fmla="*/ 141064 h 188689"/>
                <a:gd name="connsiteX4" fmla="*/ 481965 w 481964"/>
                <a:gd name="connsiteY4" fmla="*/ 188689 h 188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964" h="188689">
                  <a:moveTo>
                    <a:pt x="481965" y="188689"/>
                  </a:moveTo>
                  <a:lnTo>
                    <a:pt x="0" y="188689"/>
                  </a:lnTo>
                  <a:cubicBezTo>
                    <a:pt x="17145" y="118205"/>
                    <a:pt x="63818" y="56292"/>
                    <a:pt x="134303" y="22954"/>
                  </a:cubicBezTo>
                  <a:cubicBezTo>
                    <a:pt x="257175" y="-34196"/>
                    <a:pt x="402908" y="19144"/>
                    <a:pt x="460058" y="141064"/>
                  </a:cubicBezTo>
                  <a:lnTo>
                    <a:pt x="481965" y="188689"/>
                  </a:lnTo>
                  <a:close/>
                </a:path>
              </a:pathLst>
            </a:custGeom>
            <a:solidFill>
              <a:schemeClr val="accent2">
                <a:alpha val="40000"/>
              </a:schemeClr>
            </a:solidFill>
            <a:ln w="9525" cap="flat">
              <a:noFill/>
              <a:prstDash val="solid"/>
              <a:miter/>
            </a:ln>
          </p:spPr>
          <p:txBody>
            <a:bodyPr rtlCol="0" anchor="ctr"/>
            <a:lstStyle/>
            <a:p>
              <a:endParaRPr lang="lt-LT"/>
            </a:p>
          </p:txBody>
        </p:sp>
        <p:sp>
          <p:nvSpPr>
            <p:cNvPr id="28" name="Freeform: Shape 27">
              <a:extLst>
                <a:ext uri="{FF2B5EF4-FFF2-40B4-BE49-F238E27FC236}">
                  <a16:creationId xmlns:a16="http://schemas.microsoft.com/office/drawing/2014/main" id="{CEDFEF93-D4E8-4E90-ABEE-2BF79236AE3D}"/>
                </a:ext>
              </a:extLst>
            </p:cNvPr>
            <p:cNvSpPr/>
            <p:nvPr/>
          </p:nvSpPr>
          <p:spPr>
            <a:xfrm>
              <a:off x="9882093" y="6371178"/>
              <a:ext cx="625886" cy="482059"/>
            </a:xfrm>
            <a:custGeom>
              <a:avLst/>
              <a:gdLst>
                <a:gd name="connsiteX0" fmla="*/ 625887 w 625886"/>
                <a:gd name="connsiteY0" fmla="*/ 482059 h 482059"/>
                <a:gd name="connsiteX1" fmla="*/ 85819 w 625886"/>
                <a:gd name="connsiteY1" fmla="*/ 482059 h 482059"/>
                <a:gd name="connsiteX2" fmla="*/ 22954 w 625886"/>
                <a:gd name="connsiteY2" fmla="*/ 347757 h 482059"/>
                <a:gd name="connsiteX3" fmla="*/ 141064 w 625886"/>
                <a:gd name="connsiteY3" fmla="*/ 22954 h 482059"/>
                <a:gd name="connsiteX4" fmla="*/ 466819 w 625886"/>
                <a:gd name="connsiteY4" fmla="*/ 141064 h 482059"/>
                <a:gd name="connsiteX5" fmla="*/ 625887 w 625886"/>
                <a:gd name="connsiteY5" fmla="*/ 482059 h 48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886" h="482059">
                  <a:moveTo>
                    <a:pt x="625887" y="482059"/>
                  </a:moveTo>
                  <a:lnTo>
                    <a:pt x="85819" y="482059"/>
                  </a:lnTo>
                  <a:lnTo>
                    <a:pt x="22954" y="347757"/>
                  </a:lnTo>
                  <a:cubicBezTo>
                    <a:pt x="-34196" y="224884"/>
                    <a:pt x="19144" y="80104"/>
                    <a:pt x="141064" y="22954"/>
                  </a:cubicBezTo>
                  <a:cubicBezTo>
                    <a:pt x="263937" y="-34196"/>
                    <a:pt x="409669" y="19144"/>
                    <a:pt x="466819" y="141064"/>
                  </a:cubicBezTo>
                  <a:lnTo>
                    <a:pt x="625887" y="482059"/>
                  </a:lnTo>
                  <a:close/>
                </a:path>
              </a:pathLst>
            </a:custGeom>
            <a:solidFill>
              <a:schemeClr val="accent1">
                <a:alpha val="35000"/>
              </a:schemeClr>
            </a:solidFill>
            <a:ln w="9525" cap="flat">
              <a:noFill/>
              <a:prstDash val="solid"/>
              <a:miter/>
            </a:ln>
          </p:spPr>
          <p:txBody>
            <a:bodyPr rtlCol="0" anchor="ctr"/>
            <a:lstStyle/>
            <a:p>
              <a:endParaRPr lang="lt-LT"/>
            </a:p>
          </p:txBody>
        </p:sp>
        <p:sp>
          <p:nvSpPr>
            <p:cNvPr id="29" name="Freeform: Shape 28">
              <a:extLst>
                <a:ext uri="{FF2B5EF4-FFF2-40B4-BE49-F238E27FC236}">
                  <a16:creationId xmlns:a16="http://schemas.microsoft.com/office/drawing/2014/main" id="{9AFF62A9-D55A-4229-820E-CD8662C7B8E9}"/>
                </a:ext>
              </a:extLst>
            </p:cNvPr>
            <p:cNvSpPr/>
            <p:nvPr/>
          </p:nvSpPr>
          <p:spPr>
            <a:xfrm>
              <a:off x="10513600" y="6466428"/>
              <a:ext cx="581119" cy="386809"/>
            </a:xfrm>
            <a:custGeom>
              <a:avLst/>
              <a:gdLst>
                <a:gd name="connsiteX0" fmla="*/ 581120 w 581119"/>
                <a:gd name="connsiteY0" fmla="*/ 386809 h 386809"/>
                <a:gd name="connsiteX1" fmla="*/ 41052 w 581119"/>
                <a:gd name="connsiteY1" fmla="*/ 386809 h 386809"/>
                <a:gd name="connsiteX2" fmla="*/ 22954 w 581119"/>
                <a:gd name="connsiteY2" fmla="*/ 348709 h 386809"/>
                <a:gd name="connsiteX3" fmla="*/ 141064 w 581119"/>
                <a:gd name="connsiteY3" fmla="*/ 22954 h 386809"/>
                <a:gd name="connsiteX4" fmla="*/ 466820 w 581119"/>
                <a:gd name="connsiteY4" fmla="*/ 141064 h 386809"/>
                <a:gd name="connsiteX5" fmla="*/ 581120 w 581119"/>
                <a:gd name="connsiteY5" fmla="*/ 386809 h 38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119" h="386809">
                  <a:moveTo>
                    <a:pt x="581120" y="386809"/>
                  </a:moveTo>
                  <a:lnTo>
                    <a:pt x="41052" y="386809"/>
                  </a:lnTo>
                  <a:lnTo>
                    <a:pt x="22954" y="348709"/>
                  </a:lnTo>
                  <a:cubicBezTo>
                    <a:pt x="-34196" y="225837"/>
                    <a:pt x="19145" y="80104"/>
                    <a:pt x="141064" y="22954"/>
                  </a:cubicBezTo>
                  <a:cubicBezTo>
                    <a:pt x="263937" y="-34196"/>
                    <a:pt x="409670" y="19144"/>
                    <a:pt x="466820" y="141064"/>
                  </a:cubicBezTo>
                  <a:lnTo>
                    <a:pt x="581120" y="386809"/>
                  </a:lnTo>
                  <a:close/>
                </a:path>
              </a:pathLst>
            </a:custGeom>
            <a:solidFill>
              <a:schemeClr val="accent2">
                <a:alpha val="40000"/>
              </a:schemeClr>
            </a:solidFill>
            <a:ln w="9525" cap="flat">
              <a:noFill/>
              <a:prstDash val="solid"/>
              <a:miter/>
            </a:ln>
          </p:spPr>
          <p:txBody>
            <a:bodyPr rtlCol="0" anchor="ctr"/>
            <a:lstStyle/>
            <a:p>
              <a:endParaRPr lang="lt-LT"/>
            </a:p>
          </p:txBody>
        </p:sp>
        <p:sp>
          <p:nvSpPr>
            <p:cNvPr id="30" name="Freeform: Shape 29">
              <a:extLst>
                <a:ext uri="{FF2B5EF4-FFF2-40B4-BE49-F238E27FC236}">
                  <a16:creationId xmlns:a16="http://schemas.microsoft.com/office/drawing/2014/main" id="{0B112679-F3A6-429F-BFA5-6DADAC26CEA6}"/>
                </a:ext>
              </a:extLst>
            </p:cNvPr>
            <p:cNvSpPr/>
            <p:nvPr/>
          </p:nvSpPr>
          <p:spPr>
            <a:xfrm>
              <a:off x="10911745" y="6061615"/>
              <a:ext cx="769714" cy="791621"/>
            </a:xfrm>
            <a:custGeom>
              <a:avLst/>
              <a:gdLst>
                <a:gd name="connsiteX0" fmla="*/ 769714 w 769714"/>
                <a:gd name="connsiteY0" fmla="*/ 791622 h 791621"/>
                <a:gd name="connsiteX1" fmla="*/ 229647 w 769714"/>
                <a:gd name="connsiteY1" fmla="*/ 791622 h 791621"/>
                <a:gd name="connsiteX2" fmla="*/ 22954 w 769714"/>
                <a:gd name="connsiteY2" fmla="*/ 348709 h 791621"/>
                <a:gd name="connsiteX3" fmla="*/ 141064 w 769714"/>
                <a:gd name="connsiteY3" fmla="*/ 22954 h 791621"/>
                <a:gd name="connsiteX4" fmla="*/ 466820 w 769714"/>
                <a:gd name="connsiteY4" fmla="*/ 141064 h 791621"/>
                <a:gd name="connsiteX5" fmla="*/ 769714 w 769714"/>
                <a:gd name="connsiteY5" fmla="*/ 791622 h 79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714" h="791621">
                  <a:moveTo>
                    <a:pt x="769714" y="791622"/>
                  </a:moveTo>
                  <a:lnTo>
                    <a:pt x="229647" y="791622"/>
                  </a:lnTo>
                  <a:lnTo>
                    <a:pt x="22954" y="348709"/>
                  </a:lnTo>
                  <a:cubicBezTo>
                    <a:pt x="-34196" y="225837"/>
                    <a:pt x="19145" y="80104"/>
                    <a:pt x="141064" y="22954"/>
                  </a:cubicBezTo>
                  <a:cubicBezTo>
                    <a:pt x="263937" y="-34196"/>
                    <a:pt x="409670" y="19144"/>
                    <a:pt x="466820" y="141064"/>
                  </a:cubicBezTo>
                  <a:lnTo>
                    <a:pt x="769714" y="791622"/>
                  </a:lnTo>
                  <a:close/>
                </a:path>
              </a:pathLst>
            </a:custGeom>
            <a:solidFill>
              <a:schemeClr val="accent1">
                <a:alpha val="35000"/>
              </a:schemeClr>
            </a:solidFill>
            <a:ln w="9525" cap="flat">
              <a:noFill/>
              <a:prstDash val="solid"/>
              <a:miter/>
            </a:ln>
          </p:spPr>
          <p:txBody>
            <a:bodyPr rtlCol="0" anchor="ctr"/>
            <a:lstStyle/>
            <a:p>
              <a:endParaRPr lang="lt-LT"/>
            </a:p>
          </p:txBody>
        </p:sp>
        <p:sp>
          <p:nvSpPr>
            <p:cNvPr id="31" name="Freeform: Shape 30">
              <a:extLst>
                <a:ext uri="{FF2B5EF4-FFF2-40B4-BE49-F238E27FC236}">
                  <a16:creationId xmlns:a16="http://schemas.microsoft.com/office/drawing/2014/main" id="{AA4DA26A-9920-4F18-8550-B06C5C59A0F6}"/>
                </a:ext>
              </a:extLst>
            </p:cNvPr>
            <p:cNvSpPr/>
            <p:nvPr/>
          </p:nvSpPr>
          <p:spPr>
            <a:xfrm>
              <a:off x="11256550" y="5543455"/>
              <a:ext cx="937354" cy="1309781"/>
            </a:xfrm>
            <a:custGeom>
              <a:avLst/>
              <a:gdLst>
                <a:gd name="connsiteX0" fmla="*/ 937355 w 937354"/>
                <a:gd name="connsiteY0" fmla="*/ 1150715 h 1309781"/>
                <a:gd name="connsiteX1" fmla="*/ 937355 w 937354"/>
                <a:gd name="connsiteY1" fmla="*/ 1309782 h 1309781"/>
                <a:gd name="connsiteX2" fmla="*/ 471582 w 937354"/>
                <a:gd name="connsiteY2" fmla="*/ 1309782 h 1309781"/>
                <a:gd name="connsiteX3" fmla="*/ 22954 w 937354"/>
                <a:gd name="connsiteY3" fmla="*/ 348709 h 1309781"/>
                <a:gd name="connsiteX4" fmla="*/ 141065 w 937354"/>
                <a:gd name="connsiteY4" fmla="*/ 22954 h 1309781"/>
                <a:gd name="connsiteX5" fmla="*/ 466820 w 937354"/>
                <a:gd name="connsiteY5" fmla="*/ 141064 h 1309781"/>
                <a:gd name="connsiteX6" fmla="*/ 937355 w 937354"/>
                <a:gd name="connsiteY6" fmla="*/ 1150715 h 130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354" h="1309781">
                  <a:moveTo>
                    <a:pt x="937355" y="1150715"/>
                  </a:moveTo>
                  <a:lnTo>
                    <a:pt x="937355" y="1309782"/>
                  </a:lnTo>
                  <a:lnTo>
                    <a:pt x="471582" y="1309782"/>
                  </a:lnTo>
                  <a:lnTo>
                    <a:pt x="22954" y="348709"/>
                  </a:lnTo>
                  <a:cubicBezTo>
                    <a:pt x="-34196" y="225837"/>
                    <a:pt x="19145" y="80104"/>
                    <a:pt x="141065" y="22954"/>
                  </a:cubicBezTo>
                  <a:cubicBezTo>
                    <a:pt x="263937" y="-34196"/>
                    <a:pt x="409670" y="19144"/>
                    <a:pt x="466820" y="141064"/>
                  </a:cubicBezTo>
                  <a:lnTo>
                    <a:pt x="937355" y="1150715"/>
                  </a:lnTo>
                  <a:close/>
                </a:path>
              </a:pathLst>
            </a:custGeom>
            <a:solidFill>
              <a:schemeClr val="accent2">
                <a:alpha val="40000"/>
              </a:schemeClr>
            </a:solidFill>
            <a:ln w="9525" cap="flat">
              <a:noFill/>
              <a:prstDash val="solid"/>
              <a:miter/>
            </a:ln>
          </p:spPr>
          <p:txBody>
            <a:bodyPr rtlCol="0" anchor="ctr"/>
            <a:lstStyle/>
            <a:p>
              <a:endParaRPr lang="lt-LT"/>
            </a:p>
          </p:txBody>
        </p:sp>
        <p:sp>
          <p:nvSpPr>
            <p:cNvPr id="32" name="Freeform: Shape 31">
              <a:extLst>
                <a:ext uri="{FF2B5EF4-FFF2-40B4-BE49-F238E27FC236}">
                  <a16:creationId xmlns:a16="http://schemas.microsoft.com/office/drawing/2014/main" id="{61D612A1-36CE-46F7-A7D3-A17B09FF21A6}"/>
                </a:ext>
              </a:extLst>
            </p:cNvPr>
            <p:cNvSpPr/>
            <p:nvPr/>
          </p:nvSpPr>
          <p:spPr>
            <a:xfrm>
              <a:off x="11902345" y="5669606"/>
              <a:ext cx="291559" cy="923598"/>
            </a:xfrm>
            <a:custGeom>
              <a:avLst/>
              <a:gdLst>
                <a:gd name="connsiteX0" fmla="*/ 291560 w 291559"/>
                <a:gd name="connsiteY0" fmla="*/ 4436 h 923598"/>
                <a:gd name="connsiteX1" fmla="*/ 291560 w 291559"/>
                <a:gd name="connsiteY1" fmla="*/ 923599 h 923598"/>
                <a:gd name="connsiteX2" fmla="*/ 22954 w 291559"/>
                <a:gd name="connsiteY2" fmla="*/ 348289 h 923598"/>
                <a:gd name="connsiteX3" fmla="*/ 141064 w 291559"/>
                <a:gd name="connsiteY3" fmla="*/ 22534 h 923598"/>
                <a:gd name="connsiteX4" fmla="*/ 291560 w 291559"/>
                <a:gd name="connsiteY4" fmla="*/ 4436 h 923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559" h="923598">
                  <a:moveTo>
                    <a:pt x="291560" y="4436"/>
                  </a:moveTo>
                  <a:lnTo>
                    <a:pt x="291560" y="923599"/>
                  </a:lnTo>
                  <a:lnTo>
                    <a:pt x="22954" y="348289"/>
                  </a:lnTo>
                  <a:cubicBezTo>
                    <a:pt x="-34196" y="225416"/>
                    <a:pt x="19145" y="79684"/>
                    <a:pt x="141064" y="22534"/>
                  </a:cubicBezTo>
                  <a:cubicBezTo>
                    <a:pt x="189642" y="626"/>
                    <a:pt x="242029" y="-5089"/>
                    <a:pt x="291560" y="4436"/>
                  </a:cubicBezTo>
                  <a:close/>
                </a:path>
              </a:pathLst>
            </a:custGeom>
            <a:solidFill>
              <a:schemeClr val="accent2">
                <a:alpha val="40000"/>
              </a:schemeClr>
            </a:solidFill>
            <a:ln w="9525" cap="flat">
              <a:noFill/>
              <a:prstDash val="solid"/>
              <a:miter/>
            </a:ln>
          </p:spPr>
          <p:txBody>
            <a:bodyPr rtlCol="0" anchor="ctr"/>
            <a:lstStyle/>
            <a:p>
              <a:endParaRPr lang="lt-LT"/>
            </a:p>
          </p:txBody>
        </p:sp>
      </p:grpSp>
      <p:sp>
        <p:nvSpPr>
          <p:cNvPr id="2" name="Title 1">
            <a:extLst>
              <a:ext uri="{FF2B5EF4-FFF2-40B4-BE49-F238E27FC236}">
                <a16:creationId xmlns:a16="http://schemas.microsoft.com/office/drawing/2014/main" id="{C7AA1E0C-A3FB-4F32-96A7-8EA6B5A8B07F}"/>
              </a:ext>
            </a:extLst>
          </p:cNvPr>
          <p:cNvSpPr>
            <a:spLocks noGrp="1"/>
          </p:cNvSpPr>
          <p:nvPr>
            <p:ph type="title" hasCustomPrompt="1"/>
          </p:nvPr>
        </p:nvSpPr>
        <p:spPr>
          <a:xfrm>
            <a:off x="473886" y="483074"/>
            <a:ext cx="9691194" cy="964725"/>
          </a:xfrm>
        </p:spPr>
        <p:txBody>
          <a:bodyPr>
            <a:normAutofit/>
          </a:bodyPr>
          <a:lstStyle>
            <a:lvl1pPr>
              <a:defRPr sz="3200"/>
            </a:lvl1pPr>
          </a:lstStyle>
          <a:p>
            <a:r>
              <a:rPr lang="en-US" noProof="0"/>
              <a:t>Title</a:t>
            </a:r>
          </a:p>
        </p:txBody>
      </p:sp>
      <p:sp>
        <p:nvSpPr>
          <p:cNvPr id="9" name="TextBox 8">
            <a:extLst>
              <a:ext uri="{FF2B5EF4-FFF2-40B4-BE49-F238E27FC236}">
                <a16:creationId xmlns:a16="http://schemas.microsoft.com/office/drawing/2014/main" id="{8CCF8E2D-854E-4DDA-B9B6-ABCF41B7EB16}"/>
              </a:ext>
            </a:extLst>
          </p:cNvPr>
          <p:cNvSpPr txBox="1"/>
          <p:nvPr userDrawn="1"/>
        </p:nvSpPr>
        <p:spPr>
          <a:xfrm>
            <a:off x="11655493" y="6374394"/>
            <a:ext cx="40267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181C982-8F56-4D2A-A9DD-C290D28B548C}" type="slidenum">
              <a:rPr lang="lt-LT" sz="1400" smtClean="0">
                <a:latin typeface="+mj-lt"/>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lang="lt-LT" sz="2000">
              <a:latin typeface="+mj-lt"/>
            </a:endParaRPr>
          </a:p>
        </p:txBody>
      </p:sp>
      <p:sp>
        <p:nvSpPr>
          <p:cNvPr id="6" name="Text Placeholder 17">
            <a:extLst>
              <a:ext uri="{FF2B5EF4-FFF2-40B4-BE49-F238E27FC236}">
                <a16:creationId xmlns:a16="http://schemas.microsoft.com/office/drawing/2014/main" id="{6830EC4A-5953-4AA7-AE30-5F2DB43354DC}"/>
              </a:ext>
            </a:extLst>
          </p:cNvPr>
          <p:cNvSpPr>
            <a:spLocks noGrp="1"/>
          </p:cNvSpPr>
          <p:nvPr>
            <p:ph type="body" sz="quarter" idx="17" hasCustomPrompt="1"/>
          </p:nvPr>
        </p:nvSpPr>
        <p:spPr>
          <a:xfrm>
            <a:off x="473886" y="5821363"/>
            <a:ext cx="5363034" cy="554037"/>
          </a:xfrm>
        </p:spPr>
        <p:txBody>
          <a:bodyPr>
            <a:normAutofit/>
          </a:bodyPr>
          <a:lstStyle>
            <a:lvl1pPr>
              <a:lnSpc>
                <a:spcPct val="100000"/>
              </a:lnSpc>
              <a:buNone/>
              <a:defRPr lang="lt-LT" sz="1200" kern="1200" dirty="0">
                <a:solidFill>
                  <a:schemeClr val="tx1">
                    <a:tint val="75000"/>
                  </a:schemeClr>
                </a:solidFill>
                <a:latin typeface="+mn-lt"/>
                <a:ea typeface="+mn-ea"/>
                <a:cs typeface="+mn-cs"/>
              </a:defRPr>
            </a:lvl1pPr>
          </a:lstStyle>
          <a:p>
            <a:pPr lvl="0"/>
            <a:r>
              <a:rPr lang="en-US"/>
              <a:t>Source:</a:t>
            </a:r>
            <a:endParaRPr lang="lt-LT"/>
          </a:p>
        </p:txBody>
      </p:sp>
      <p:sp>
        <p:nvSpPr>
          <p:cNvPr id="10" name="Text Placeholder 17">
            <a:extLst>
              <a:ext uri="{FF2B5EF4-FFF2-40B4-BE49-F238E27FC236}">
                <a16:creationId xmlns:a16="http://schemas.microsoft.com/office/drawing/2014/main" id="{D76E5456-52EB-4A00-86D1-6C0A790911AE}"/>
              </a:ext>
            </a:extLst>
          </p:cNvPr>
          <p:cNvSpPr>
            <a:spLocks noGrp="1"/>
          </p:cNvSpPr>
          <p:nvPr>
            <p:ph type="body" sz="quarter" idx="18" hasCustomPrompt="1"/>
          </p:nvPr>
        </p:nvSpPr>
        <p:spPr>
          <a:xfrm>
            <a:off x="6355080" y="5821363"/>
            <a:ext cx="5363034" cy="554037"/>
          </a:xfrm>
        </p:spPr>
        <p:txBody>
          <a:bodyPr>
            <a:normAutofit/>
          </a:bodyPr>
          <a:lstStyle>
            <a:lvl1pPr>
              <a:lnSpc>
                <a:spcPct val="100000"/>
              </a:lnSpc>
              <a:buNone/>
              <a:defRPr lang="lt-LT" sz="1200" kern="1200" dirty="0">
                <a:solidFill>
                  <a:schemeClr val="tx1">
                    <a:tint val="75000"/>
                  </a:schemeClr>
                </a:solidFill>
                <a:latin typeface="+mn-lt"/>
                <a:ea typeface="+mn-ea"/>
                <a:cs typeface="+mn-cs"/>
              </a:defRPr>
            </a:lvl1pPr>
          </a:lstStyle>
          <a:p>
            <a:pPr lvl="0"/>
            <a:r>
              <a:rPr lang="en-US"/>
              <a:t>Source:</a:t>
            </a:r>
            <a:endParaRPr lang="lt-LT"/>
          </a:p>
        </p:txBody>
      </p:sp>
      <p:sp>
        <p:nvSpPr>
          <p:cNvPr id="7" name="Picture Placeholder 6">
            <a:extLst>
              <a:ext uri="{FF2B5EF4-FFF2-40B4-BE49-F238E27FC236}">
                <a16:creationId xmlns:a16="http://schemas.microsoft.com/office/drawing/2014/main" id="{C2463FAE-3374-45AC-B5C8-0E331ECF33D9}"/>
              </a:ext>
            </a:extLst>
          </p:cNvPr>
          <p:cNvSpPr>
            <a:spLocks noGrp="1"/>
          </p:cNvSpPr>
          <p:nvPr>
            <p:ph type="pic" sz="quarter" idx="19" hasCustomPrompt="1"/>
          </p:nvPr>
        </p:nvSpPr>
        <p:spPr>
          <a:xfrm>
            <a:off x="474663" y="1699895"/>
            <a:ext cx="949325" cy="949325"/>
          </a:xfrm>
          <a:prstGeom prst="ellipse">
            <a:avLst/>
          </a:prstGeom>
          <a:solidFill>
            <a:schemeClr val="accent2"/>
          </a:solidFill>
        </p:spPr>
        <p:txBody>
          <a:bodyPr anchor="ctr" anchorCtr="0">
            <a:normAutofit/>
          </a:bodyPr>
          <a:lstStyle>
            <a:lvl1pPr algn="ctr">
              <a:defRPr sz="1400"/>
            </a:lvl1pPr>
          </a:lstStyle>
          <a:p>
            <a:r>
              <a:rPr lang="lt-LT" err="1"/>
              <a:t>Icon</a:t>
            </a:r>
            <a:endParaRPr lang="lt-LT"/>
          </a:p>
        </p:txBody>
      </p:sp>
      <p:sp>
        <p:nvSpPr>
          <p:cNvPr id="11" name="Text Placeholder 10">
            <a:extLst>
              <a:ext uri="{FF2B5EF4-FFF2-40B4-BE49-F238E27FC236}">
                <a16:creationId xmlns:a16="http://schemas.microsoft.com/office/drawing/2014/main" id="{2B6F5F7C-502A-4F98-B129-BBAF3062F95D}"/>
              </a:ext>
            </a:extLst>
          </p:cNvPr>
          <p:cNvSpPr>
            <a:spLocks noGrp="1"/>
          </p:cNvSpPr>
          <p:nvPr>
            <p:ph type="body" sz="quarter" idx="20" hasCustomPrompt="1"/>
          </p:nvPr>
        </p:nvSpPr>
        <p:spPr>
          <a:xfrm>
            <a:off x="1631950" y="1684020"/>
            <a:ext cx="4205288" cy="965200"/>
          </a:xfrm>
        </p:spPr>
        <p:txBody>
          <a:bodyPr/>
          <a:lstStyle>
            <a:lvl1pPr>
              <a:defRPr>
                <a:sym typeface="Wingdings" panose="05000000000000000000" pitchFamily="2" charset="2"/>
              </a:defRPr>
            </a:lvl1pPr>
            <a:lvl2pPr marL="0" indent="0">
              <a:buNone/>
              <a:defRPr sz="2800" b="1">
                <a:solidFill>
                  <a:schemeClr val="accent1"/>
                </a:solidFill>
              </a:defRPr>
            </a:lvl2pPr>
          </a:lstStyle>
          <a:p>
            <a:pPr lvl="0"/>
            <a:r>
              <a:rPr lang="lt-LT" err="1"/>
              <a:t>TextLarge</a:t>
            </a:r>
            <a:r>
              <a:rPr lang="lt-LT"/>
              <a:t> </a:t>
            </a:r>
            <a:r>
              <a:rPr lang="lt-LT" err="1"/>
              <a:t>green</a:t>
            </a:r>
            <a:r>
              <a:rPr lang="lt-LT"/>
              <a:t> </a:t>
            </a:r>
            <a:r>
              <a:rPr lang="lt-LT" err="1"/>
              <a:t>text</a:t>
            </a:r>
            <a:endParaRPr lang="en-US"/>
          </a:p>
          <a:p>
            <a:pPr lvl="1"/>
            <a:r>
              <a:rPr lang="en-US"/>
              <a:t>Second level</a:t>
            </a:r>
          </a:p>
        </p:txBody>
      </p:sp>
      <p:sp>
        <p:nvSpPr>
          <p:cNvPr id="21" name="Picture Placeholder 6">
            <a:extLst>
              <a:ext uri="{FF2B5EF4-FFF2-40B4-BE49-F238E27FC236}">
                <a16:creationId xmlns:a16="http://schemas.microsoft.com/office/drawing/2014/main" id="{6B3F8338-0418-4FAC-AA21-6243972F0192}"/>
              </a:ext>
            </a:extLst>
          </p:cNvPr>
          <p:cNvSpPr>
            <a:spLocks noGrp="1"/>
          </p:cNvSpPr>
          <p:nvPr>
            <p:ph type="pic" sz="quarter" idx="21" hasCustomPrompt="1"/>
          </p:nvPr>
        </p:nvSpPr>
        <p:spPr>
          <a:xfrm>
            <a:off x="474663" y="3037363"/>
            <a:ext cx="949325" cy="949325"/>
          </a:xfrm>
          <a:prstGeom prst="ellipse">
            <a:avLst/>
          </a:prstGeom>
          <a:solidFill>
            <a:schemeClr val="accent2"/>
          </a:solidFill>
        </p:spPr>
        <p:txBody>
          <a:bodyPr anchor="ctr" anchorCtr="0">
            <a:normAutofit/>
          </a:bodyPr>
          <a:lstStyle>
            <a:lvl1pPr algn="ctr">
              <a:defRPr sz="1400"/>
            </a:lvl1pPr>
          </a:lstStyle>
          <a:p>
            <a:r>
              <a:rPr lang="lt-LT" err="1"/>
              <a:t>Icon</a:t>
            </a:r>
            <a:endParaRPr lang="lt-LT"/>
          </a:p>
        </p:txBody>
      </p:sp>
      <p:sp>
        <p:nvSpPr>
          <p:cNvPr id="22" name="Text Placeholder 10">
            <a:extLst>
              <a:ext uri="{FF2B5EF4-FFF2-40B4-BE49-F238E27FC236}">
                <a16:creationId xmlns:a16="http://schemas.microsoft.com/office/drawing/2014/main" id="{EF4C6D35-CF86-4B89-ADD8-D81607AE5F02}"/>
              </a:ext>
            </a:extLst>
          </p:cNvPr>
          <p:cNvSpPr>
            <a:spLocks noGrp="1"/>
          </p:cNvSpPr>
          <p:nvPr>
            <p:ph type="body" sz="quarter" idx="22" hasCustomPrompt="1"/>
          </p:nvPr>
        </p:nvSpPr>
        <p:spPr>
          <a:xfrm>
            <a:off x="1631950" y="3021488"/>
            <a:ext cx="4205288" cy="965200"/>
          </a:xfrm>
        </p:spPr>
        <p:txBody>
          <a:bodyPr/>
          <a:lstStyle>
            <a:lvl1pPr>
              <a:defRPr>
                <a:sym typeface="Wingdings" panose="05000000000000000000" pitchFamily="2" charset="2"/>
              </a:defRPr>
            </a:lvl1pPr>
            <a:lvl2pPr marL="0" indent="0">
              <a:buNone/>
              <a:defRPr sz="2800" b="1">
                <a:solidFill>
                  <a:schemeClr val="accent1"/>
                </a:solidFill>
              </a:defRPr>
            </a:lvl2pPr>
          </a:lstStyle>
          <a:p>
            <a:pPr lvl="0"/>
            <a:r>
              <a:rPr lang="lt-LT" err="1"/>
              <a:t>TextLarge</a:t>
            </a:r>
            <a:r>
              <a:rPr lang="lt-LT"/>
              <a:t> </a:t>
            </a:r>
            <a:r>
              <a:rPr lang="lt-LT" err="1"/>
              <a:t>green</a:t>
            </a:r>
            <a:r>
              <a:rPr lang="lt-LT"/>
              <a:t> </a:t>
            </a:r>
            <a:r>
              <a:rPr lang="lt-LT" err="1"/>
              <a:t>text</a:t>
            </a:r>
            <a:endParaRPr lang="en-US"/>
          </a:p>
          <a:p>
            <a:pPr lvl="1"/>
            <a:r>
              <a:rPr lang="en-US"/>
              <a:t>Second level</a:t>
            </a:r>
          </a:p>
        </p:txBody>
      </p:sp>
      <p:sp>
        <p:nvSpPr>
          <p:cNvPr id="23" name="Picture Placeholder 6">
            <a:extLst>
              <a:ext uri="{FF2B5EF4-FFF2-40B4-BE49-F238E27FC236}">
                <a16:creationId xmlns:a16="http://schemas.microsoft.com/office/drawing/2014/main" id="{618A9FF9-5F07-45AF-921F-4459B592FAAE}"/>
              </a:ext>
            </a:extLst>
          </p:cNvPr>
          <p:cNvSpPr>
            <a:spLocks noGrp="1"/>
          </p:cNvSpPr>
          <p:nvPr>
            <p:ph type="pic" sz="quarter" idx="23" hasCustomPrompt="1"/>
          </p:nvPr>
        </p:nvSpPr>
        <p:spPr>
          <a:xfrm>
            <a:off x="474663" y="4369277"/>
            <a:ext cx="949325" cy="949325"/>
          </a:xfrm>
          <a:prstGeom prst="ellipse">
            <a:avLst/>
          </a:prstGeom>
          <a:solidFill>
            <a:schemeClr val="accent2"/>
          </a:solidFill>
        </p:spPr>
        <p:txBody>
          <a:bodyPr anchor="ctr" anchorCtr="0">
            <a:normAutofit/>
          </a:bodyPr>
          <a:lstStyle>
            <a:lvl1pPr algn="ctr">
              <a:defRPr sz="1400"/>
            </a:lvl1pPr>
          </a:lstStyle>
          <a:p>
            <a:r>
              <a:rPr lang="lt-LT" err="1"/>
              <a:t>Icon</a:t>
            </a:r>
            <a:endParaRPr lang="lt-LT"/>
          </a:p>
        </p:txBody>
      </p:sp>
      <p:sp>
        <p:nvSpPr>
          <p:cNvPr id="24" name="Text Placeholder 10">
            <a:extLst>
              <a:ext uri="{FF2B5EF4-FFF2-40B4-BE49-F238E27FC236}">
                <a16:creationId xmlns:a16="http://schemas.microsoft.com/office/drawing/2014/main" id="{51F92763-2AB6-4E45-B976-B6CB4387BD86}"/>
              </a:ext>
            </a:extLst>
          </p:cNvPr>
          <p:cNvSpPr>
            <a:spLocks noGrp="1"/>
          </p:cNvSpPr>
          <p:nvPr>
            <p:ph type="body" sz="quarter" idx="24" hasCustomPrompt="1"/>
          </p:nvPr>
        </p:nvSpPr>
        <p:spPr>
          <a:xfrm>
            <a:off x="1631950" y="4353402"/>
            <a:ext cx="4205288" cy="965200"/>
          </a:xfrm>
        </p:spPr>
        <p:txBody>
          <a:bodyPr/>
          <a:lstStyle>
            <a:lvl1pPr>
              <a:defRPr>
                <a:sym typeface="Wingdings" panose="05000000000000000000" pitchFamily="2" charset="2"/>
              </a:defRPr>
            </a:lvl1pPr>
            <a:lvl2pPr marL="0" indent="0">
              <a:buNone/>
              <a:defRPr sz="2800" b="1">
                <a:solidFill>
                  <a:schemeClr val="accent1"/>
                </a:solidFill>
              </a:defRPr>
            </a:lvl2pPr>
          </a:lstStyle>
          <a:p>
            <a:pPr lvl="0"/>
            <a:r>
              <a:rPr lang="lt-LT" err="1"/>
              <a:t>TextLarge</a:t>
            </a:r>
            <a:r>
              <a:rPr lang="lt-LT"/>
              <a:t> </a:t>
            </a:r>
            <a:r>
              <a:rPr lang="lt-LT" err="1"/>
              <a:t>green</a:t>
            </a:r>
            <a:r>
              <a:rPr lang="lt-LT"/>
              <a:t> </a:t>
            </a:r>
            <a:r>
              <a:rPr lang="lt-LT" err="1"/>
              <a:t>text</a:t>
            </a:r>
            <a:endParaRPr lang="en-US"/>
          </a:p>
          <a:p>
            <a:pPr lvl="1"/>
            <a:r>
              <a:rPr lang="en-US"/>
              <a:t>Second level</a:t>
            </a:r>
          </a:p>
        </p:txBody>
      </p:sp>
      <p:sp>
        <p:nvSpPr>
          <p:cNvPr id="39" name="Picture Placeholder 6">
            <a:extLst>
              <a:ext uri="{FF2B5EF4-FFF2-40B4-BE49-F238E27FC236}">
                <a16:creationId xmlns:a16="http://schemas.microsoft.com/office/drawing/2014/main" id="{725CD409-095B-4000-A966-EEA5CF3C0483}"/>
              </a:ext>
            </a:extLst>
          </p:cNvPr>
          <p:cNvSpPr>
            <a:spLocks noGrp="1"/>
          </p:cNvSpPr>
          <p:nvPr>
            <p:ph type="pic" sz="quarter" idx="25" hasCustomPrompt="1"/>
          </p:nvPr>
        </p:nvSpPr>
        <p:spPr>
          <a:xfrm>
            <a:off x="6354764" y="1699895"/>
            <a:ext cx="949325" cy="949325"/>
          </a:xfrm>
          <a:prstGeom prst="ellipse">
            <a:avLst/>
          </a:prstGeom>
          <a:solidFill>
            <a:schemeClr val="accent2"/>
          </a:solidFill>
        </p:spPr>
        <p:txBody>
          <a:bodyPr anchor="ctr" anchorCtr="0">
            <a:normAutofit/>
          </a:bodyPr>
          <a:lstStyle>
            <a:lvl1pPr algn="ctr">
              <a:defRPr sz="1400"/>
            </a:lvl1pPr>
          </a:lstStyle>
          <a:p>
            <a:r>
              <a:rPr lang="lt-LT" err="1"/>
              <a:t>Icon</a:t>
            </a:r>
            <a:endParaRPr lang="lt-LT"/>
          </a:p>
        </p:txBody>
      </p:sp>
      <p:sp>
        <p:nvSpPr>
          <p:cNvPr id="40" name="Text Placeholder 10">
            <a:extLst>
              <a:ext uri="{FF2B5EF4-FFF2-40B4-BE49-F238E27FC236}">
                <a16:creationId xmlns:a16="http://schemas.microsoft.com/office/drawing/2014/main" id="{FE802A91-201F-4B00-BA54-222D8C4C0C87}"/>
              </a:ext>
            </a:extLst>
          </p:cNvPr>
          <p:cNvSpPr>
            <a:spLocks noGrp="1"/>
          </p:cNvSpPr>
          <p:nvPr>
            <p:ph type="body" sz="quarter" idx="26" hasCustomPrompt="1"/>
          </p:nvPr>
        </p:nvSpPr>
        <p:spPr>
          <a:xfrm>
            <a:off x="7512051" y="1684020"/>
            <a:ext cx="4205288" cy="965200"/>
          </a:xfrm>
        </p:spPr>
        <p:txBody>
          <a:bodyPr/>
          <a:lstStyle>
            <a:lvl1pPr>
              <a:defRPr>
                <a:sym typeface="Wingdings" panose="05000000000000000000" pitchFamily="2" charset="2"/>
              </a:defRPr>
            </a:lvl1pPr>
            <a:lvl2pPr marL="0" indent="0">
              <a:buNone/>
              <a:defRPr sz="2800" b="1">
                <a:solidFill>
                  <a:schemeClr val="accent1"/>
                </a:solidFill>
              </a:defRPr>
            </a:lvl2pPr>
          </a:lstStyle>
          <a:p>
            <a:pPr lvl="0"/>
            <a:r>
              <a:rPr lang="lt-LT" err="1"/>
              <a:t>TextLarge</a:t>
            </a:r>
            <a:r>
              <a:rPr lang="lt-LT"/>
              <a:t> </a:t>
            </a:r>
            <a:r>
              <a:rPr lang="lt-LT" err="1"/>
              <a:t>green</a:t>
            </a:r>
            <a:r>
              <a:rPr lang="lt-LT"/>
              <a:t> </a:t>
            </a:r>
            <a:r>
              <a:rPr lang="lt-LT" err="1"/>
              <a:t>text</a:t>
            </a:r>
            <a:endParaRPr lang="en-US"/>
          </a:p>
          <a:p>
            <a:pPr lvl="1"/>
            <a:r>
              <a:rPr lang="en-US"/>
              <a:t>Second level</a:t>
            </a:r>
          </a:p>
        </p:txBody>
      </p:sp>
      <p:sp>
        <p:nvSpPr>
          <p:cNvPr id="41" name="Picture Placeholder 6">
            <a:extLst>
              <a:ext uri="{FF2B5EF4-FFF2-40B4-BE49-F238E27FC236}">
                <a16:creationId xmlns:a16="http://schemas.microsoft.com/office/drawing/2014/main" id="{7B85EDA3-52A9-4A66-A7D3-08A44788EB13}"/>
              </a:ext>
            </a:extLst>
          </p:cNvPr>
          <p:cNvSpPr>
            <a:spLocks noGrp="1"/>
          </p:cNvSpPr>
          <p:nvPr>
            <p:ph type="pic" sz="quarter" idx="27" hasCustomPrompt="1"/>
          </p:nvPr>
        </p:nvSpPr>
        <p:spPr>
          <a:xfrm>
            <a:off x="6354764" y="3037363"/>
            <a:ext cx="949325" cy="949325"/>
          </a:xfrm>
          <a:prstGeom prst="ellipse">
            <a:avLst/>
          </a:prstGeom>
          <a:solidFill>
            <a:schemeClr val="accent2"/>
          </a:solidFill>
        </p:spPr>
        <p:txBody>
          <a:bodyPr anchor="ctr" anchorCtr="0">
            <a:normAutofit/>
          </a:bodyPr>
          <a:lstStyle>
            <a:lvl1pPr algn="ctr">
              <a:defRPr sz="1400"/>
            </a:lvl1pPr>
          </a:lstStyle>
          <a:p>
            <a:r>
              <a:rPr lang="lt-LT" err="1"/>
              <a:t>Icon</a:t>
            </a:r>
            <a:endParaRPr lang="lt-LT"/>
          </a:p>
        </p:txBody>
      </p:sp>
      <p:sp>
        <p:nvSpPr>
          <p:cNvPr id="42" name="Text Placeholder 10">
            <a:extLst>
              <a:ext uri="{FF2B5EF4-FFF2-40B4-BE49-F238E27FC236}">
                <a16:creationId xmlns:a16="http://schemas.microsoft.com/office/drawing/2014/main" id="{22A12D2F-146C-411A-93B5-57BC8756921E}"/>
              </a:ext>
            </a:extLst>
          </p:cNvPr>
          <p:cNvSpPr>
            <a:spLocks noGrp="1"/>
          </p:cNvSpPr>
          <p:nvPr>
            <p:ph type="body" sz="quarter" idx="28" hasCustomPrompt="1"/>
          </p:nvPr>
        </p:nvSpPr>
        <p:spPr>
          <a:xfrm>
            <a:off x="7512051" y="3021488"/>
            <a:ext cx="4205288" cy="965200"/>
          </a:xfrm>
        </p:spPr>
        <p:txBody>
          <a:bodyPr/>
          <a:lstStyle>
            <a:lvl1pPr>
              <a:defRPr>
                <a:sym typeface="Wingdings" panose="05000000000000000000" pitchFamily="2" charset="2"/>
              </a:defRPr>
            </a:lvl1pPr>
            <a:lvl2pPr marL="0" indent="0">
              <a:buNone/>
              <a:defRPr sz="2800" b="1">
                <a:solidFill>
                  <a:schemeClr val="accent1"/>
                </a:solidFill>
              </a:defRPr>
            </a:lvl2pPr>
          </a:lstStyle>
          <a:p>
            <a:pPr lvl="0"/>
            <a:r>
              <a:rPr lang="lt-LT" err="1"/>
              <a:t>TextLarge</a:t>
            </a:r>
            <a:r>
              <a:rPr lang="lt-LT"/>
              <a:t> </a:t>
            </a:r>
            <a:r>
              <a:rPr lang="lt-LT" err="1"/>
              <a:t>green</a:t>
            </a:r>
            <a:r>
              <a:rPr lang="lt-LT"/>
              <a:t> </a:t>
            </a:r>
            <a:r>
              <a:rPr lang="lt-LT" err="1"/>
              <a:t>text</a:t>
            </a:r>
            <a:endParaRPr lang="en-US"/>
          </a:p>
          <a:p>
            <a:pPr lvl="1"/>
            <a:r>
              <a:rPr lang="en-US"/>
              <a:t>Second level</a:t>
            </a:r>
          </a:p>
        </p:txBody>
      </p:sp>
      <p:sp>
        <p:nvSpPr>
          <p:cNvPr id="43" name="Picture Placeholder 6">
            <a:extLst>
              <a:ext uri="{FF2B5EF4-FFF2-40B4-BE49-F238E27FC236}">
                <a16:creationId xmlns:a16="http://schemas.microsoft.com/office/drawing/2014/main" id="{1C8C20EE-A1A4-460C-8776-792E4B9B16A6}"/>
              </a:ext>
            </a:extLst>
          </p:cNvPr>
          <p:cNvSpPr>
            <a:spLocks noGrp="1"/>
          </p:cNvSpPr>
          <p:nvPr>
            <p:ph type="pic" sz="quarter" idx="29" hasCustomPrompt="1"/>
          </p:nvPr>
        </p:nvSpPr>
        <p:spPr>
          <a:xfrm>
            <a:off x="6354764" y="4369277"/>
            <a:ext cx="949325" cy="949325"/>
          </a:xfrm>
          <a:prstGeom prst="ellipse">
            <a:avLst/>
          </a:prstGeom>
          <a:solidFill>
            <a:schemeClr val="accent2"/>
          </a:solidFill>
        </p:spPr>
        <p:txBody>
          <a:bodyPr anchor="ctr" anchorCtr="0">
            <a:normAutofit/>
          </a:bodyPr>
          <a:lstStyle>
            <a:lvl1pPr algn="ctr">
              <a:defRPr sz="1400"/>
            </a:lvl1pPr>
          </a:lstStyle>
          <a:p>
            <a:r>
              <a:rPr lang="lt-LT" err="1"/>
              <a:t>Icon</a:t>
            </a:r>
            <a:endParaRPr lang="lt-LT"/>
          </a:p>
        </p:txBody>
      </p:sp>
      <p:sp>
        <p:nvSpPr>
          <p:cNvPr id="44" name="Text Placeholder 10">
            <a:extLst>
              <a:ext uri="{FF2B5EF4-FFF2-40B4-BE49-F238E27FC236}">
                <a16:creationId xmlns:a16="http://schemas.microsoft.com/office/drawing/2014/main" id="{A90CD38B-6B84-42DE-B1A8-93AFF23E83EF}"/>
              </a:ext>
            </a:extLst>
          </p:cNvPr>
          <p:cNvSpPr>
            <a:spLocks noGrp="1"/>
          </p:cNvSpPr>
          <p:nvPr>
            <p:ph type="body" sz="quarter" idx="30" hasCustomPrompt="1"/>
          </p:nvPr>
        </p:nvSpPr>
        <p:spPr>
          <a:xfrm>
            <a:off x="7512051" y="4353402"/>
            <a:ext cx="4205288" cy="965200"/>
          </a:xfrm>
        </p:spPr>
        <p:txBody>
          <a:bodyPr/>
          <a:lstStyle>
            <a:lvl1pPr>
              <a:defRPr>
                <a:sym typeface="Wingdings" panose="05000000000000000000" pitchFamily="2" charset="2"/>
              </a:defRPr>
            </a:lvl1pPr>
            <a:lvl2pPr marL="0" indent="0">
              <a:buNone/>
              <a:defRPr sz="2800" b="1">
                <a:solidFill>
                  <a:schemeClr val="accent1"/>
                </a:solidFill>
              </a:defRPr>
            </a:lvl2pPr>
          </a:lstStyle>
          <a:p>
            <a:pPr lvl="0"/>
            <a:r>
              <a:rPr lang="lt-LT" err="1"/>
              <a:t>TextLarge</a:t>
            </a:r>
            <a:r>
              <a:rPr lang="lt-LT"/>
              <a:t> </a:t>
            </a:r>
            <a:r>
              <a:rPr lang="lt-LT" err="1"/>
              <a:t>green</a:t>
            </a:r>
            <a:r>
              <a:rPr lang="lt-LT"/>
              <a:t> </a:t>
            </a:r>
            <a:r>
              <a:rPr lang="lt-LT" err="1"/>
              <a:t>text</a:t>
            </a:r>
            <a:endParaRPr lang="en-US"/>
          </a:p>
          <a:p>
            <a:pPr lvl="1"/>
            <a:r>
              <a:rPr lang="en-US"/>
              <a:t>Second level</a:t>
            </a:r>
          </a:p>
        </p:txBody>
      </p:sp>
      <p:pic>
        <p:nvPicPr>
          <p:cNvPr id="34" name="Graphic 33">
            <a:extLst>
              <a:ext uri="{FF2B5EF4-FFF2-40B4-BE49-F238E27FC236}">
                <a16:creationId xmlns:a16="http://schemas.microsoft.com/office/drawing/2014/main" id="{F39E6A24-7762-4AD0-8975-2C2917916E2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80634" y="434264"/>
            <a:ext cx="1333329" cy="638175"/>
          </a:xfrm>
          <a:prstGeom prst="rect">
            <a:avLst/>
          </a:prstGeom>
        </p:spPr>
      </p:pic>
    </p:spTree>
    <p:extLst>
      <p:ext uri="{BB962C8B-B14F-4D97-AF65-F5344CB8AC3E}">
        <p14:creationId xmlns:p14="http://schemas.microsoft.com/office/powerpoint/2010/main" val="773412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cons + Content">
    <p:bg>
      <p:bgPr>
        <a:solidFill>
          <a:schemeClr val="bg1"/>
        </a:solidFill>
        <a:effectLst/>
      </p:bgPr>
    </p:bg>
    <p:spTree>
      <p:nvGrpSpPr>
        <p:cNvPr id="1" name=""/>
        <p:cNvGrpSpPr/>
        <p:nvPr/>
      </p:nvGrpSpPr>
      <p:grpSpPr>
        <a:xfrm>
          <a:off x="0" y="0"/>
          <a:ext cx="0" cy="0"/>
          <a:chOff x="0" y="0"/>
          <a:chExt cx="0" cy="0"/>
        </a:xfrm>
      </p:grpSpPr>
      <p:pic>
        <p:nvPicPr>
          <p:cNvPr id="34" name="Graphic 33">
            <a:extLst>
              <a:ext uri="{FF2B5EF4-FFF2-40B4-BE49-F238E27FC236}">
                <a16:creationId xmlns:a16="http://schemas.microsoft.com/office/drawing/2014/main" id="{9BD6FE42-7D68-4DEF-B35C-379AD30F03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54563"/>
            <a:ext cx="809625" cy="676275"/>
          </a:xfrm>
          <a:prstGeom prst="rect">
            <a:avLst/>
          </a:prstGeom>
        </p:spPr>
      </p:pic>
      <p:grpSp>
        <p:nvGrpSpPr>
          <p:cNvPr id="27" name="Graphic 11">
            <a:extLst>
              <a:ext uri="{FF2B5EF4-FFF2-40B4-BE49-F238E27FC236}">
                <a16:creationId xmlns:a16="http://schemas.microsoft.com/office/drawing/2014/main" id="{C37D7767-A8C2-4DDB-BD2D-8968CE89D544}"/>
              </a:ext>
            </a:extLst>
          </p:cNvPr>
          <p:cNvGrpSpPr/>
          <p:nvPr userDrawn="1"/>
        </p:nvGrpSpPr>
        <p:grpSpPr>
          <a:xfrm>
            <a:off x="9439275" y="5548219"/>
            <a:ext cx="2754630" cy="1309781"/>
            <a:chOff x="9439275" y="5543455"/>
            <a:chExt cx="2754630" cy="1309781"/>
          </a:xfrm>
          <a:solidFill>
            <a:schemeClr val="accent1">
              <a:alpha val="40000"/>
            </a:schemeClr>
          </a:solidFill>
        </p:grpSpPr>
        <p:sp>
          <p:nvSpPr>
            <p:cNvPr id="28" name="Freeform: Shape 27">
              <a:extLst>
                <a:ext uri="{FF2B5EF4-FFF2-40B4-BE49-F238E27FC236}">
                  <a16:creationId xmlns:a16="http://schemas.microsoft.com/office/drawing/2014/main" id="{DC0E5498-7AE4-403B-936C-2BD9CBA40806}"/>
                </a:ext>
              </a:extLst>
            </p:cNvPr>
            <p:cNvSpPr/>
            <p:nvPr/>
          </p:nvSpPr>
          <p:spPr>
            <a:xfrm>
              <a:off x="9439275" y="6664548"/>
              <a:ext cx="481964" cy="188689"/>
            </a:xfrm>
            <a:custGeom>
              <a:avLst/>
              <a:gdLst>
                <a:gd name="connsiteX0" fmla="*/ 481965 w 481964"/>
                <a:gd name="connsiteY0" fmla="*/ 188689 h 188689"/>
                <a:gd name="connsiteX1" fmla="*/ 0 w 481964"/>
                <a:gd name="connsiteY1" fmla="*/ 188689 h 188689"/>
                <a:gd name="connsiteX2" fmla="*/ 134303 w 481964"/>
                <a:gd name="connsiteY2" fmla="*/ 22954 h 188689"/>
                <a:gd name="connsiteX3" fmla="*/ 460058 w 481964"/>
                <a:gd name="connsiteY3" fmla="*/ 141064 h 188689"/>
                <a:gd name="connsiteX4" fmla="*/ 481965 w 481964"/>
                <a:gd name="connsiteY4" fmla="*/ 188689 h 188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964" h="188689">
                  <a:moveTo>
                    <a:pt x="481965" y="188689"/>
                  </a:moveTo>
                  <a:lnTo>
                    <a:pt x="0" y="188689"/>
                  </a:lnTo>
                  <a:cubicBezTo>
                    <a:pt x="17145" y="118205"/>
                    <a:pt x="63818" y="56292"/>
                    <a:pt x="134303" y="22954"/>
                  </a:cubicBezTo>
                  <a:cubicBezTo>
                    <a:pt x="257175" y="-34196"/>
                    <a:pt x="402908" y="19144"/>
                    <a:pt x="460058" y="141064"/>
                  </a:cubicBezTo>
                  <a:lnTo>
                    <a:pt x="481965" y="188689"/>
                  </a:lnTo>
                  <a:close/>
                </a:path>
              </a:pathLst>
            </a:custGeom>
            <a:solidFill>
              <a:schemeClr val="accent2">
                <a:alpha val="40000"/>
              </a:schemeClr>
            </a:solidFill>
            <a:ln w="9525" cap="flat">
              <a:noFill/>
              <a:prstDash val="solid"/>
              <a:miter/>
            </a:ln>
          </p:spPr>
          <p:txBody>
            <a:bodyPr rtlCol="0" anchor="ctr"/>
            <a:lstStyle/>
            <a:p>
              <a:endParaRPr lang="lt-LT"/>
            </a:p>
          </p:txBody>
        </p:sp>
        <p:sp>
          <p:nvSpPr>
            <p:cNvPr id="29" name="Freeform: Shape 28">
              <a:extLst>
                <a:ext uri="{FF2B5EF4-FFF2-40B4-BE49-F238E27FC236}">
                  <a16:creationId xmlns:a16="http://schemas.microsoft.com/office/drawing/2014/main" id="{E1178E87-8E84-48CE-97E6-0D6EE7DA8434}"/>
                </a:ext>
              </a:extLst>
            </p:cNvPr>
            <p:cNvSpPr/>
            <p:nvPr/>
          </p:nvSpPr>
          <p:spPr>
            <a:xfrm>
              <a:off x="9882093" y="6371178"/>
              <a:ext cx="625886" cy="482059"/>
            </a:xfrm>
            <a:custGeom>
              <a:avLst/>
              <a:gdLst>
                <a:gd name="connsiteX0" fmla="*/ 625887 w 625886"/>
                <a:gd name="connsiteY0" fmla="*/ 482059 h 482059"/>
                <a:gd name="connsiteX1" fmla="*/ 85819 w 625886"/>
                <a:gd name="connsiteY1" fmla="*/ 482059 h 482059"/>
                <a:gd name="connsiteX2" fmla="*/ 22954 w 625886"/>
                <a:gd name="connsiteY2" fmla="*/ 347757 h 482059"/>
                <a:gd name="connsiteX3" fmla="*/ 141064 w 625886"/>
                <a:gd name="connsiteY3" fmla="*/ 22954 h 482059"/>
                <a:gd name="connsiteX4" fmla="*/ 466819 w 625886"/>
                <a:gd name="connsiteY4" fmla="*/ 141064 h 482059"/>
                <a:gd name="connsiteX5" fmla="*/ 625887 w 625886"/>
                <a:gd name="connsiteY5" fmla="*/ 482059 h 48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886" h="482059">
                  <a:moveTo>
                    <a:pt x="625887" y="482059"/>
                  </a:moveTo>
                  <a:lnTo>
                    <a:pt x="85819" y="482059"/>
                  </a:lnTo>
                  <a:lnTo>
                    <a:pt x="22954" y="347757"/>
                  </a:lnTo>
                  <a:cubicBezTo>
                    <a:pt x="-34196" y="224884"/>
                    <a:pt x="19144" y="80104"/>
                    <a:pt x="141064" y="22954"/>
                  </a:cubicBezTo>
                  <a:cubicBezTo>
                    <a:pt x="263937" y="-34196"/>
                    <a:pt x="409669" y="19144"/>
                    <a:pt x="466819" y="141064"/>
                  </a:cubicBezTo>
                  <a:lnTo>
                    <a:pt x="625887" y="482059"/>
                  </a:lnTo>
                  <a:close/>
                </a:path>
              </a:pathLst>
            </a:custGeom>
            <a:solidFill>
              <a:schemeClr val="accent1">
                <a:alpha val="35000"/>
              </a:schemeClr>
            </a:solidFill>
            <a:ln w="9525" cap="flat">
              <a:noFill/>
              <a:prstDash val="solid"/>
              <a:miter/>
            </a:ln>
          </p:spPr>
          <p:txBody>
            <a:bodyPr rtlCol="0" anchor="ctr"/>
            <a:lstStyle/>
            <a:p>
              <a:endParaRPr lang="lt-LT"/>
            </a:p>
          </p:txBody>
        </p:sp>
        <p:sp>
          <p:nvSpPr>
            <p:cNvPr id="30" name="Freeform: Shape 29">
              <a:extLst>
                <a:ext uri="{FF2B5EF4-FFF2-40B4-BE49-F238E27FC236}">
                  <a16:creationId xmlns:a16="http://schemas.microsoft.com/office/drawing/2014/main" id="{968A40FE-7554-4275-BCB5-CB4185A5FEEF}"/>
                </a:ext>
              </a:extLst>
            </p:cNvPr>
            <p:cNvSpPr/>
            <p:nvPr/>
          </p:nvSpPr>
          <p:spPr>
            <a:xfrm>
              <a:off x="10513600" y="6466428"/>
              <a:ext cx="581119" cy="386809"/>
            </a:xfrm>
            <a:custGeom>
              <a:avLst/>
              <a:gdLst>
                <a:gd name="connsiteX0" fmla="*/ 581120 w 581119"/>
                <a:gd name="connsiteY0" fmla="*/ 386809 h 386809"/>
                <a:gd name="connsiteX1" fmla="*/ 41052 w 581119"/>
                <a:gd name="connsiteY1" fmla="*/ 386809 h 386809"/>
                <a:gd name="connsiteX2" fmla="*/ 22954 w 581119"/>
                <a:gd name="connsiteY2" fmla="*/ 348709 h 386809"/>
                <a:gd name="connsiteX3" fmla="*/ 141064 w 581119"/>
                <a:gd name="connsiteY3" fmla="*/ 22954 h 386809"/>
                <a:gd name="connsiteX4" fmla="*/ 466820 w 581119"/>
                <a:gd name="connsiteY4" fmla="*/ 141064 h 386809"/>
                <a:gd name="connsiteX5" fmla="*/ 581120 w 581119"/>
                <a:gd name="connsiteY5" fmla="*/ 386809 h 38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119" h="386809">
                  <a:moveTo>
                    <a:pt x="581120" y="386809"/>
                  </a:moveTo>
                  <a:lnTo>
                    <a:pt x="41052" y="386809"/>
                  </a:lnTo>
                  <a:lnTo>
                    <a:pt x="22954" y="348709"/>
                  </a:lnTo>
                  <a:cubicBezTo>
                    <a:pt x="-34196" y="225837"/>
                    <a:pt x="19145" y="80104"/>
                    <a:pt x="141064" y="22954"/>
                  </a:cubicBezTo>
                  <a:cubicBezTo>
                    <a:pt x="263937" y="-34196"/>
                    <a:pt x="409670" y="19144"/>
                    <a:pt x="466820" y="141064"/>
                  </a:cubicBezTo>
                  <a:lnTo>
                    <a:pt x="581120" y="386809"/>
                  </a:lnTo>
                  <a:close/>
                </a:path>
              </a:pathLst>
            </a:custGeom>
            <a:solidFill>
              <a:schemeClr val="accent2">
                <a:alpha val="40000"/>
              </a:schemeClr>
            </a:solidFill>
            <a:ln w="9525" cap="flat">
              <a:noFill/>
              <a:prstDash val="solid"/>
              <a:miter/>
            </a:ln>
          </p:spPr>
          <p:txBody>
            <a:bodyPr rtlCol="0" anchor="ctr"/>
            <a:lstStyle/>
            <a:p>
              <a:endParaRPr lang="lt-LT"/>
            </a:p>
          </p:txBody>
        </p:sp>
        <p:sp>
          <p:nvSpPr>
            <p:cNvPr id="31" name="Freeform: Shape 30">
              <a:extLst>
                <a:ext uri="{FF2B5EF4-FFF2-40B4-BE49-F238E27FC236}">
                  <a16:creationId xmlns:a16="http://schemas.microsoft.com/office/drawing/2014/main" id="{E8B009DD-0428-436C-AB78-1955CB8CDDB7}"/>
                </a:ext>
              </a:extLst>
            </p:cNvPr>
            <p:cNvSpPr/>
            <p:nvPr/>
          </p:nvSpPr>
          <p:spPr>
            <a:xfrm>
              <a:off x="10911745" y="6061615"/>
              <a:ext cx="769714" cy="791621"/>
            </a:xfrm>
            <a:custGeom>
              <a:avLst/>
              <a:gdLst>
                <a:gd name="connsiteX0" fmla="*/ 769714 w 769714"/>
                <a:gd name="connsiteY0" fmla="*/ 791622 h 791621"/>
                <a:gd name="connsiteX1" fmla="*/ 229647 w 769714"/>
                <a:gd name="connsiteY1" fmla="*/ 791622 h 791621"/>
                <a:gd name="connsiteX2" fmla="*/ 22954 w 769714"/>
                <a:gd name="connsiteY2" fmla="*/ 348709 h 791621"/>
                <a:gd name="connsiteX3" fmla="*/ 141064 w 769714"/>
                <a:gd name="connsiteY3" fmla="*/ 22954 h 791621"/>
                <a:gd name="connsiteX4" fmla="*/ 466820 w 769714"/>
                <a:gd name="connsiteY4" fmla="*/ 141064 h 791621"/>
                <a:gd name="connsiteX5" fmla="*/ 769714 w 769714"/>
                <a:gd name="connsiteY5" fmla="*/ 791622 h 79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714" h="791621">
                  <a:moveTo>
                    <a:pt x="769714" y="791622"/>
                  </a:moveTo>
                  <a:lnTo>
                    <a:pt x="229647" y="791622"/>
                  </a:lnTo>
                  <a:lnTo>
                    <a:pt x="22954" y="348709"/>
                  </a:lnTo>
                  <a:cubicBezTo>
                    <a:pt x="-34196" y="225837"/>
                    <a:pt x="19145" y="80104"/>
                    <a:pt x="141064" y="22954"/>
                  </a:cubicBezTo>
                  <a:cubicBezTo>
                    <a:pt x="263937" y="-34196"/>
                    <a:pt x="409670" y="19144"/>
                    <a:pt x="466820" y="141064"/>
                  </a:cubicBezTo>
                  <a:lnTo>
                    <a:pt x="769714" y="791622"/>
                  </a:lnTo>
                  <a:close/>
                </a:path>
              </a:pathLst>
            </a:custGeom>
            <a:solidFill>
              <a:schemeClr val="accent1">
                <a:alpha val="35000"/>
              </a:schemeClr>
            </a:solidFill>
            <a:ln w="9525" cap="flat">
              <a:noFill/>
              <a:prstDash val="solid"/>
              <a:miter/>
            </a:ln>
          </p:spPr>
          <p:txBody>
            <a:bodyPr rtlCol="0" anchor="ctr"/>
            <a:lstStyle/>
            <a:p>
              <a:endParaRPr lang="lt-LT"/>
            </a:p>
          </p:txBody>
        </p:sp>
        <p:sp>
          <p:nvSpPr>
            <p:cNvPr id="32" name="Freeform: Shape 31">
              <a:extLst>
                <a:ext uri="{FF2B5EF4-FFF2-40B4-BE49-F238E27FC236}">
                  <a16:creationId xmlns:a16="http://schemas.microsoft.com/office/drawing/2014/main" id="{B542FF28-78C5-41A2-BF36-7820E95D4FA8}"/>
                </a:ext>
              </a:extLst>
            </p:cNvPr>
            <p:cNvSpPr/>
            <p:nvPr/>
          </p:nvSpPr>
          <p:spPr>
            <a:xfrm>
              <a:off x="11256550" y="5543455"/>
              <a:ext cx="937354" cy="1309781"/>
            </a:xfrm>
            <a:custGeom>
              <a:avLst/>
              <a:gdLst>
                <a:gd name="connsiteX0" fmla="*/ 937355 w 937354"/>
                <a:gd name="connsiteY0" fmla="*/ 1150715 h 1309781"/>
                <a:gd name="connsiteX1" fmla="*/ 937355 w 937354"/>
                <a:gd name="connsiteY1" fmla="*/ 1309782 h 1309781"/>
                <a:gd name="connsiteX2" fmla="*/ 471582 w 937354"/>
                <a:gd name="connsiteY2" fmla="*/ 1309782 h 1309781"/>
                <a:gd name="connsiteX3" fmla="*/ 22954 w 937354"/>
                <a:gd name="connsiteY3" fmla="*/ 348709 h 1309781"/>
                <a:gd name="connsiteX4" fmla="*/ 141065 w 937354"/>
                <a:gd name="connsiteY4" fmla="*/ 22954 h 1309781"/>
                <a:gd name="connsiteX5" fmla="*/ 466820 w 937354"/>
                <a:gd name="connsiteY5" fmla="*/ 141064 h 1309781"/>
                <a:gd name="connsiteX6" fmla="*/ 937355 w 937354"/>
                <a:gd name="connsiteY6" fmla="*/ 1150715 h 130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354" h="1309781">
                  <a:moveTo>
                    <a:pt x="937355" y="1150715"/>
                  </a:moveTo>
                  <a:lnTo>
                    <a:pt x="937355" y="1309782"/>
                  </a:lnTo>
                  <a:lnTo>
                    <a:pt x="471582" y="1309782"/>
                  </a:lnTo>
                  <a:lnTo>
                    <a:pt x="22954" y="348709"/>
                  </a:lnTo>
                  <a:cubicBezTo>
                    <a:pt x="-34196" y="225837"/>
                    <a:pt x="19145" y="80104"/>
                    <a:pt x="141065" y="22954"/>
                  </a:cubicBezTo>
                  <a:cubicBezTo>
                    <a:pt x="263937" y="-34196"/>
                    <a:pt x="409670" y="19144"/>
                    <a:pt x="466820" y="141064"/>
                  </a:cubicBezTo>
                  <a:lnTo>
                    <a:pt x="937355" y="1150715"/>
                  </a:lnTo>
                  <a:close/>
                </a:path>
              </a:pathLst>
            </a:custGeom>
            <a:solidFill>
              <a:schemeClr val="accent2">
                <a:alpha val="40000"/>
              </a:schemeClr>
            </a:solidFill>
            <a:ln w="9525" cap="flat">
              <a:noFill/>
              <a:prstDash val="solid"/>
              <a:miter/>
            </a:ln>
          </p:spPr>
          <p:txBody>
            <a:bodyPr rtlCol="0" anchor="ctr"/>
            <a:lstStyle/>
            <a:p>
              <a:endParaRPr lang="lt-LT"/>
            </a:p>
          </p:txBody>
        </p:sp>
        <p:sp>
          <p:nvSpPr>
            <p:cNvPr id="33" name="Freeform: Shape 32">
              <a:extLst>
                <a:ext uri="{FF2B5EF4-FFF2-40B4-BE49-F238E27FC236}">
                  <a16:creationId xmlns:a16="http://schemas.microsoft.com/office/drawing/2014/main" id="{02599E9F-E039-4477-A6DB-2DC4B4A9458F}"/>
                </a:ext>
              </a:extLst>
            </p:cNvPr>
            <p:cNvSpPr/>
            <p:nvPr/>
          </p:nvSpPr>
          <p:spPr>
            <a:xfrm>
              <a:off x="11902345" y="5669606"/>
              <a:ext cx="291559" cy="923598"/>
            </a:xfrm>
            <a:custGeom>
              <a:avLst/>
              <a:gdLst>
                <a:gd name="connsiteX0" fmla="*/ 291560 w 291559"/>
                <a:gd name="connsiteY0" fmla="*/ 4436 h 923598"/>
                <a:gd name="connsiteX1" fmla="*/ 291560 w 291559"/>
                <a:gd name="connsiteY1" fmla="*/ 923599 h 923598"/>
                <a:gd name="connsiteX2" fmla="*/ 22954 w 291559"/>
                <a:gd name="connsiteY2" fmla="*/ 348289 h 923598"/>
                <a:gd name="connsiteX3" fmla="*/ 141064 w 291559"/>
                <a:gd name="connsiteY3" fmla="*/ 22534 h 923598"/>
                <a:gd name="connsiteX4" fmla="*/ 291560 w 291559"/>
                <a:gd name="connsiteY4" fmla="*/ 4436 h 923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559" h="923598">
                  <a:moveTo>
                    <a:pt x="291560" y="4436"/>
                  </a:moveTo>
                  <a:lnTo>
                    <a:pt x="291560" y="923599"/>
                  </a:lnTo>
                  <a:lnTo>
                    <a:pt x="22954" y="348289"/>
                  </a:lnTo>
                  <a:cubicBezTo>
                    <a:pt x="-34196" y="225416"/>
                    <a:pt x="19145" y="79684"/>
                    <a:pt x="141064" y="22534"/>
                  </a:cubicBezTo>
                  <a:cubicBezTo>
                    <a:pt x="189642" y="626"/>
                    <a:pt x="242029" y="-5089"/>
                    <a:pt x="291560" y="4436"/>
                  </a:cubicBezTo>
                  <a:close/>
                </a:path>
              </a:pathLst>
            </a:custGeom>
            <a:solidFill>
              <a:schemeClr val="accent2">
                <a:alpha val="40000"/>
              </a:schemeClr>
            </a:solidFill>
            <a:ln w="9525" cap="flat">
              <a:noFill/>
              <a:prstDash val="solid"/>
              <a:miter/>
            </a:ln>
          </p:spPr>
          <p:txBody>
            <a:bodyPr rtlCol="0" anchor="ctr"/>
            <a:lstStyle/>
            <a:p>
              <a:endParaRPr lang="lt-LT"/>
            </a:p>
          </p:txBody>
        </p:sp>
      </p:grpSp>
      <p:sp>
        <p:nvSpPr>
          <p:cNvPr id="2" name="Title 1">
            <a:extLst>
              <a:ext uri="{FF2B5EF4-FFF2-40B4-BE49-F238E27FC236}">
                <a16:creationId xmlns:a16="http://schemas.microsoft.com/office/drawing/2014/main" id="{C7AA1E0C-A3FB-4F32-96A7-8EA6B5A8B07F}"/>
              </a:ext>
            </a:extLst>
          </p:cNvPr>
          <p:cNvSpPr>
            <a:spLocks noGrp="1"/>
          </p:cNvSpPr>
          <p:nvPr>
            <p:ph type="title" hasCustomPrompt="1"/>
          </p:nvPr>
        </p:nvSpPr>
        <p:spPr>
          <a:xfrm>
            <a:off x="473886" y="483074"/>
            <a:ext cx="9691194" cy="964725"/>
          </a:xfrm>
        </p:spPr>
        <p:txBody>
          <a:bodyPr>
            <a:normAutofit/>
          </a:bodyPr>
          <a:lstStyle>
            <a:lvl1pPr>
              <a:defRPr sz="3200"/>
            </a:lvl1pPr>
          </a:lstStyle>
          <a:p>
            <a:r>
              <a:rPr lang="en-US" noProof="0"/>
              <a:t>Title</a:t>
            </a:r>
          </a:p>
        </p:txBody>
      </p:sp>
      <p:sp>
        <p:nvSpPr>
          <p:cNvPr id="9" name="TextBox 8">
            <a:extLst>
              <a:ext uri="{FF2B5EF4-FFF2-40B4-BE49-F238E27FC236}">
                <a16:creationId xmlns:a16="http://schemas.microsoft.com/office/drawing/2014/main" id="{8CCF8E2D-854E-4DDA-B9B6-ABCF41B7EB16}"/>
              </a:ext>
            </a:extLst>
          </p:cNvPr>
          <p:cNvSpPr txBox="1"/>
          <p:nvPr userDrawn="1"/>
        </p:nvSpPr>
        <p:spPr>
          <a:xfrm>
            <a:off x="11655493" y="6374394"/>
            <a:ext cx="40267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181C982-8F56-4D2A-A9DD-C290D28B548C}" type="slidenum">
              <a:rPr lang="lt-LT" sz="1400" smtClean="0">
                <a:latin typeface="+mj-lt"/>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lang="lt-LT" sz="2000">
              <a:latin typeface="+mj-lt"/>
            </a:endParaRPr>
          </a:p>
        </p:txBody>
      </p:sp>
      <p:sp>
        <p:nvSpPr>
          <p:cNvPr id="6" name="Text Placeholder 17">
            <a:extLst>
              <a:ext uri="{FF2B5EF4-FFF2-40B4-BE49-F238E27FC236}">
                <a16:creationId xmlns:a16="http://schemas.microsoft.com/office/drawing/2014/main" id="{6830EC4A-5953-4AA7-AE30-5F2DB43354DC}"/>
              </a:ext>
            </a:extLst>
          </p:cNvPr>
          <p:cNvSpPr>
            <a:spLocks noGrp="1"/>
          </p:cNvSpPr>
          <p:nvPr>
            <p:ph type="body" sz="quarter" idx="17" hasCustomPrompt="1"/>
          </p:nvPr>
        </p:nvSpPr>
        <p:spPr>
          <a:xfrm>
            <a:off x="473886" y="5821363"/>
            <a:ext cx="5363034" cy="554037"/>
          </a:xfrm>
        </p:spPr>
        <p:txBody>
          <a:bodyPr>
            <a:normAutofit/>
          </a:bodyPr>
          <a:lstStyle>
            <a:lvl1pPr>
              <a:lnSpc>
                <a:spcPct val="100000"/>
              </a:lnSpc>
              <a:buNone/>
              <a:defRPr lang="lt-LT" sz="1200" kern="1200" dirty="0">
                <a:solidFill>
                  <a:schemeClr val="tx1">
                    <a:tint val="75000"/>
                  </a:schemeClr>
                </a:solidFill>
                <a:latin typeface="+mn-lt"/>
                <a:ea typeface="+mn-ea"/>
                <a:cs typeface="+mn-cs"/>
              </a:defRPr>
            </a:lvl1pPr>
          </a:lstStyle>
          <a:p>
            <a:pPr lvl="0"/>
            <a:r>
              <a:rPr lang="en-US"/>
              <a:t>Source:</a:t>
            </a:r>
            <a:endParaRPr lang="lt-LT"/>
          </a:p>
        </p:txBody>
      </p:sp>
      <p:sp>
        <p:nvSpPr>
          <p:cNvPr id="10" name="Text Placeholder 17">
            <a:extLst>
              <a:ext uri="{FF2B5EF4-FFF2-40B4-BE49-F238E27FC236}">
                <a16:creationId xmlns:a16="http://schemas.microsoft.com/office/drawing/2014/main" id="{D76E5456-52EB-4A00-86D1-6C0A790911AE}"/>
              </a:ext>
            </a:extLst>
          </p:cNvPr>
          <p:cNvSpPr>
            <a:spLocks noGrp="1"/>
          </p:cNvSpPr>
          <p:nvPr>
            <p:ph type="body" sz="quarter" idx="18" hasCustomPrompt="1"/>
          </p:nvPr>
        </p:nvSpPr>
        <p:spPr>
          <a:xfrm>
            <a:off x="6355080" y="5821363"/>
            <a:ext cx="5363034" cy="554037"/>
          </a:xfrm>
        </p:spPr>
        <p:txBody>
          <a:bodyPr>
            <a:normAutofit/>
          </a:bodyPr>
          <a:lstStyle>
            <a:lvl1pPr>
              <a:lnSpc>
                <a:spcPct val="100000"/>
              </a:lnSpc>
              <a:buNone/>
              <a:defRPr lang="lt-LT" sz="1200" kern="1200" dirty="0">
                <a:solidFill>
                  <a:schemeClr val="tx1">
                    <a:tint val="75000"/>
                  </a:schemeClr>
                </a:solidFill>
                <a:latin typeface="+mn-lt"/>
                <a:ea typeface="+mn-ea"/>
                <a:cs typeface="+mn-cs"/>
              </a:defRPr>
            </a:lvl1pPr>
          </a:lstStyle>
          <a:p>
            <a:pPr lvl="0"/>
            <a:r>
              <a:rPr lang="en-US"/>
              <a:t>Source:</a:t>
            </a:r>
            <a:endParaRPr lang="lt-LT"/>
          </a:p>
        </p:txBody>
      </p:sp>
      <p:sp>
        <p:nvSpPr>
          <p:cNvPr id="7" name="Picture Placeholder 6">
            <a:extLst>
              <a:ext uri="{FF2B5EF4-FFF2-40B4-BE49-F238E27FC236}">
                <a16:creationId xmlns:a16="http://schemas.microsoft.com/office/drawing/2014/main" id="{C2463FAE-3374-45AC-B5C8-0E331ECF33D9}"/>
              </a:ext>
            </a:extLst>
          </p:cNvPr>
          <p:cNvSpPr>
            <a:spLocks noGrp="1"/>
          </p:cNvSpPr>
          <p:nvPr>
            <p:ph type="pic" sz="quarter" idx="19" hasCustomPrompt="1"/>
          </p:nvPr>
        </p:nvSpPr>
        <p:spPr>
          <a:xfrm>
            <a:off x="474663" y="1699895"/>
            <a:ext cx="949325" cy="949325"/>
          </a:xfrm>
          <a:prstGeom prst="ellipse">
            <a:avLst/>
          </a:prstGeom>
          <a:solidFill>
            <a:schemeClr val="accent2"/>
          </a:solidFill>
        </p:spPr>
        <p:txBody>
          <a:bodyPr anchor="ctr" anchorCtr="0">
            <a:normAutofit/>
          </a:bodyPr>
          <a:lstStyle>
            <a:lvl1pPr algn="ctr">
              <a:defRPr sz="1400"/>
            </a:lvl1pPr>
          </a:lstStyle>
          <a:p>
            <a:r>
              <a:rPr lang="lt-LT" err="1"/>
              <a:t>Icon</a:t>
            </a:r>
            <a:endParaRPr lang="lt-LT"/>
          </a:p>
        </p:txBody>
      </p:sp>
      <p:sp>
        <p:nvSpPr>
          <p:cNvPr id="11" name="Text Placeholder 10">
            <a:extLst>
              <a:ext uri="{FF2B5EF4-FFF2-40B4-BE49-F238E27FC236}">
                <a16:creationId xmlns:a16="http://schemas.microsoft.com/office/drawing/2014/main" id="{2B6F5F7C-502A-4F98-B129-BBAF3062F95D}"/>
              </a:ext>
            </a:extLst>
          </p:cNvPr>
          <p:cNvSpPr>
            <a:spLocks noGrp="1"/>
          </p:cNvSpPr>
          <p:nvPr>
            <p:ph type="body" sz="quarter" idx="20" hasCustomPrompt="1"/>
          </p:nvPr>
        </p:nvSpPr>
        <p:spPr>
          <a:xfrm>
            <a:off x="1631950" y="1684020"/>
            <a:ext cx="4205288" cy="965200"/>
          </a:xfrm>
        </p:spPr>
        <p:txBody>
          <a:bodyPr/>
          <a:lstStyle>
            <a:lvl1pPr>
              <a:defRPr>
                <a:sym typeface="Wingdings" panose="05000000000000000000" pitchFamily="2" charset="2"/>
              </a:defRPr>
            </a:lvl1pPr>
            <a:lvl2pPr marL="0" indent="0">
              <a:buNone/>
              <a:defRPr sz="2800" b="1">
                <a:solidFill>
                  <a:schemeClr val="accent1"/>
                </a:solidFill>
              </a:defRPr>
            </a:lvl2pPr>
          </a:lstStyle>
          <a:p>
            <a:pPr lvl="0"/>
            <a:r>
              <a:rPr lang="lt-LT" err="1"/>
              <a:t>TextLarge</a:t>
            </a:r>
            <a:r>
              <a:rPr lang="lt-LT"/>
              <a:t> </a:t>
            </a:r>
            <a:r>
              <a:rPr lang="lt-LT" err="1"/>
              <a:t>green</a:t>
            </a:r>
            <a:r>
              <a:rPr lang="lt-LT"/>
              <a:t> </a:t>
            </a:r>
            <a:r>
              <a:rPr lang="lt-LT" err="1"/>
              <a:t>text</a:t>
            </a:r>
            <a:endParaRPr lang="en-US"/>
          </a:p>
          <a:p>
            <a:pPr lvl="1"/>
            <a:r>
              <a:rPr lang="en-US"/>
              <a:t>Second level</a:t>
            </a:r>
          </a:p>
        </p:txBody>
      </p:sp>
      <p:sp>
        <p:nvSpPr>
          <p:cNvPr id="21" name="Picture Placeholder 6">
            <a:extLst>
              <a:ext uri="{FF2B5EF4-FFF2-40B4-BE49-F238E27FC236}">
                <a16:creationId xmlns:a16="http://schemas.microsoft.com/office/drawing/2014/main" id="{6B3F8338-0418-4FAC-AA21-6243972F0192}"/>
              </a:ext>
            </a:extLst>
          </p:cNvPr>
          <p:cNvSpPr>
            <a:spLocks noGrp="1"/>
          </p:cNvSpPr>
          <p:nvPr>
            <p:ph type="pic" sz="quarter" idx="21" hasCustomPrompt="1"/>
          </p:nvPr>
        </p:nvSpPr>
        <p:spPr>
          <a:xfrm>
            <a:off x="474663" y="3037363"/>
            <a:ext cx="949325" cy="949325"/>
          </a:xfrm>
          <a:prstGeom prst="ellipse">
            <a:avLst/>
          </a:prstGeom>
          <a:solidFill>
            <a:schemeClr val="accent2"/>
          </a:solidFill>
        </p:spPr>
        <p:txBody>
          <a:bodyPr anchor="ctr" anchorCtr="0">
            <a:normAutofit/>
          </a:bodyPr>
          <a:lstStyle>
            <a:lvl1pPr algn="ctr">
              <a:defRPr sz="1400"/>
            </a:lvl1pPr>
          </a:lstStyle>
          <a:p>
            <a:r>
              <a:rPr lang="lt-LT" err="1"/>
              <a:t>Icon</a:t>
            </a:r>
            <a:endParaRPr lang="lt-LT"/>
          </a:p>
        </p:txBody>
      </p:sp>
      <p:sp>
        <p:nvSpPr>
          <p:cNvPr id="22" name="Text Placeholder 10">
            <a:extLst>
              <a:ext uri="{FF2B5EF4-FFF2-40B4-BE49-F238E27FC236}">
                <a16:creationId xmlns:a16="http://schemas.microsoft.com/office/drawing/2014/main" id="{EF4C6D35-CF86-4B89-ADD8-D81607AE5F02}"/>
              </a:ext>
            </a:extLst>
          </p:cNvPr>
          <p:cNvSpPr>
            <a:spLocks noGrp="1"/>
          </p:cNvSpPr>
          <p:nvPr>
            <p:ph type="body" sz="quarter" idx="22" hasCustomPrompt="1"/>
          </p:nvPr>
        </p:nvSpPr>
        <p:spPr>
          <a:xfrm>
            <a:off x="1631950" y="3021488"/>
            <a:ext cx="4205288" cy="965200"/>
          </a:xfrm>
        </p:spPr>
        <p:txBody>
          <a:bodyPr/>
          <a:lstStyle>
            <a:lvl1pPr>
              <a:defRPr>
                <a:sym typeface="Wingdings" panose="05000000000000000000" pitchFamily="2" charset="2"/>
              </a:defRPr>
            </a:lvl1pPr>
            <a:lvl2pPr marL="0" indent="0">
              <a:buNone/>
              <a:defRPr sz="2800" b="1">
                <a:solidFill>
                  <a:schemeClr val="accent1"/>
                </a:solidFill>
              </a:defRPr>
            </a:lvl2pPr>
          </a:lstStyle>
          <a:p>
            <a:pPr lvl="0"/>
            <a:r>
              <a:rPr lang="lt-LT" err="1"/>
              <a:t>TextLarge</a:t>
            </a:r>
            <a:r>
              <a:rPr lang="lt-LT"/>
              <a:t> </a:t>
            </a:r>
            <a:r>
              <a:rPr lang="lt-LT" err="1"/>
              <a:t>green</a:t>
            </a:r>
            <a:r>
              <a:rPr lang="lt-LT"/>
              <a:t> </a:t>
            </a:r>
            <a:r>
              <a:rPr lang="lt-LT" err="1"/>
              <a:t>text</a:t>
            </a:r>
            <a:endParaRPr lang="en-US"/>
          </a:p>
          <a:p>
            <a:pPr lvl="1"/>
            <a:r>
              <a:rPr lang="en-US"/>
              <a:t>Second level</a:t>
            </a:r>
          </a:p>
        </p:txBody>
      </p:sp>
      <p:sp>
        <p:nvSpPr>
          <p:cNvPr id="23" name="Picture Placeholder 6">
            <a:extLst>
              <a:ext uri="{FF2B5EF4-FFF2-40B4-BE49-F238E27FC236}">
                <a16:creationId xmlns:a16="http://schemas.microsoft.com/office/drawing/2014/main" id="{618A9FF9-5F07-45AF-921F-4459B592FAAE}"/>
              </a:ext>
            </a:extLst>
          </p:cNvPr>
          <p:cNvSpPr>
            <a:spLocks noGrp="1"/>
          </p:cNvSpPr>
          <p:nvPr>
            <p:ph type="pic" sz="quarter" idx="23" hasCustomPrompt="1"/>
          </p:nvPr>
        </p:nvSpPr>
        <p:spPr>
          <a:xfrm>
            <a:off x="474663" y="4369277"/>
            <a:ext cx="949325" cy="949325"/>
          </a:xfrm>
          <a:prstGeom prst="ellipse">
            <a:avLst/>
          </a:prstGeom>
          <a:solidFill>
            <a:schemeClr val="accent2"/>
          </a:solidFill>
        </p:spPr>
        <p:txBody>
          <a:bodyPr anchor="ctr" anchorCtr="0">
            <a:normAutofit/>
          </a:bodyPr>
          <a:lstStyle>
            <a:lvl1pPr algn="ctr">
              <a:defRPr sz="1400"/>
            </a:lvl1pPr>
          </a:lstStyle>
          <a:p>
            <a:r>
              <a:rPr lang="lt-LT" err="1"/>
              <a:t>Icon</a:t>
            </a:r>
            <a:endParaRPr lang="lt-LT"/>
          </a:p>
        </p:txBody>
      </p:sp>
      <p:sp>
        <p:nvSpPr>
          <p:cNvPr id="24" name="Text Placeholder 10">
            <a:extLst>
              <a:ext uri="{FF2B5EF4-FFF2-40B4-BE49-F238E27FC236}">
                <a16:creationId xmlns:a16="http://schemas.microsoft.com/office/drawing/2014/main" id="{51F92763-2AB6-4E45-B976-B6CB4387BD86}"/>
              </a:ext>
            </a:extLst>
          </p:cNvPr>
          <p:cNvSpPr>
            <a:spLocks noGrp="1"/>
          </p:cNvSpPr>
          <p:nvPr>
            <p:ph type="body" sz="quarter" idx="24" hasCustomPrompt="1"/>
          </p:nvPr>
        </p:nvSpPr>
        <p:spPr>
          <a:xfrm>
            <a:off x="1631950" y="4353402"/>
            <a:ext cx="4205288" cy="965200"/>
          </a:xfrm>
        </p:spPr>
        <p:txBody>
          <a:bodyPr/>
          <a:lstStyle>
            <a:lvl1pPr>
              <a:defRPr>
                <a:sym typeface="Wingdings" panose="05000000000000000000" pitchFamily="2" charset="2"/>
              </a:defRPr>
            </a:lvl1pPr>
            <a:lvl2pPr marL="0" indent="0">
              <a:buNone/>
              <a:defRPr sz="2800" b="1">
                <a:solidFill>
                  <a:schemeClr val="accent1"/>
                </a:solidFill>
              </a:defRPr>
            </a:lvl2pPr>
          </a:lstStyle>
          <a:p>
            <a:pPr lvl="0"/>
            <a:r>
              <a:rPr lang="lt-LT" err="1"/>
              <a:t>TextLarge</a:t>
            </a:r>
            <a:r>
              <a:rPr lang="lt-LT"/>
              <a:t> </a:t>
            </a:r>
            <a:r>
              <a:rPr lang="lt-LT" err="1"/>
              <a:t>green</a:t>
            </a:r>
            <a:r>
              <a:rPr lang="lt-LT"/>
              <a:t> </a:t>
            </a:r>
            <a:r>
              <a:rPr lang="lt-LT" err="1"/>
              <a:t>text</a:t>
            </a:r>
            <a:endParaRPr lang="en-US"/>
          </a:p>
          <a:p>
            <a:pPr lvl="1"/>
            <a:r>
              <a:rPr lang="en-US"/>
              <a:t>Second level</a:t>
            </a:r>
          </a:p>
        </p:txBody>
      </p:sp>
      <p:sp>
        <p:nvSpPr>
          <p:cNvPr id="26" name="Content Placeholder 2">
            <a:extLst>
              <a:ext uri="{FF2B5EF4-FFF2-40B4-BE49-F238E27FC236}">
                <a16:creationId xmlns:a16="http://schemas.microsoft.com/office/drawing/2014/main" id="{C77819C4-6397-4543-8031-CF4A983E4A75}"/>
              </a:ext>
            </a:extLst>
          </p:cNvPr>
          <p:cNvSpPr>
            <a:spLocks noGrp="1"/>
          </p:cNvSpPr>
          <p:nvPr>
            <p:ph idx="25" hasCustomPrompt="1"/>
          </p:nvPr>
        </p:nvSpPr>
        <p:spPr>
          <a:xfrm>
            <a:off x="6355080" y="1684020"/>
            <a:ext cx="5363034" cy="3825241"/>
          </a:xfrm>
        </p:spPr>
        <p:txBody>
          <a:bodyPr/>
          <a:lstStyle>
            <a:lvl1pPr>
              <a:defRPr>
                <a:sym typeface="Wingdings" panose="05000000000000000000" pitchFamily="2" charset="2"/>
              </a:defRPr>
            </a:lvl1pPr>
            <a:lvl5pPr>
              <a:spcBef>
                <a:spcPts val="1000"/>
              </a:spcBef>
              <a:defRPr/>
            </a:lvl5pPr>
          </a:lstStyle>
          <a:p>
            <a:pPr lvl="0"/>
            <a:r>
              <a:rPr lang="en-US"/>
              <a:t>Text</a:t>
            </a:r>
            <a:r>
              <a:rPr lang="lt-LT"/>
              <a:t></a:t>
            </a:r>
            <a:r>
              <a:rPr lang="en-US"/>
              <a:t>Bullets 1</a:t>
            </a:r>
            <a:r>
              <a:rPr lang="lt-LT"/>
              <a:t></a:t>
            </a:r>
            <a:r>
              <a:rPr lang="en-US"/>
              <a:t>Bullets 2</a:t>
            </a:r>
            <a:r>
              <a:rPr lang="lt-LT"/>
              <a:t></a:t>
            </a:r>
            <a:r>
              <a:rPr lang="en-US"/>
              <a:t>Bullets 3</a:t>
            </a:r>
            <a:r>
              <a:rPr lang="lt-LT"/>
              <a:t> </a:t>
            </a:r>
            <a:r>
              <a:rPr lang="en-US"/>
              <a:t>Title</a:t>
            </a:r>
          </a:p>
          <a:p>
            <a:pPr lvl="1"/>
            <a:r>
              <a:rPr lang="en-US"/>
              <a:t>Second level</a:t>
            </a:r>
          </a:p>
          <a:p>
            <a:pPr lvl="2"/>
            <a:r>
              <a:rPr lang="en-US"/>
              <a:t>Third level</a:t>
            </a:r>
          </a:p>
          <a:p>
            <a:pPr lvl="3"/>
            <a:r>
              <a:rPr lang="en-US"/>
              <a:t>Fourth level</a:t>
            </a:r>
          </a:p>
          <a:p>
            <a:pPr lvl="4"/>
            <a:r>
              <a:rPr lang="en-US"/>
              <a:t>Fifth level</a:t>
            </a:r>
            <a:endParaRPr lang="lt-LT"/>
          </a:p>
        </p:txBody>
      </p:sp>
      <p:pic>
        <p:nvPicPr>
          <p:cNvPr id="35" name="Graphic 34">
            <a:extLst>
              <a:ext uri="{FF2B5EF4-FFF2-40B4-BE49-F238E27FC236}">
                <a16:creationId xmlns:a16="http://schemas.microsoft.com/office/drawing/2014/main" id="{0577F538-AD7C-4194-B142-0D0A3E81146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80634" y="434264"/>
            <a:ext cx="1333329" cy="638175"/>
          </a:xfrm>
          <a:prstGeom prst="rect">
            <a:avLst/>
          </a:prstGeom>
        </p:spPr>
      </p:pic>
    </p:spTree>
    <p:extLst>
      <p:ext uri="{BB962C8B-B14F-4D97-AF65-F5344CB8AC3E}">
        <p14:creationId xmlns:p14="http://schemas.microsoft.com/office/powerpoint/2010/main" val="3347353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
    <p:bg>
      <p:bgPr>
        <a:solidFill>
          <a:schemeClr val="bg1"/>
        </a:solidFill>
        <a:effectLst/>
      </p:bgPr>
    </p:bg>
    <p:spTree>
      <p:nvGrpSpPr>
        <p:cNvPr id="1" name=""/>
        <p:cNvGrpSpPr/>
        <p:nvPr/>
      </p:nvGrpSpPr>
      <p:grpSpPr>
        <a:xfrm>
          <a:off x="0" y="0"/>
          <a:ext cx="0" cy="0"/>
          <a:chOff x="0" y="0"/>
          <a:chExt cx="0" cy="0"/>
        </a:xfrm>
      </p:grpSpPr>
      <p:pic>
        <p:nvPicPr>
          <p:cNvPr id="35" name="Graphic 34">
            <a:extLst>
              <a:ext uri="{FF2B5EF4-FFF2-40B4-BE49-F238E27FC236}">
                <a16:creationId xmlns:a16="http://schemas.microsoft.com/office/drawing/2014/main" id="{294958BF-91E8-4538-8932-23447B7DA5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54563"/>
            <a:ext cx="809625" cy="676275"/>
          </a:xfrm>
          <a:prstGeom prst="rect">
            <a:avLst/>
          </a:prstGeom>
        </p:spPr>
      </p:pic>
      <p:grpSp>
        <p:nvGrpSpPr>
          <p:cNvPr id="28" name="Graphic 11">
            <a:extLst>
              <a:ext uri="{FF2B5EF4-FFF2-40B4-BE49-F238E27FC236}">
                <a16:creationId xmlns:a16="http://schemas.microsoft.com/office/drawing/2014/main" id="{4EB7D83B-8995-44A0-B636-2461284751BB}"/>
              </a:ext>
            </a:extLst>
          </p:cNvPr>
          <p:cNvGrpSpPr/>
          <p:nvPr userDrawn="1"/>
        </p:nvGrpSpPr>
        <p:grpSpPr>
          <a:xfrm>
            <a:off x="9439275" y="5548219"/>
            <a:ext cx="2754630" cy="1309781"/>
            <a:chOff x="9439275" y="5543455"/>
            <a:chExt cx="2754630" cy="1309781"/>
          </a:xfrm>
          <a:solidFill>
            <a:schemeClr val="accent1">
              <a:alpha val="40000"/>
            </a:schemeClr>
          </a:solidFill>
        </p:grpSpPr>
        <p:sp>
          <p:nvSpPr>
            <p:cNvPr id="29" name="Freeform: Shape 28">
              <a:extLst>
                <a:ext uri="{FF2B5EF4-FFF2-40B4-BE49-F238E27FC236}">
                  <a16:creationId xmlns:a16="http://schemas.microsoft.com/office/drawing/2014/main" id="{D8E0AEF4-4FEC-43C9-AE02-4BA43671181E}"/>
                </a:ext>
              </a:extLst>
            </p:cNvPr>
            <p:cNvSpPr/>
            <p:nvPr/>
          </p:nvSpPr>
          <p:spPr>
            <a:xfrm>
              <a:off x="9439275" y="6664548"/>
              <a:ext cx="481964" cy="188689"/>
            </a:xfrm>
            <a:custGeom>
              <a:avLst/>
              <a:gdLst>
                <a:gd name="connsiteX0" fmla="*/ 481965 w 481964"/>
                <a:gd name="connsiteY0" fmla="*/ 188689 h 188689"/>
                <a:gd name="connsiteX1" fmla="*/ 0 w 481964"/>
                <a:gd name="connsiteY1" fmla="*/ 188689 h 188689"/>
                <a:gd name="connsiteX2" fmla="*/ 134303 w 481964"/>
                <a:gd name="connsiteY2" fmla="*/ 22954 h 188689"/>
                <a:gd name="connsiteX3" fmla="*/ 460058 w 481964"/>
                <a:gd name="connsiteY3" fmla="*/ 141064 h 188689"/>
                <a:gd name="connsiteX4" fmla="*/ 481965 w 481964"/>
                <a:gd name="connsiteY4" fmla="*/ 188689 h 188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964" h="188689">
                  <a:moveTo>
                    <a:pt x="481965" y="188689"/>
                  </a:moveTo>
                  <a:lnTo>
                    <a:pt x="0" y="188689"/>
                  </a:lnTo>
                  <a:cubicBezTo>
                    <a:pt x="17145" y="118205"/>
                    <a:pt x="63818" y="56292"/>
                    <a:pt x="134303" y="22954"/>
                  </a:cubicBezTo>
                  <a:cubicBezTo>
                    <a:pt x="257175" y="-34196"/>
                    <a:pt x="402908" y="19144"/>
                    <a:pt x="460058" y="141064"/>
                  </a:cubicBezTo>
                  <a:lnTo>
                    <a:pt x="481965" y="188689"/>
                  </a:lnTo>
                  <a:close/>
                </a:path>
              </a:pathLst>
            </a:custGeom>
            <a:solidFill>
              <a:schemeClr val="accent2">
                <a:alpha val="40000"/>
              </a:schemeClr>
            </a:solidFill>
            <a:ln w="9525" cap="flat">
              <a:noFill/>
              <a:prstDash val="solid"/>
              <a:miter/>
            </a:ln>
          </p:spPr>
          <p:txBody>
            <a:bodyPr rtlCol="0" anchor="ctr"/>
            <a:lstStyle/>
            <a:p>
              <a:endParaRPr lang="lt-LT"/>
            </a:p>
          </p:txBody>
        </p:sp>
        <p:sp>
          <p:nvSpPr>
            <p:cNvPr id="30" name="Freeform: Shape 29">
              <a:extLst>
                <a:ext uri="{FF2B5EF4-FFF2-40B4-BE49-F238E27FC236}">
                  <a16:creationId xmlns:a16="http://schemas.microsoft.com/office/drawing/2014/main" id="{79AA1232-D08A-4CF4-9829-47192A4DFAD9}"/>
                </a:ext>
              </a:extLst>
            </p:cNvPr>
            <p:cNvSpPr/>
            <p:nvPr/>
          </p:nvSpPr>
          <p:spPr>
            <a:xfrm>
              <a:off x="9882093" y="6371178"/>
              <a:ext cx="625886" cy="482059"/>
            </a:xfrm>
            <a:custGeom>
              <a:avLst/>
              <a:gdLst>
                <a:gd name="connsiteX0" fmla="*/ 625887 w 625886"/>
                <a:gd name="connsiteY0" fmla="*/ 482059 h 482059"/>
                <a:gd name="connsiteX1" fmla="*/ 85819 w 625886"/>
                <a:gd name="connsiteY1" fmla="*/ 482059 h 482059"/>
                <a:gd name="connsiteX2" fmla="*/ 22954 w 625886"/>
                <a:gd name="connsiteY2" fmla="*/ 347757 h 482059"/>
                <a:gd name="connsiteX3" fmla="*/ 141064 w 625886"/>
                <a:gd name="connsiteY3" fmla="*/ 22954 h 482059"/>
                <a:gd name="connsiteX4" fmla="*/ 466819 w 625886"/>
                <a:gd name="connsiteY4" fmla="*/ 141064 h 482059"/>
                <a:gd name="connsiteX5" fmla="*/ 625887 w 625886"/>
                <a:gd name="connsiteY5" fmla="*/ 482059 h 48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886" h="482059">
                  <a:moveTo>
                    <a:pt x="625887" y="482059"/>
                  </a:moveTo>
                  <a:lnTo>
                    <a:pt x="85819" y="482059"/>
                  </a:lnTo>
                  <a:lnTo>
                    <a:pt x="22954" y="347757"/>
                  </a:lnTo>
                  <a:cubicBezTo>
                    <a:pt x="-34196" y="224884"/>
                    <a:pt x="19144" y="80104"/>
                    <a:pt x="141064" y="22954"/>
                  </a:cubicBezTo>
                  <a:cubicBezTo>
                    <a:pt x="263937" y="-34196"/>
                    <a:pt x="409669" y="19144"/>
                    <a:pt x="466819" y="141064"/>
                  </a:cubicBezTo>
                  <a:lnTo>
                    <a:pt x="625887" y="482059"/>
                  </a:lnTo>
                  <a:close/>
                </a:path>
              </a:pathLst>
            </a:custGeom>
            <a:solidFill>
              <a:schemeClr val="accent1">
                <a:alpha val="35000"/>
              </a:schemeClr>
            </a:solidFill>
            <a:ln w="9525" cap="flat">
              <a:noFill/>
              <a:prstDash val="solid"/>
              <a:miter/>
            </a:ln>
          </p:spPr>
          <p:txBody>
            <a:bodyPr rtlCol="0" anchor="ctr"/>
            <a:lstStyle/>
            <a:p>
              <a:endParaRPr lang="lt-LT"/>
            </a:p>
          </p:txBody>
        </p:sp>
        <p:sp>
          <p:nvSpPr>
            <p:cNvPr id="31" name="Freeform: Shape 30">
              <a:extLst>
                <a:ext uri="{FF2B5EF4-FFF2-40B4-BE49-F238E27FC236}">
                  <a16:creationId xmlns:a16="http://schemas.microsoft.com/office/drawing/2014/main" id="{B9ACE3FE-B394-4BCA-8A62-900D8C50838F}"/>
                </a:ext>
              </a:extLst>
            </p:cNvPr>
            <p:cNvSpPr/>
            <p:nvPr/>
          </p:nvSpPr>
          <p:spPr>
            <a:xfrm>
              <a:off x="10513600" y="6466428"/>
              <a:ext cx="581119" cy="386809"/>
            </a:xfrm>
            <a:custGeom>
              <a:avLst/>
              <a:gdLst>
                <a:gd name="connsiteX0" fmla="*/ 581120 w 581119"/>
                <a:gd name="connsiteY0" fmla="*/ 386809 h 386809"/>
                <a:gd name="connsiteX1" fmla="*/ 41052 w 581119"/>
                <a:gd name="connsiteY1" fmla="*/ 386809 h 386809"/>
                <a:gd name="connsiteX2" fmla="*/ 22954 w 581119"/>
                <a:gd name="connsiteY2" fmla="*/ 348709 h 386809"/>
                <a:gd name="connsiteX3" fmla="*/ 141064 w 581119"/>
                <a:gd name="connsiteY3" fmla="*/ 22954 h 386809"/>
                <a:gd name="connsiteX4" fmla="*/ 466820 w 581119"/>
                <a:gd name="connsiteY4" fmla="*/ 141064 h 386809"/>
                <a:gd name="connsiteX5" fmla="*/ 581120 w 581119"/>
                <a:gd name="connsiteY5" fmla="*/ 386809 h 38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119" h="386809">
                  <a:moveTo>
                    <a:pt x="581120" y="386809"/>
                  </a:moveTo>
                  <a:lnTo>
                    <a:pt x="41052" y="386809"/>
                  </a:lnTo>
                  <a:lnTo>
                    <a:pt x="22954" y="348709"/>
                  </a:lnTo>
                  <a:cubicBezTo>
                    <a:pt x="-34196" y="225837"/>
                    <a:pt x="19145" y="80104"/>
                    <a:pt x="141064" y="22954"/>
                  </a:cubicBezTo>
                  <a:cubicBezTo>
                    <a:pt x="263937" y="-34196"/>
                    <a:pt x="409670" y="19144"/>
                    <a:pt x="466820" y="141064"/>
                  </a:cubicBezTo>
                  <a:lnTo>
                    <a:pt x="581120" y="386809"/>
                  </a:lnTo>
                  <a:close/>
                </a:path>
              </a:pathLst>
            </a:custGeom>
            <a:solidFill>
              <a:schemeClr val="accent2">
                <a:alpha val="40000"/>
              </a:schemeClr>
            </a:solidFill>
            <a:ln w="9525" cap="flat">
              <a:noFill/>
              <a:prstDash val="solid"/>
              <a:miter/>
            </a:ln>
          </p:spPr>
          <p:txBody>
            <a:bodyPr rtlCol="0" anchor="ctr"/>
            <a:lstStyle/>
            <a:p>
              <a:endParaRPr lang="lt-LT"/>
            </a:p>
          </p:txBody>
        </p:sp>
        <p:sp>
          <p:nvSpPr>
            <p:cNvPr id="32" name="Freeform: Shape 31">
              <a:extLst>
                <a:ext uri="{FF2B5EF4-FFF2-40B4-BE49-F238E27FC236}">
                  <a16:creationId xmlns:a16="http://schemas.microsoft.com/office/drawing/2014/main" id="{F3CF9379-6D43-4264-B0F2-1B82ADE84D14}"/>
                </a:ext>
              </a:extLst>
            </p:cNvPr>
            <p:cNvSpPr/>
            <p:nvPr/>
          </p:nvSpPr>
          <p:spPr>
            <a:xfrm>
              <a:off x="10911745" y="6061615"/>
              <a:ext cx="769714" cy="791621"/>
            </a:xfrm>
            <a:custGeom>
              <a:avLst/>
              <a:gdLst>
                <a:gd name="connsiteX0" fmla="*/ 769714 w 769714"/>
                <a:gd name="connsiteY0" fmla="*/ 791622 h 791621"/>
                <a:gd name="connsiteX1" fmla="*/ 229647 w 769714"/>
                <a:gd name="connsiteY1" fmla="*/ 791622 h 791621"/>
                <a:gd name="connsiteX2" fmla="*/ 22954 w 769714"/>
                <a:gd name="connsiteY2" fmla="*/ 348709 h 791621"/>
                <a:gd name="connsiteX3" fmla="*/ 141064 w 769714"/>
                <a:gd name="connsiteY3" fmla="*/ 22954 h 791621"/>
                <a:gd name="connsiteX4" fmla="*/ 466820 w 769714"/>
                <a:gd name="connsiteY4" fmla="*/ 141064 h 791621"/>
                <a:gd name="connsiteX5" fmla="*/ 769714 w 769714"/>
                <a:gd name="connsiteY5" fmla="*/ 791622 h 79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714" h="791621">
                  <a:moveTo>
                    <a:pt x="769714" y="791622"/>
                  </a:moveTo>
                  <a:lnTo>
                    <a:pt x="229647" y="791622"/>
                  </a:lnTo>
                  <a:lnTo>
                    <a:pt x="22954" y="348709"/>
                  </a:lnTo>
                  <a:cubicBezTo>
                    <a:pt x="-34196" y="225837"/>
                    <a:pt x="19145" y="80104"/>
                    <a:pt x="141064" y="22954"/>
                  </a:cubicBezTo>
                  <a:cubicBezTo>
                    <a:pt x="263937" y="-34196"/>
                    <a:pt x="409670" y="19144"/>
                    <a:pt x="466820" y="141064"/>
                  </a:cubicBezTo>
                  <a:lnTo>
                    <a:pt x="769714" y="791622"/>
                  </a:lnTo>
                  <a:close/>
                </a:path>
              </a:pathLst>
            </a:custGeom>
            <a:solidFill>
              <a:schemeClr val="accent1">
                <a:alpha val="35000"/>
              </a:schemeClr>
            </a:solidFill>
            <a:ln w="9525" cap="flat">
              <a:noFill/>
              <a:prstDash val="solid"/>
              <a:miter/>
            </a:ln>
          </p:spPr>
          <p:txBody>
            <a:bodyPr rtlCol="0" anchor="ctr"/>
            <a:lstStyle/>
            <a:p>
              <a:endParaRPr lang="lt-LT"/>
            </a:p>
          </p:txBody>
        </p:sp>
        <p:sp>
          <p:nvSpPr>
            <p:cNvPr id="33" name="Freeform: Shape 32">
              <a:extLst>
                <a:ext uri="{FF2B5EF4-FFF2-40B4-BE49-F238E27FC236}">
                  <a16:creationId xmlns:a16="http://schemas.microsoft.com/office/drawing/2014/main" id="{EF11255D-93BB-484B-B938-648EE708E80E}"/>
                </a:ext>
              </a:extLst>
            </p:cNvPr>
            <p:cNvSpPr/>
            <p:nvPr/>
          </p:nvSpPr>
          <p:spPr>
            <a:xfrm>
              <a:off x="11256550" y="5543455"/>
              <a:ext cx="937354" cy="1309781"/>
            </a:xfrm>
            <a:custGeom>
              <a:avLst/>
              <a:gdLst>
                <a:gd name="connsiteX0" fmla="*/ 937355 w 937354"/>
                <a:gd name="connsiteY0" fmla="*/ 1150715 h 1309781"/>
                <a:gd name="connsiteX1" fmla="*/ 937355 w 937354"/>
                <a:gd name="connsiteY1" fmla="*/ 1309782 h 1309781"/>
                <a:gd name="connsiteX2" fmla="*/ 471582 w 937354"/>
                <a:gd name="connsiteY2" fmla="*/ 1309782 h 1309781"/>
                <a:gd name="connsiteX3" fmla="*/ 22954 w 937354"/>
                <a:gd name="connsiteY3" fmla="*/ 348709 h 1309781"/>
                <a:gd name="connsiteX4" fmla="*/ 141065 w 937354"/>
                <a:gd name="connsiteY4" fmla="*/ 22954 h 1309781"/>
                <a:gd name="connsiteX5" fmla="*/ 466820 w 937354"/>
                <a:gd name="connsiteY5" fmla="*/ 141064 h 1309781"/>
                <a:gd name="connsiteX6" fmla="*/ 937355 w 937354"/>
                <a:gd name="connsiteY6" fmla="*/ 1150715 h 130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354" h="1309781">
                  <a:moveTo>
                    <a:pt x="937355" y="1150715"/>
                  </a:moveTo>
                  <a:lnTo>
                    <a:pt x="937355" y="1309782"/>
                  </a:lnTo>
                  <a:lnTo>
                    <a:pt x="471582" y="1309782"/>
                  </a:lnTo>
                  <a:lnTo>
                    <a:pt x="22954" y="348709"/>
                  </a:lnTo>
                  <a:cubicBezTo>
                    <a:pt x="-34196" y="225837"/>
                    <a:pt x="19145" y="80104"/>
                    <a:pt x="141065" y="22954"/>
                  </a:cubicBezTo>
                  <a:cubicBezTo>
                    <a:pt x="263937" y="-34196"/>
                    <a:pt x="409670" y="19144"/>
                    <a:pt x="466820" y="141064"/>
                  </a:cubicBezTo>
                  <a:lnTo>
                    <a:pt x="937355" y="1150715"/>
                  </a:lnTo>
                  <a:close/>
                </a:path>
              </a:pathLst>
            </a:custGeom>
            <a:solidFill>
              <a:schemeClr val="accent2">
                <a:alpha val="40000"/>
              </a:schemeClr>
            </a:solidFill>
            <a:ln w="9525" cap="flat">
              <a:noFill/>
              <a:prstDash val="solid"/>
              <a:miter/>
            </a:ln>
          </p:spPr>
          <p:txBody>
            <a:bodyPr rtlCol="0" anchor="ctr"/>
            <a:lstStyle/>
            <a:p>
              <a:endParaRPr lang="lt-LT"/>
            </a:p>
          </p:txBody>
        </p:sp>
        <p:sp>
          <p:nvSpPr>
            <p:cNvPr id="34" name="Freeform: Shape 33">
              <a:extLst>
                <a:ext uri="{FF2B5EF4-FFF2-40B4-BE49-F238E27FC236}">
                  <a16:creationId xmlns:a16="http://schemas.microsoft.com/office/drawing/2014/main" id="{DAE2F842-F62F-4AB8-9D13-ADA322DA22B0}"/>
                </a:ext>
              </a:extLst>
            </p:cNvPr>
            <p:cNvSpPr/>
            <p:nvPr/>
          </p:nvSpPr>
          <p:spPr>
            <a:xfrm>
              <a:off x="11902345" y="5669606"/>
              <a:ext cx="291559" cy="923598"/>
            </a:xfrm>
            <a:custGeom>
              <a:avLst/>
              <a:gdLst>
                <a:gd name="connsiteX0" fmla="*/ 291560 w 291559"/>
                <a:gd name="connsiteY0" fmla="*/ 4436 h 923598"/>
                <a:gd name="connsiteX1" fmla="*/ 291560 w 291559"/>
                <a:gd name="connsiteY1" fmla="*/ 923599 h 923598"/>
                <a:gd name="connsiteX2" fmla="*/ 22954 w 291559"/>
                <a:gd name="connsiteY2" fmla="*/ 348289 h 923598"/>
                <a:gd name="connsiteX3" fmla="*/ 141064 w 291559"/>
                <a:gd name="connsiteY3" fmla="*/ 22534 h 923598"/>
                <a:gd name="connsiteX4" fmla="*/ 291560 w 291559"/>
                <a:gd name="connsiteY4" fmla="*/ 4436 h 923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559" h="923598">
                  <a:moveTo>
                    <a:pt x="291560" y="4436"/>
                  </a:moveTo>
                  <a:lnTo>
                    <a:pt x="291560" y="923599"/>
                  </a:lnTo>
                  <a:lnTo>
                    <a:pt x="22954" y="348289"/>
                  </a:lnTo>
                  <a:cubicBezTo>
                    <a:pt x="-34196" y="225416"/>
                    <a:pt x="19145" y="79684"/>
                    <a:pt x="141064" y="22534"/>
                  </a:cubicBezTo>
                  <a:cubicBezTo>
                    <a:pt x="189642" y="626"/>
                    <a:pt x="242029" y="-5089"/>
                    <a:pt x="291560" y="4436"/>
                  </a:cubicBezTo>
                  <a:close/>
                </a:path>
              </a:pathLst>
            </a:custGeom>
            <a:solidFill>
              <a:schemeClr val="accent2">
                <a:alpha val="40000"/>
              </a:schemeClr>
            </a:solidFill>
            <a:ln w="9525" cap="flat">
              <a:noFill/>
              <a:prstDash val="solid"/>
              <a:miter/>
            </a:ln>
          </p:spPr>
          <p:txBody>
            <a:bodyPr rtlCol="0" anchor="ctr"/>
            <a:lstStyle/>
            <a:p>
              <a:endParaRPr lang="lt-LT"/>
            </a:p>
          </p:txBody>
        </p:sp>
      </p:grpSp>
      <p:sp>
        <p:nvSpPr>
          <p:cNvPr id="2" name="Title 1">
            <a:extLst>
              <a:ext uri="{FF2B5EF4-FFF2-40B4-BE49-F238E27FC236}">
                <a16:creationId xmlns:a16="http://schemas.microsoft.com/office/drawing/2014/main" id="{C7AA1E0C-A3FB-4F32-96A7-8EA6B5A8B07F}"/>
              </a:ext>
            </a:extLst>
          </p:cNvPr>
          <p:cNvSpPr>
            <a:spLocks noGrp="1"/>
          </p:cNvSpPr>
          <p:nvPr>
            <p:ph type="title" hasCustomPrompt="1"/>
          </p:nvPr>
        </p:nvSpPr>
        <p:spPr>
          <a:xfrm>
            <a:off x="473886" y="483074"/>
            <a:ext cx="9691194" cy="964725"/>
          </a:xfrm>
        </p:spPr>
        <p:txBody>
          <a:bodyPr>
            <a:normAutofit/>
          </a:bodyPr>
          <a:lstStyle>
            <a:lvl1pPr>
              <a:defRPr sz="3200"/>
            </a:lvl1pPr>
          </a:lstStyle>
          <a:p>
            <a:r>
              <a:rPr lang="en-US" noProof="0"/>
              <a:t>Title</a:t>
            </a:r>
          </a:p>
        </p:txBody>
      </p:sp>
      <p:sp>
        <p:nvSpPr>
          <p:cNvPr id="9" name="TextBox 8">
            <a:extLst>
              <a:ext uri="{FF2B5EF4-FFF2-40B4-BE49-F238E27FC236}">
                <a16:creationId xmlns:a16="http://schemas.microsoft.com/office/drawing/2014/main" id="{8CCF8E2D-854E-4DDA-B9B6-ABCF41B7EB16}"/>
              </a:ext>
            </a:extLst>
          </p:cNvPr>
          <p:cNvSpPr txBox="1"/>
          <p:nvPr userDrawn="1"/>
        </p:nvSpPr>
        <p:spPr>
          <a:xfrm>
            <a:off x="11655493" y="6374394"/>
            <a:ext cx="40267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181C982-8F56-4D2A-A9DD-C290D28B548C}" type="slidenum">
              <a:rPr lang="lt-LT" sz="1400" smtClean="0">
                <a:latin typeface="+mj-lt"/>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lang="lt-LT" sz="2000">
              <a:latin typeface="+mj-lt"/>
            </a:endParaRPr>
          </a:p>
        </p:txBody>
      </p:sp>
      <p:sp>
        <p:nvSpPr>
          <p:cNvPr id="6" name="Text Placeholder 17">
            <a:extLst>
              <a:ext uri="{FF2B5EF4-FFF2-40B4-BE49-F238E27FC236}">
                <a16:creationId xmlns:a16="http://schemas.microsoft.com/office/drawing/2014/main" id="{6830EC4A-5953-4AA7-AE30-5F2DB43354DC}"/>
              </a:ext>
            </a:extLst>
          </p:cNvPr>
          <p:cNvSpPr>
            <a:spLocks noGrp="1"/>
          </p:cNvSpPr>
          <p:nvPr>
            <p:ph type="body" sz="quarter" idx="17" hasCustomPrompt="1"/>
          </p:nvPr>
        </p:nvSpPr>
        <p:spPr>
          <a:xfrm>
            <a:off x="473886" y="5821363"/>
            <a:ext cx="5363034" cy="554037"/>
          </a:xfrm>
        </p:spPr>
        <p:txBody>
          <a:bodyPr>
            <a:normAutofit/>
          </a:bodyPr>
          <a:lstStyle>
            <a:lvl1pPr>
              <a:lnSpc>
                <a:spcPct val="100000"/>
              </a:lnSpc>
              <a:buNone/>
              <a:defRPr lang="lt-LT" sz="1200" kern="1200" dirty="0">
                <a:solidFill>
                  <a:schemeClr val="tx1">
                    <a:tint val="75000"/>
                  </a:schemeClr>
                </a:solidFill>
                <a:latin typeface="+mn-lt"/>
                <a:ea typeface="+mn-ea"/>
                <a:cs typeface="+mn-cs"/>
              </a:defRPr>
            </a:lvl1pPr>
          </a:lstStyle>
          <a:p>
            <a:pPr lvl="0"/>
            <a:r>
              <a:rPr lang="en-US"/>
              <a:t>Source:</a:t>
            </a:r>
            <a:endParaRPr lang="lt-LT"/>
          </a:p>
        </p:txBody>
      </p:sp>
      <p:sp>
        <p:nvSpPr>
          <p:cNvPr id="10" name="Text Placeholder 17">
            <a:extLst>
              <a:ext uri="{FF2B5EF4-FFF2-40B4-BE49-F238E27FC236}">
                <a16:creationId xmlns:a16="http://schemas.microsoft.com/office/drawing/2014/main" id="{D76E5456-52EB-4A00-86D1-6C0A790911AE}"/>
              </a:ext>
            </a:extLst>
          </p:cNvPr>
          <p:cNvSpPr>
            <a:spLocks noGrp="1"/>
          </p:cNvSpPr>
          <p:nvPr>
            <p:ph type="body" sz="quarter" idx="18" hasCustomPrompt="1"/>
          </p:nvPr>
        </p:nvSpPr>
        <p:spPr>
          <a:xfrm>
            <a:off x="6355080" y="5821363"/>
            <a:ext cx="5363034" cy="554037"/>
          </a:xfrm>
        </p:spPr>
        <p:txBody>
          <a:bodyPr>
            <a:normAutofit/>
          </a:bodyPr>
          <a:lstStyle>
            <a:lvl1pPr>
              <a:lnSpc>
                <a:spcPct val="100000"/>
              </a:lnSpc>
              <a:buNone/>
              <a:defRPr lang="lt-LT" sz="1200" kern="1200" dirty="0">
                <a:solidFill>
                  <a:schemeClr val="tx1">
                    <a:tint val="75000"/>
                  </a:schemeClr>
                </a:solidFill>
                <a:latin typeface="+mn-lt"/>
                <a:ea typeface="+mn-ea"/>
                <a:cs typeface="+mn-cs"/>
              </a:defRPr>
            </a:lvl1pPr>
          </a:lstStyle>
          <a:p>
            <a:pPr lvl="0"/>
            <a:r>
              <a:rPr lang="en-US"/>
              <a:t>Source:</a:t>
            </a:r>
            <a:endParaRPr lang="lt-LT"/>
          </a:p>
        </p:txBody>
      </p:sp>
      <p:sp>
        <p:nvSpPr>
          <p:cNvPr id="5" name="Text Placeholder 4">
            <a:extLst>
              <a:ext uri="{FF2B5EF4-FFF2-40B4-BE49-F238E27FC236}">
                <a16:creationId xmlns:a16="http://schemas.microsoft.com/office/drawing/2014/main" id="{BCD4BF8B-A12E-445C-9FA2-8CB91BC67F27}"/>
              </a:ext>
            </a:extLst>
          </p:cNvPr>
          <p:cNvSpPr>
            <a:spLocks noGrp="1"/>
          </p:cNvSpPr>
          <p:nvPr>
            <p:ph type="body" sz="quarter" idx="20" hasCustomPrompt="1"/>
          </p:nvPr>
        </p:nvSpPr>
        <p:spPr>
          <a:xfrm>
            <a:off x="474663" y="1902461"/>
            <a:ext cx="1181100" cy="728663"/>
          </a:xfrm>
        </p:spPr>
        <p:txBody>
          <a:bodyPr>
            <a:noAutofit/>
          </a:bodyPr>
          <a:lstStyle>
            <a:lvl1pPr algn="r">
              <a:defRPr sz="4800" b="1">
                <a:solidFill>
                  <a:schemeClr val="accent1"/>
                </a:solidFill>
              </a:defRPr>
            </a:lvl1pPr>
          </a:lstStyle>
          <a:p>
            <a:pPr lvl="0"/>
            <a:r>
              <a:rPr lang="en-US"/>
              <a:t>###</a:t>
            </a:r>
          </a:p>
        </p:txBody>
      </p:sp>
      <p:sp>
        <p:nvSpPr>
          <p:cNvPr id="12" name="Text Placeholder 11">
            <a:extLst>
              <a:ext uri="{FF2B5EF4-FFF2-40B4-BE49-F238E27FC236}">
                <a16:creationId xmlns:a16="http://schemas.microsoft.com/office/drawing/2014/main" id="{CBF1E329-DD0F-472F-BE1A-8B2A358283B5}"/>
              </a:ext>
            </a:extLst>
          </p:cNvPr>
          <p:cNvSpPr>
            <a:spLocks noGrp="1"/>
          </p:cNvSpPr>
          <p:nvPr>
            <p:ph type="body" sz="quarter" idx="21" hasCustomPrompt="1"/>
          </p:nvPr>
        </p:nvSpPr>
        <p:spPr>
          <a:xfrm>
            <a:off x="1819275" y="1684020"/>
            <a:ext cx="4017963" cy="1165543"/>
          </a:xfrm>
        </p:spPr>
        <p:txBody>
          <a:bodyPr anchor="ctr" anchorCtr="0"/>
          <a:lstStyle>
            <a:lvl1pPr>
              <a:defRPr/>
            </a:lvl1pPr>
          </a:lstStyle>
          <a:p>
            <a:pPr lvl="0"/>
            <a:r>
              <a:rPr lang="en-US"/>
              <a:t>Text</a:t>
            </a:r>
          </a:p>
        </p:txBody>
      </p:sp>
      <p:sp>
        <p:nvSpPr>
          <p:cNvPr id="45" name="Text Placeholder 4">
            <a:extLst>
              <a:ext uri="{FF2B5EF4-FFF2-40B4-BE49-F238E27FC236}">
                <a16:creationId xmlns:a16="http://schemas.microsoft.com/office/drawing/2014/main" id="{7F47A0D6-517C-447B-A989-A9F05C8B92E4}"/>
              </a:ext>
            </a:extLst>
          </p:cNvPr>
          <p:cNvSpPr>
            <a:spLocks noGrp="1"/>
          </p:cNvSpPr>
          <p:nvPr>
            <p:ph type="body" sz="quarter" idx="22" hasCustomPrompt="1"/>
          </p:nvPr>
        </p:nvSpPr>
        <p:spPr>
          <a:xfrm>
            <a:off x="474663" y="3251789"/>
            <a:ext cx="1181100" cy="728663"/>
          </a:xfrm>
        </p:spPr>
        <p:txBody>
          <a:bodyPr>
            <a:noAutofit/>
          </a:bodyPr>
          <a:lstStyle>
            <a:lvl1pPr algn="r">
              <a:defRPr sz="4800" b="1">
                <a:solidFill>
                  <a:schemeClr val="accent1"/>
                </a:solidFill>
              </a:defRPr>
            </a:lvl1pPr>
          </a:lstStyle>
          <a:p>
            <a:pPr lvl="0"/>
            <a:r>
              <a:rPr lang="en-US"/>
              <a:t>###</a:t>
            </a:r>
          </a:p>
        </p:txBody>
      </p:sp>
      <p:sp>
        <p:nvSpPr>
          <p:cNvPr id="46" name="Text Placeholder 11">
            <a:extLst>
              <a:ext uri="{FF2B5EF4-FFF2-40B4-BE49-F238E27FC236}">
                <a16:creationId xmlns:a16="http://schemas.microsoft.com/office/drawing/2014/main" id="{3EB1802D-D871-49B9-BFC0-9AF874A33A13}"/>
              </a:ext>
            </a:extLst>
          </p:cNvPr>
          <p:cNvSpPr>
            <a:spLocks noGrp="1"/>
          </p:cNvSpPr>
          <p:nvPr>
            <p:ph type="body" sz="quarter" idx="23" hasCustomPrompt="1"/>
          </p:nvPr>
        </p:nvSpPr>
        <p:spPr>
          <a:xfrm>
            <a:off x="1819275" y="3033348"/>
            <a:ext cx="4017963" cy="1165543"/>
          </a:xfrm>
        </p:spPr>
        <p:txBody>
          <a:bodyPr anchor="ctr" anchorCtr="0"/>
          <a:lstStyle>
            <a:lvl1pPr>
              <a:defRPr/>
            </a:lvl1pPr>
          </a:lstStyle>
          <a:p>
            <a:pPr lvl="0"/>
            <a:r>
              <a:rPr lang="en-US"/>
              <a:t>Text</a:t>
            </a:r>
          </a:p>
        </p:txBody>
      </p:sp>
      <p:sp>
        <p:nvSpPr>
          <p:cNvPr id="49" name="Text Placeholder 4">
            <a:extLst>
              <a:ext uri="{FF2B5EF4-FFF2-40B4-BE49-F238E27FC236}">
                <a16:creationId xmlns:a16="http://schemas.microsoft.com/office/drawing/2014/main" id="{D6D5CAB8-4B0E-4A0F-9473-EA0850B60D00}"/>
              </a:ext>
            </a:extLst>
          </p:cNvPr>
          <p:cNvSpPr>
            <a:spLocks noGrp="1"/>
          </p:cNvSpPr>
          <p:nvPr>
            <p:ph type="body" sz="quarter" idx="24" hasCustomPrompt="1"/>
          </p:nvPr>
        </p:nvSpPr>
        <p:spPr>
          <a:xfrm>
            <a:off x="474663" y="4601117"/>
            <a:ext cx="1181100" cy="728663"/>
          </a:xfrm>
        </p:spPr>
        <p:txBody>
          <a:bodyPr>
            <a:noAutofit/>
          </a:bodyPr>
          <a:lstStyle>
            <a:lvl1pPr algn="r">
              <a:defRPr sz="4800" b="1">
                <a:solidFill>
                  <a:schemeClr val="accent1"/>
                </a:solidFill>
              </a:defRPr>
            </a:lvl1pPr>
          </a:lstStyle>
          <a:p>
            <a:pPr lvl="0"/>
            <a:r>
              <a:rPr lang="en-US"/>
              <a:t>###</a:t>
            </a:r>
          </a:p>
        </p:txBody>
      </p:sp>
      <p:sp>
        <p:nvSpPr>
          <p:cNvPr id="50" name="Text Placeholder 11">
            <a:extLst>
              <a:ext uri="{FF2B5EF4-FFF2-40B4-BE49-F238E27FC236}">
                <a16:creationId xmlns:a16="http://schemas.microsoft.com/office/drawing/2014/main" id="{7F723D85-A184-4112-B9C3-E8CDF4547103}"/>
              </a:ext>
            </a:extLst>
          </p:cNvPr>
          <p:cNvSpPr>
            <a:spLocks noGrp="1"/>
          </p:cNvSpPr>
          <p:nvPr>
            <p:ph type="body" sz="quarter" idx="25" hasCustomPrompt="1"/>
          </p:nvPr>
        </p:nvSpPr>
        <p:spPr>
          <a:xfrm>
            <a:off x="1819275" y="4382676"/>
            <a:ext cx="4017963" cy="1165543"/>
          </a:xfrm>
        </p:spPr>
        <p:txBody>
          <a:bodyPr anchor="ctr" anchorCtr="0"/>
          <a:lstStyle>
            <a:lvl1pPr>
              <a:defRPr/>
            </a:lvl1pPr>
          </a:lstStyle>
          <a:p>
            <a:pPr lvl="0"/>
            <a:r>
              <a:rPr lang="en-US"/>
              <a:t>Text</a:t>
            </a:r>
          </a:p>
        </p:txBody>
      </p:sp>
      <p:sp>
        <p:nvSpPr>
          <p:cNvPr id="21" name="Text Placeholder 4">
            <a:extLst>
              <a:ext uri="{FF2B5EF4-FFF2-40B4-BE49-F238E27FC236}">
                <a16:creationId xmlns:a16="http://schemas.microsoft.com/office/drawing/2014/main" id="{42042F4D-DA43-4DB7-B9BB-8705F33256C2}"/>
              </a:ext>
            </a:extLst>
          </p:cNvPr>
          <p:cNvSpPr>
            <a:spLocks noGrp="1"/>
          </p:cNvSpPr>
          <p:nvPr>
            <p:ph type="body" sz="quarter" idx="26" hasCustomPrompt="1"/>
          </p:nvPr>
        </p:nvSpPr>
        <p:spPr>
          <a:xfrm>
            <a:off x="6354764" y="1902461"/>
            <a:ext cx="1181100" cy="728663"/>
          </a:xfrm>
        </p:spPr>
        <p:txBody>
          <a:bodyPr>
            <a:noAutofit/>
          </a:bodyPr>
          <a:lstStyle>
            <a:lvl1pPr algn="r">
              <a:defRPr sz="4800" b="1">
                <a:solidFill>
                  <a:schemeClr val="accent1"/>
                </a:solidFill>
              </a:defRPr>
            </a:lvl1pPr>
          </a:lstStyle>
          <a:p>
            <a:pPr lvl="0"/>
            <a:r>
              <a:rPr lang="en-US"/>
              <a:t>###</a:t>
            </a:r>
          </a:p>
        </p:txBody>
      </p:sp>
      <p:sp>
        <p:nvSpPr>
          <p:cNvPr id="22" name="Text Placeholder 11">
            <a:extLst>
              <a:ext uri="{FF2B5EF4-FFF2-40B4-BE49-F238E27FC236}">
                <a16:creationId xmlns:a16="http://schemas.microsoft.com/office/drawing/2014/main" id="{CFABCA3A-5E79-4C4A-AA55-028E1D635B71}"/>
              </a:ext>
            </a:extLst>
          </p:cNvPr>
          <p:cNvSpPr>
            <a:spLocks noGrp="1"/>
          </p:cNvSpPr>
          <p:nvPr>
            <p:ph type="body" sz="quarter" idx="27" hasCustomPrompt="1"/>
          </p:nvPr>
        </p:nvSpPr>
        <p:spPr>
          <a:xfrm>
            <a:off x="7699376" y="1684020"/>
            <a:ext cx="4017963" cy="1165543"/>
          </a:xfrm>
        </p:spPr>
        <p:txBody>
          <a:bodyPr anchor="ctr" anchorCtr="0"/>
          <a:lstStyle>
            <a:lvl1pPr>
              <a:defRPr/>
            </a:lvl1pPr>
          </a:lstStyle>
          <a:p>
            <a:pPr lvl="0"/>
            <a:r>
              <a:rPr lang="en-US"/>
              <a:t>Text</a:t>
            </a:r>
          </a:p>
        </p:txBody>
      </p:sp>
      <p:sp>
        <p:nvSpPr>
          <p:cNvPr id="23" name="Text Placeholder 4">
            <a:extLst>
              <a:ext uri="{FF2B5EF4-FFF2-40B4-BE49-F238E27FC236}">
                <a16:creationId xmlns:a16="http://schemas.microsoft.com/office/drawing/2014/main" id="{20DB9622-1472-4CF9-AA30-30D250EF744F}"/>
              </a:ext>
            </a:extLst>
          </p:cNvPr>
          <p:cNvSpPr>
            <a:spLocks noGrp="1"/>
          </p:cNvSpPr>
          <p:nvPr>
            <p:ph type="body" sz="quarter" idx="28" hasCustomPrompt="1"/>
          </p:nvPr>
        </p:nvSpPr>
        <p:spPr>
          <a:xfrm>
            <a:off x="6354764" y="3251789"/>
            <a:ext cx="1181100" cy="728663"/>
          </a:xfrm>
        </p:spPr>
        <p:txBody>
          <a:bodyPr>
            <a:noAutofit/>
          </a:bodyPr>
          <a:lstStyle>
            <a:lvl1pPr algn="r">
              <a:defRPr sz="4800" b="1">
                <a:solidFill>
                  <a:schemeClr val="accent1"/>
                </a:solidFill>
              </a:defRPr>
            </a:lvl1pPr>
          </a:lstStyle>
          <a:p>
            <a:pPr lvl="0"/>
            <a:r>
              <a:rPr lang="en-US"/>
              <a:t>###</a:t>
            </a:r>
          </a:p>
        </p:txBody>
      </p:sp>
      <p:sp>
        <p:nvSpPr>
          <p:cNvPr id="24" name="Text Placeholder 11">
            <a:extLst>
              <a:ext uri="{FF2B5EF4-FFF2-40B4-BE49-F238E27FC236}">
                <a16:creationId xmlns:a16="http://schemas.microsoft.com/office/drawing/2014/main" id="{E1747917-41D5-49F0-8301-1A5DB24C5860}"/>
              </a:ext>
            </a:extLst>
          </p:cNvPr>
          <p:cNvSpPr>
            <a:spLocks noGrp="1"/>
          </p:cNvSpPr>
          <p:nvPr>
            <p:ph type="body" sz="quarter" idx="29" hasCustomPrompt="1"/>
          </p:nvPr>
        </p:nvSpPr>
        <p:spPr>
          <a:xfrm>
            <a:off x="7699376" y="3033348"/>
            <a:ext cx="4017963" cy="1165543"/>
          </a:xfrm>
        </p:spPr>
        <p:txBody>
          <a:bodyPr anchor="ctr" anchorCtr="0"/>
          <a:lstStyle>
            <a:lvl1pPr>
              <a:defRPr/>
            </a:lvl1pPr>
          </a:lstStyle>
          <a:p>
            <a:pPr lvl="0"/>
            <a:r>
              <a:rPr lang="en-US"/>
              <a:t>Text</a:t>
            </a:r>
          </a:p>
        </p:txBody>
      </p:sp>
      <p:sp>
        <p:nvSpPr>
          <p:cNvPr id="25" name="Text Placeholder 4">
            <a:extLst>
              <a:ext uri="{FF2B5EF4-FFF2-40B4-BE49-F238E27FC236}">
                <a16:creationId xmlns:a16="http://schemas.microsoft.com/office/drawing/2014/main" id="{C1D95A0A-8328-42D5-BFCE-FFCB812B038A}"/>
              </a:ext>
            </a:extLst>
          </p:cNvPr>
          <p:cNvSpPr>
            <a:spLocks noGrp="1"/>
          </p:cNvSpPr>
          <p:nvPr>
            <p:ph type="body" sz="quarter" idx="30" hasCustomPrompt="1"/>
          </p:nvPr>
        </p:nvSpPr>
        <p:spPr>
          <a:xfrm>
            <a:off x="6354764" y="4601117"/>
            <a:ext cx="1181100" cy="728663"/>
          </a:xfrm>
        </p:spPr>
        <p:txBody>
          <a:bodyPr>
            <a:noAutofit/>
          </a:bodyPr>
          <a:lstStyle>
            <a:lvl1pPr algn="r">
              <a:defRPr sz="4800" b="1">
                <a:solidFill>
                  <a:schemeClr val="accent1"/>
                </a:solidFill>
              </a:defRPr>
            </a:lvl1pPr>
          </a:lstStyle>
          <a:p>
            <a:pPr lvl="0"/>
            <a:r>
              <a:rPr lang="en-US"/>
              <a:t>###</a:t>
            </a:r>
          </a:p>
        </p:txBody>
      </p:sp>
      <p:sp>
        <p:nvSpPr>
          <p:cNvPr id="27" name="Text Placeholder 11">
            <a:extLst>
              <a:ext uri="{FF2B5EF4-FFF2-40B4-BE49-F238E27FC236}">
                <a16:creationId xmlns:a16="http://schemas.microsoft.com/office/drawing/2014/main" id="{3FC893E5-7C6B-4FE3-93B4-1553F185620A}"/>
              </a:ext>
            </a:extLst>
          </p:cNvPr>
          <p:cNvSpPr>
            <a:spLocks noGrp="1"/>
          </p:cNvSpPr>
          <p:nvPr>
            <p:ph type="body" sz="quarter" idx="31" hasCustomPrompt="1"/>
          </p:nvPr>
        </p:nvSpPr>
        <p:spPr>
          <a:xfrm>
            <a:off x="7699376" y="4382676"/>
            <a:ext cx="4017963" cy="1165543"/>
          </a:xfrm>
        </p:spPr>
        <p:txBody>
          <a:bodyPr anchor="ctr" anchorCtr="0"/>
          <a:lstStyle>
            <a:lvl1pPr>
              <a:defRPr/>
            </a:lvl1pPr>
          </a:lstStyle>
          <a:p>
            <a:pPr lvl="0"/>
            <a:r>
              <a:rPr lang="en-US"/>
              <a:t>Text</a:t>
            </a:r>
          </a:p>
        </p:txBody>
      </p:sp>
      <p:pic>
        <p:nvPicPr>
          <p:cNvPr id="36" name="Graphic 35">
            <a:extLst>
              <a:ext uri="{FF2B5EF4-FFF2-40B4-BE49-F238E27FC236}">
                <a16:creationId xmlns:a16="http://schemas.microsoft.com/office/drawing/2014/main" id="{4EF6D539-7D64-4A97-8898-08CDD740F0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80634" y="434264"/>
            <a:ext cx="1333329" cy="638175"/>
          </a:xfrm>
          <a:prstGeom prst="rect">
            <a:avLst/>
          </a:prstGeom>
        </p:spPr>
      </p:pic>
    </p:spTree>
    <p:extLst>
      <p:ext uri="{BB962C8B-B14F-4D97-AF65-F5344CB8AC3E}">
        <p14:creationId xmlns:p14="http://schemas.microsoft.com/office/powerpoint/2010/main" val="739376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umbers + Content">
    <p:bg>
      <p:bgPr>
        <a:solidFill>
          <a:schemeClr val="bg1"/>
        </a:solidFill>
        <a:effectLst/>
      </p:bgPr>
    </p:bg>
    <p:spTree>
      <p:nvGrpSpPr>
        <p:cNvPr id="1" name=""/>
        <p:cNvGrpSpPr/>
        <p:nvPr/>
      </p:nvGrpSpPr>
      <p:grpSpPr>
        <a:xfrm>
          <a:off x="0" y="0"/>
          <a:ext cx="0" cy="0"/>
          <a:chOff x="0" y="0"/>
          <a:chExt cx="0" cy="0"/>
        </a:xfrm>
      </p:grpSpPr>
      <p:pic>
        <p:nvPicPr>
          <p:cNvPr id="58" name="Graphic 57">
            <a:extLst>
              <a:ext uri="{FF2B5EF4-FFF2-40B4-BE49-F238E27FC236}">
                <a16:creationId xmlns:a16="http://schemas.microsoft.com/office/drawing/2014/main" id="{6B5D72A4-2A83-4DB4-BFAE-CD0B72A76B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54563"/>
            <a:ext cx="809625" cy="676275"/>
          </a:xfrm>
          <a:prstGeom prst="rect">
            <a:avLst/>
          </a:prstGeom>
        </p:spPr>
      </p:pic>
      <p:grpSp>
        <p:nvGrpSpPr>
          <p:cNvPr id="51" name="Graphic 11">
            <a:extLst>
              <a:ext uri="{FF2B5EF4-FFF2-40B4-BE49-F238E27FC236}">
                <a16:creationId xmlns:a16="http://schemas.microsoft.com/office/drawing/2014/main" id="{A8291DB3-4068-4DCD-82EA-179021A0617E}"/>
              </a:ext>
            </a:extLst>
          </p:cNvPr>
          <p:cNvGrpSpPr/>
          <p:nvPr userDrawn="1"/>
        </p:nvGrpSpPr>
        <p:grpSpPr>
          <a:xfrm>
            <a:off x="9439275" y="5548219"/>
            <a:ext cx="2754630" cy="1309781"/>
            <a:chOff x="9439275" y="5543455"/>
            <a:chExt cx="2754630" cy="1309781"/>
          </a:xfrm>
          <a:solidFill>
            <a:schemeClr val="accent1">
              <a:alpha val="40000"/>
            </a:schemeClr>
          </a:solidFill>
        </p:grpSpPr>
        <p:sp>
          <p:nvSpPr>
            <p:cNvPr id="52" name="Freeform: Shape 51">
              <a:extLst>
                <a:ext uri="{FF2B5EF4-FFF2-40B4-BE49-F238E27FC236}">
                  <a16:creationId xmlns:a16="http://schemas.microsoft.com/office/drawing/2014/main" id="{5CB8A154-4F19-4D4C-9B6C-7E2031FA3E78}"/>
                </a:ext>
              </a:extLst>
            </p:cNvPr>
            <p:cNvSpPr/>
            <p:nvPr/>
          </p:nvSpPr>
          <p:spPr>
            <a:xfrm>
              <a:off x="9439275" y="6664548"/>
              <a:ext cx="481964" cy="188689"/>
            </a:xfrm>
            <a:custGeom>
              <a:avLst/>
              <a:gdLst>
                <a:gd name="connsiteX0" fmla="*/ 481965 w 481964"/>
                <a:gd name="connsiteY0" fmla="*/ 188689 h 188689"/>
                <a:gd name="connsiteX1" fmla="*/ 0 w 481964"/>
                <a:gd name="connsiteY1" fmla="*/ 188689 h 188689"/>
                <a:gd name="connsiteX2" fmla="*/ 134303 w 481964"/>
                <a:gd name="connsiteY2" fmla="*/ 22954 h 188689"/>
                <a:gd name="connsiteX3" fmla="*/ 460058 w 481964"/>
                <a:gd name="connsiteY3" fmla="*/ 141064 h 188689"/>
                <a:gd name="connsiteX4" fmla="*/ 481965 w 481964"/>
                <a:gd name="connsiteY4" fmla="*/ 188689 h 188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964" h="188689">
                  <a:moveTo>
                    <a:pt x="481965" y="188689"/>
                  </a:moveTo>
                  <a:lnTo>
                    <a:pt x="0" y="188689"/>
                  </a:lnTo>
                  <a:cubicBezTo>
                    <a:pt x="17145" y="118205"/>
                    <a:pt x="63818" y="56292"/>
                    <a:pt x="134303" y="22954"/>
                  </a:cubicBezTo>
                  <a:cubicBezTo>
                    <a:pt x="257175" y="-34196"/>
                    <a:pt x="402908" y="19144"/>
                    <a:pt x="460058" y="141064"/>
                  </a:cubicBezTo>
                  <a:lnTo>
                    <a:pt x="481965" y="188689"/>
                  </a:lnTo>
                  <a:close/>
                </a:path>
              </a:pathLst>
            </a:custGeom>
            <a:solidFill>
              <a:schemeClr val="accent2">
                <a:alpha val="40000"/>
              </a:schemeClr>
            </a:solidFill>
            <a:ln w="9525" cap="flat">
              <a:noFill/>
              <a:prstDash val="solid"/>
              <a:miter/>
            </a:ln>
          </p:spPr>
          <p:txBody>
            <a:bodyPr rtlCol="0" anchor="ctr"/>
            <a:lstStyle/>
            <a:p>
              <a:endParaRPr lang="lt-LT"/>
            </a:p>
          </p:txBody>
        </p:sp>
        <p:sp>
          <p:nvSpPr>
            <p:cNvPr id="53" name="Freeform: Shape 52">
              <a:extLst>
                <a:ext uri="{FF2B5EF4-FFF2-40B4-BE49-F238E27FC236}">
                  <a16:creationId xmlns:a16="http://schemas.microsoft.com/office/drawing/2014/main" id="{B23ABD60-8891-4ACF-9D12-C5CC17A6C873}"/>
                </a:ext>
              </a:extLst>
            </p:cNvPr>
            <p:cNvSpPr/>
            <p:nvPr/>
          </p:nvSpPr>
          <p:spPr>
            <a:xfrm>
              <a:off x="9882093" y="6371178"/>
              <a:ext cx="625886" cy="482059"/>
            </a:xfrm>
            <a:custGeom>
              <a:avLst/>
              <a:gdLst>
                <a:gd name="connsiteX0" fmla="*/ 625887 w 625886"/>
                <a:gd name="connsiteY0" fmla="*/ 482059 h 482059"/>
                <a:gd name="connsiteX1" fmla="*/ 85819 w 625886"/>
                <a:gd name="connsiteY1" fmla="*/ 482059 h 482059"/>
                <a:gd name="connsiteX2" fmla="*/ 22954 w 625886"/>
                <a:gd name="connsiteY2" fmla="*/ 347757 h 482059"/>
                <a:gd name="connsiteX3" fmla="*/ 141064 w 625886"/>
                <a:gd name="connsiteY3" fmla="*/ 22954 h 482059"/>
                <a:gd name="connsiteX4" fmla="*/ 466819 w 625886"/>
                <a:gd name="connsiteY4" fmla="*/ 141064 h 482059"/>
                <a:gd name="connsiteX5" fmla="*/ 625887 w 625886"/>
                <a:gd name="connsiteY5" fmla="*/ 482059 h 48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886" h="482059">
                  <a:moveTo>
                    <a:pt x="625887" y="482059"/>
                  </a:moveTo>
                  <a:lnTo>
                    <a:pt x="85819" y="482059"/>
                  </a:lnTo>
                  <a:lnTo>
                    <a:pt x="22954" y="347757"/>
                  </a:lnTo>
                  <a:cubicBezTo>
                    <a:pt x="-34196" y="224884"/>
                    <a:pt x="19144" y="80104"/>
                    <a:pt x="141064" y="22954"/>
                  </a:cubicBezTo>
                  <a:cubicBezTo>
                    <a:pt x="263937" y="-34196"/>
                    <a:pt x="409669" y="19144"/>
                    <a:pt x="466819" y="141064"/>
                  </a:cubicBezTo>
                  <a:lnTo>
                    <a:pt x="625887" y="482059"/>
                  </a:lnTo>
                  <a:close/>
                </a:path>
              </a:pathLst>
            </a:custGeom>
            <a:solidFill>
              <a:schemeClr val="accent1">
                <a:alpha val="35000"/>
              </a:schemeClr>
            </a:solidFill>
            <a:ln w="9525" cap="flat">
              <a:noFill/>
              <a:prstDash val="solid"/>
              <a:miter/>
            </a:ln>
          </p:spPr>
          <p:txBody>
            <a:bodyPr rtlCol="0" anchor="ctr"/>
            <a:lstStyle/>
            <a:p>
              <a:endParaRPr lang="lt-LT"/>
            </a:p>
          </p:txBody>
        </p:sp>
        <p:sp>
          <p:nvSpPr>
            <p:cNvPr id="54" name="Freeform: Shape 53">
              <a:extLst>
                <a:ext uri="{FF2B5EF4-FFF2-40B4-BE49-F238E27FC236}">
                  <a16:creationId xmlns:a16="http://schemas.microsoft.com/office/drawing/2014/main" id="{D7B0719D-75C6-4CA4-90E8-A5EA29907AEF}"/>
                </a:ext>
              </a:extLst>
            </p:cNvPr>
            <p:cNvSpPr/>
            <p:nvPr/>
          </p:nvSpPr>
          <p:spPr>
            <a:xfrm>
              <a:off x="10513600" y="6466428"/>
              <a:ext cx="581119" cy="386809"/>
            </a:xfrm>
            <a:custGeom>
              <a:avLst/>
              <a:gdLst>
                <a:gd name="connsiteX0" fmla="*/ 581120 w 581119"/>
                <a:gd name="connsiteY0" fmla="*/ 386809 h 386809"/>
                <a:gd name="connsiteX1" fmla="*/ 41052 w 581119"/>
                <a:gd name="connsiteY1" fmla="*/ 386809 h 386809"/>
                <a:gd name="connsiteX2" fmla="*/ 22954 w 581119"/>
                <a:gd name="connsiteY2" fmla="*/ 348709 h 386809"/>
                <a:gd name="connsiteX3" fmla="*/ 141064 w 581119"/>
                <a:gd name="connsiteY3" fmla="*/ 22954 h 386809"/>
                <a:gd name="connsiteX4" fmla="*/ 466820 w 581119"/>
                <a:gd name="connsiteY4" fmla="*/ 141064 h 386809"/>
                <a:gd name="connsiteX5" fmla="*/ 581120 w 581119"/>
                <a:gd name="connsiteY5" fmla="*/ 386809 h 38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119" h="386809">
                  <a:moveTo>
                    <a:pt x="581120" y="386809"/>
                  </a:moveTo>
                  <a:lnTo>
                    <a:pt x="41052" y="386809"/>
                  </a:lnTo>
                  <a:lnTo>
                    <a:pt x="22954" y="348709"/>
                  </a:lnTo>
                  <a:cubicBezTo>
                    <a:pt x="-34196" y="225837"/>
                    <a:pt x="19145" y="80104"/>
                    <a:pt x="141064" y="22954"/>
                  </a:cubicBezTo>
                  <a:cubicBezTo>
                    <a:pt x="263937" y="-34196"/>
                    <a:pt x="409670" y="19144"/>
                    <a:pt x="466820" y="141064"/>
                  </a:cubicBezTo>
                  <a:lnTo>
                    <a:pt x="581120" y="386809"/>
                  </a:lnTo>
                  <a:close/>
                </a:path>
              </a:pathLst>
            </a:custGeom>
            <a:solidFill>
              <a:schemeClr val="accent2">
                <a:alpha val="40000"/>
              </a:schemeClr>
            </a:solidFill>
            <a:ln w="9525" cap="flat">
              <a:noFill/>
              <a:prstDash val="solid"/>
              <a:miter/>
            </a:ln>
          </p:spPr>
          <p:txBody>
            <a:bodyPr rtlCol="0" anchor="ctr"/>
            <a:lstStyle/>
            <a:p>
              <a:endParaRPr lang="lt-LT"/>
            </a:p>
          </p:txBody>
        </p:sp>
        <p:sp>
          <p:nvSpPr>
            <p:cNvPr id="55" name="Freeform: Shape 54">
              <a:extLst>
                <a:ext uri="{FF2B5EF4-FFF2-40B4-BE49-F238E27FC236}">
                  <a16:creationId xmlns:a16="http://schemas.microsoft.com/office/drawing/2014/main" id="{5F56AB05-66B4-4AE8-AE7C-B00CD6E653CD}"/>
                </a:ext>
              </a:extLst>
            </p:cNvPr>
            <p:cNvSpPr/>
            <p:nvPr/>
          </p:nvSpPr>
          <p:spPr>
            <a:xfrm>
              <a:off x="10911745" y="6061615"/>
              <a:ext cx="769714" cy="791621"/>
            </a:xfrm>
            <a:custGeom>
              <a:avLst/>
              <a:gdLst>
                <a:gd name="connsiteX0" fmla="*/ 769714 w 769714"/>
                <a:gd name="connsiteY0" fmla="*/ 791622 h 791621"/>
                <a:gd name="connsiteX1" fmla="*/ 229647 w 769714"/>
                <a:gd name="connsiteY1" fmla="*/ 791622 h 791621"/>
                <a:gd name="connsiteX2" fmla="*/ 22954 w 769714"/>
                <a:gd name="connsiteY2" fmla="*/ 348709 h 791621"/>
                <a:gd name="connsiteX3" fmla="*/ 141064 w 769714"/>
                <a:gd name="connsiteY3" fmla="*/ 22954 h 791621"/>
                <a:gd name="connsiteX4" fmla="*/ 466820 w 769714"/>
                <a:gd name="connsiteY4" fmla="*/ 141064 h 791621"/>
                <a:gd name="connsiteX5" fmla="*/ 769714 w 769714"/>
                <a:gd name="connsiteY5" fmla="*/ 791622 h 79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714" h="791621">
                  <a:moveTo>
                    <a:pt x="769714" y="791622"/>
                  </a:moveTo>
                  <a:lnTo>
                    <a:pt x="229647" y="791622"/>
                  </a:lnTo>
                  <a:lnTo>
                    <a:pt x="22954" y="348709"/>
                  </a:lnTo>
                  <a:cubicBezTo>
                    <a:pt x="-34196" y="225837"/>
                    <a:pt x="19145" y="80104"/>
                    <a:pt x="141064" y="22954"/>
                  </a:cubicBezTo>
                  <a:cubicBezTo>
                    <a:pt x="263937" y="-34196"/>
                    <a:pt x="409670" y="19144"/>
                    <a:pt x="466820" y="141064"/>
                  </a:cubicBezTo>
                  <a:lnTo>
                    <a:pt x="769714" y="791622"/>
                  </a:lnTo>
                  <a:close/>
                </a:path>
              </a:pathLst>
            </a:custGeom>
            <a:solidFill>
              <a:schemeClr val="accent1">
                <a:alpha val="35000"/>
              </a:schemeClr>
            </a:solidFill>
            <a:ln w="9525" cap="flat">
              <a:noFill/>
              <a:prstDash val="solid"/>
              <a:miter/>
            </a:ln>
          </p:spPr>
          <p:txBody>
            <a:bodyPr rtlCol="0" anchor="ctr"/>
            <a:lstStyle/>
            <a:p>
              <a:endParaRPr lang="lt-LT"/>
            </a:p>
          </p:txBody>
        </p:sp>
        <p:sp>
          <p:nvSpPr>
            <p:cNvPr id="56" name="Freeform: Shape 55">
              <a:extLst>
                <a:ext uri="{FF2B5EF4-FFF2-40B4-BE49-F238E27FC236}">
                  <a16:creationId xmlns:a16="http://schemas.microsoft.com/office/drawing/2014/main" id="{D9D7300B-E013-4C77-9D17-0BC52883ACD5}"/>
                </a:ext>
              </a:extLst>
            </p:cNvPr>
            <p:cNvSpPr/>
            <p:nvPr/>
          </p:nvSpPr>
          <p:spPr>
            <a:xfrm>
              <a:off x="11256550" y="5543455"/>
              <a:ext cx="937354" cy="1309781"/>
            </a:xfrm>
            <a:custGeom>
              <a:avLst/>
              <a:gdLst>
                <a:gd name="connsiteX0" fmla="*/ 937355 w 937354"/>
                <a:gd name="connsiteY0" fmla="*/ 1150715 h 1309781"/>
                <a:gd name="connsiteX1" fmla="*/ 937355 w 937354"/>
                <a:gd name="connsiteY1" fmla="*/ 1309782 h 1309781"/>
                <a:gd name="connsiteX2" fmla="*/ 471582 w 937354"/>
                <a:gd name="connsiteY2" fmla="*/ 1309782 h 1309781"/>
                <a:gd name="connsiteX3" fmla="*/ 22954 w 937354"/>
                <a:gd name="connsiteY3" fmla="*/ 348709 h 1309781"/>
                <a:gd name="connsiteX4" fmla="*/ 141065 w 937354"/>
                <a:gd name="connsiteY4" fmla="*/ 22954 h 1309781"/>
                <a:gd name="connsiteX5" fmla="*/ 466820 w 937354"/>
                <a:gd name="connsiteY5" fmla="*/ 141064 h 1309781"/>
                <a:gd name="connsiteX6" fmla="*/ 937355 w 937354"/>
                <a:gd name="connsiteY6" fmla="*/ 1150715 h 130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354" h="1309781">
                  <a:moveTo>
                    <a:pt x="937355" y="1150715"/>
                  </a:moveTo>
                  <a:lnTo>
                    <a:pt x="937355" y="1309782"/>
                  </a:lnTo>
                  <a:lnTo>
                    <a:pt x="471582" y="1309782"/>
                  </a:lnTo>
                  <a:lnTo>
                    <a:pt x="22954" y="348709"/>
                  </a:lnTo>
                  <a:cubicBezTo>
                    <a:pt x="-34196" y="225837"/>
                    <a:pt x="19145" y="80104"/>
                    <a:pt x="141065" y="22954"/>
                  </a:cubicBezTo>
                  <a:cubicBezTo>
                    <a:pt x="263937" y="-34196"/>
                    <a:pt x="409670" y="19144"/>
                    <a:pt x="466820" y="141064"/>
                  </a:cubicBezTo>
                  <a:lnTo>
                    <a:pt x="937355" y="1150715"/>
                  </a:lnTo>
                  <a:close/>
                </a:path>
              </a:pathLst>
            </a:custGeom>
            <a:solidFill>
              <a:schemeClr val="accent2">
                <a:alpha val="40000"/>
              </a:schemeClr>
            </a:solidFill>
            <a:ln w="9525" cap="flat">
              <a:noFill/>
              <a:prstDash val="solid"/>
              <a:miter/>
            </a:ln>
          </p:spPr>
          <p:txBody>
            <a:bodyPr rtlCol="0" anchor="ctr"/>
            <a:lstStyle/>
            <a:p>
              <a:endParaRPr lang="lt-LT"/>
            </a:p>
          </p:txBody>
        </p:sp>
        <p:sp>
          <p:nvSpPr>
            <p:cNvPr id="57" name="Freeform: Shape 56">
              <a:extLst>
                <a:ext uri="{FF2B5EF4-FFF2-40B4-BE49-F238E27FC236}">
                  <a16:creationId xmlns:a16="http://schemas.microsoft.com/office/drawing/2014/main" id="{3341F43B-A93E-4519-B4B7-EEC6D8343784}"/>
                </a:ext>
              </a:extLst>
            </p:cNvPr>
            <p:cNvSpPr/>
            <p:nvPr/>
          </p:nvSpPr>
          <p:spPr>
            <a:xfrm>
              <a:off x="11902345" y="5669606"/>
              <a:ext cx="291559" cy="923598"/>
            </a:xfrm>
            <a:custGeom>
              <a:avLst/>
              <a:gdLst>
                <a:gd name="connsiteX0" fmla="*/ 291560 w 291559"/>
                <a:gd name="connsiteY0" fmla="*/ 4436 h 923598"/>
                <a:gd name="connsiteX1" fmla="*/ 291560 w 291559"/>
                <a:gd name="connsiteY1" fmla="*/ 923599 h 923598"/>
                <a:gd name="connsiteX2" fmla="*/ 22954 w 291559"/>
                <a:gd name="connsiteY2" fmla="*/ 348289 h 923598"/>
                <a:gd name="connsiteX3" fmla="*/ 141064 w 291559"/>
                <a:gd name="connsiteY3" fmla="*/ 22534 h 923598"/>
                <a:gd name="connsiteX4" fmla="*/ 291560 w 291559"/>
                <a:gd name="connsiteY4" fmla="*/ 4436 h 923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559" h="923598">
                  <a:moveTo>
                    <a:pt x="291560" y="4436"/>
                  </a:moveTo>
                  <a:lnTo>
                    <a:pt x="291560" y="923599"/>
                  </a:lnTo>
                  <a:lnTo>
                    <a:pt x="22954" y="348289"/>
                  </a:lnTo>
                  <a:cubicBezTo>
                    <a:pt x="-34196" y="225416"/>
                    <a:pt x="19145" y="79684"/>
                    <a:pt x="141064" y="22534"/>
                  </a:cubicBezTo>
                  <a:cubicBezTo>
                    <a:pt x="189642" y="626"/>
                    <a:pt x="242029" y="-5089"/>
                    <a:pt x="291560" y="4436"/>
                  </a:cubicBezTo>
                  <a:close/>
                </a:path>
              </a:pathLst>
            </a:custGeom>
            <a:solidFill>
              <a:schemeClr val="accent2">
                <a:alpha val="40000"/>
              </a:schemeClr>
            </a:solidFill>
            <a:ln w="9525" cap="flat">
              <a:noFill/>
              <a:prstDash val="solid"/>
              <a:miter/>
            </a:ln>
          </p:spPr>
          <p:txBody>
            <a:bodyPr rtlCol="0" anchor="ctr"/>
            <a:lstStyle/>
            <a:p>
              <a:endParaRPr lang="lt-LT"/>
            </a:p>
          </p:txBody>
        </p:sp>
      </p:grpSp>
      <p:sp>
        <p:nvSpPr>
          <p:cNvPr id="2" name="Title 1">
            <a:extLst>
              <a:ext uri="{FF2B5EF4-FFF2-40B4-BE49-F238E27FC236}">
                <a16:creationId xmlns:a16="http://schemas.microsoft.com/office/drawing/2014/main" id="{C7AA1E0C-A3FB-4F32-96A7-8EA6B5A8B07F}"/>
              </a:ext>
            </a:extLst>
          </p:cNvPr>
          <p:cNvSpPr>
            <a:spLocks noGrp="1"/>
          </p:cNvSpPr>
          <p:nvPr>
            <p:ph type="title" hasCustomPrompt="1"/>
          </p:nvPr>
        </p:nvSpPr>
        <p:spPr>
          <a:xfrm>
            <a:off x="473886" y="483074"/>
            <a:ext cx="9691194" cy="964725"/>
          </a:xfrm>
        </p:spPr>
        <p:txBody>
          <a:bodyPr>
            <a:normAutofit/>
          </a:bodyPr>
          <a:lstStyle>
            <a:lvl1pPr>
              <a:defRPr sz="3200"/>
            </a:lvl1pPr>
          </a:lstStyle>
          <a:p>
            <a:r>
              <a:rPr lang="en-US" noProof="0"/>
              <a:t>Title</a:t>
            </a:r>
          </a:p>
        </p:txBody>
      </p:sp>
      <p:sp>
        <p:nvSpPr>
          <p:cNvPr id="9" name="TextBox 8">
            <a:extLst>
              <a:ext uri="{FF2B5EF4-FFF2-40B4-BE49-F238E27FC236}">
                <a16:creationId xmlns:a16="http://schemas.microsoft.com/office/drawing/2014/main" id="{8CCF8E2D-854E-4DDA-B9B6-ABCF41B7EB16}"/>
              </a:ext>
            </a:extLst>
          </p:cNvPr>
          <p:cNvSpPr txBox="1"/>
          <p:nvPr userDrawn="1"/>
        </p:nvSpPr>
        <p:spPr>
          <a:xfrm>
            <a:off x="11655493" y="6374394"/>
            <a:ext cx="40267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181C982-8F56-4D2A-A9DD-C290D28B548C}" type="slidenum">
              <a:rPr lang="lt-LT" sz="1400" smtClean="0">
                <a:latin typeface="+mj-lt"/>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lang="lt-LT" sz="2000">
              <a:latin typeface="+mj-lt"/>
            </a:endParaRPr>
          </a:p>
        </p:txBody>
      </p:sp>
      <p:sp>
        <p:nvSpPr>
          <p:cNvPr id="6" name="Text Placeholder 17">
            <a:extLst>
              <a:ext uri="{FF2B5EF4-FFF2-40B4-BE49-F238E27FC236}">
                <a16:creationId xmlns:a16="http://schemas.microsoft.com/office/drawing/2014/main" id="{6830EC4A-5953-4AA7-AE30-5F2DB43354DC}"/>
              </a:ext>
            </a:extLst>
          </p:cNvPr>
          <p:cNvSpPr>
            <a:spLocks noGrp="1"/>
          </p:cNvSpPr>
          <p:nvPr>
            <p:ph type="body" sz="quarter" idx="17" hasCustomPrompt="1"/>
          </p:nvPr>
        </p:nvSpPr>
        <p:spPr>
          <a:xfrm>
            <a:off x="473886" y="5821363"/>
            <a:ext cx="5363034" cy="554037"/>
          </a:xfrm>
        </p:spPr>
        <p:txBody>
          <a:bodyPr>
            <a:normAutofit/>
          </a:bodyPr>
          <a:lstStyle>
            <a:lvl1pPr>
              <a:lnSpc>
                <a:spcPct val="100000"/>
              </a:lnSpc>
              <a:buNone/>
              <a:defRPr lang="lt-LT" sz="1200" kern="1200" dirty="0">
                <a:solidFill>
                  <a:schemeClr val="tx1">
                    <a:tint val="75000"/>
                  </a:schemeClr>
                </a:solidFill>
                <a:latin typeface="+mn-lt"/>
                <a:ea typeface="+mn-ea"/>
                <a:cs typeface="+mn-cs"/>
              </a:defRPr>
            </a:lvl1pPr>
          </a:lstStyle>
          <a:p>
            <a:pPr lvl="0"/>
            <a:r>
              <a:rPr lang="en-US"/>
              <a:t>Source:</a:t>
            </a:r>
            <a:endParaRPr lang="lt-LT"/>
          </a:p>
        </p:txBody>
      </p:sp>
      <p:sp>
        <p:nvSpPr>
          <p:cNvPr id="10" name="Text Placeholder 17">
            <a:extLst>
              <a:ext uri="{FF2B5EF4-FFF2-40B4-BE49-F238E27FC236}">
                <a16:creationId xmlns:a16="http://schemas.microsoft.com/office/drawing/2014/main" id="{D76E5456-52EB-4A00-86D1-6C0A790911AE}"/>
              </a:ext>
            </a:extLst>
          </p:cNvPr>
          <p:cNvSpPr>
            <a:spLocks noGrp="1"/>
          </p:cNvSpPr>
          <p:nvPr>
            <p:ph type="body" sz="quarter" idx="18" hasCustomPrompt="1"/>
          </p:nvPr>
        </p:nvSpPr>
        <p:spPr>
          <a:xfrm>
            <a:off x="6355080" y="5821363"/>
            <a:ext cx="5363034" cy="554037"/>
          </a:xfrm>
        </p:spPr>
        <p:txBody>
          <a:bodyPr>
            <a:normAutofit/>
          </a:bodyPr>
          <a:lstStyle>
            <a:lvl1pPr>
              <a:lnSpc>
                <a:spcPct val="100000"/>
              </a:lnSpc>
              <a:buNone/>
              <a:defRPr lang="lt-LT" sz="1200" kern="1200" dirty="0">
                <a:solidFill>
                  <a:schemeClr val="tx1">
                    <a:tint val="75000"/>
                  </a:schemeClr>
                </a:solidFill>
                <a:latin typeface="+mn-lt"/>
                <a:ea typeface="+mn-ea"/>
                <a:cs typeface="+mn-cs"/>
              </a:defRPr>
            </a:lvl1pPr>
          </a:lstStyle>
          <a:p>
            <a:pPr lvl="0"/>
            <a:r>
              <a:rPr lang="en-US"/>
              <a:t>Source:</a:t>
            </a:r>
            <a:endParaRPr lang="lt-LT"/>
          </a:p>
        </p:txBody>
      </p:sp>
      <p:sp>
        <p:nvSpPr>
          <p:cNvPr id="26" name="Content Placeholder 2">
            <a:extLst>
              <a:ext uri="{FF2B5EF4-FFF2-40B4-BE49-F238E27FC236}">
                <a16:creationId xmlns:a16="http://schemas.microsoft.com/office/drawing/2014/main" id="{2E1B36DD-3F95-4E81-B815-9FD17F988482}"/>
              </a:ext>
            </a:extLst>
          </p:cNvPr>
          <p:cNvSpPr>
            <a:spLocks noGrp="1"/>
          </p:cNvSpPr>
          <p:nvPr>
            <p:ph idx="19" hasCustomPrompt="1"/>
          </p:nvPr>
        </p:nvSpPr>
        <p:spPr>
          <a:xfrm>
            <a:off x="6355080" y="1684020"/>
            <a:ext cx="5363034" cy="3825241"/>
          </a:xfrm>
        </p:spPr>
        <p:txBody>
          <a:bodyPr/>
          <a:lstStyle>
            <a:lvl1pPr>
              <a:defRPr>
                <a:sym typeface="Wingdings" panose="05000000000000000000" pitchFamily="2" charset="2"/>
              </a:defRPr>
            </a:lvl1pPr>
            <a:lvl5pPr>
              <a:spcBef>
                <a:spcPts val="1000"/>
              </a:spcBef>
              <a:defRPr/>
            </a:lvl5pPr>
          </a:lstStyle>
          <a:p>
            <a:pPr lvl="0"/>
            <a:r>
              <a:rPr lang="en-US"/>
              <a:t>Text</a:t>
            </a:r>
            <a:r>
              <a:rPr lang="lt-LT"/>
              <a:t></a:t>
            </a:r>
            <a:r>
              <a:rPr lang="en-US"/>
              <a:t>Bullets 1</a:t>
            </a:r>
            <a:r>
              <a:rPr lang="lt-LT"/>
              <a:t></a:t>
            </a:r>
            <a:r>
              <a:rPr lang="en-US"/>
              <a:t>Bullets 2</a:t>
            </a:r>
            <a:r>
              <a:rPr lang="lt-LT"/>
              <a:t></a:t>
            </a:r>
            <a:r>
              <a:rPr lang="en-US"/>
              <a:t>Bullets 3</a:t>
            </a:r>
            <a:r>
              <a:rPr lang="lt-LT"/>
              <a:t> </a:t>
            </a:r>
            <a:r>
              <a:rPr lang="en-US"/>
              <a:t>Title</a:t>
            </a:r>
          </a:p>
          <a:p>
            <a:pPr lvl="1"/>
            <a:r>
              <a:rPr lang="en-US"/>
              <a:t>Second level</a:t>
            </a:r>
          </a:p>
          <a:p>
            <a:pPr lvl="2"/>
            <a:r>
              <a:rPr lang="en-US"/>
              <a:t>Third level</a:t>
            </a:r>
          </a:p>
          <a:p>
            <a:pPr lvl="3"/>
            <a:r>
              <a:rPr lang="en-US"/>
              <a:t>Fourth level</a:t>
            </a:r>
          </a:p>
          <a:p>
            <a:pPr lvl="4"/>
            <a:r>
              <a:rPr lang="en-US"/>
              <a:t>Fifth level</a:t>
            </a:r>
            <a:endParaRPr lang="lt-LT"/>
          </a:p>
        </p:txBody>
      </p:sp>
      <p:sp>
        <p:nvSpPr>
          <p:cNvPr id="5" name="Text Placeholder 4">
            <a:extLst>
              <a:ext uri="{FF2B5EF4-FFF2-40B4-BE49-F238E27FC236}">
                <a16:creationId xmlns:a16="http://schemas.microsoft.com/office/drawing/2014/main" id="{BCD4BF8B-A12E-445C-9FA2-8CB91BC67F27}"/>
              </a:ext>
            </a:extLst>
          </p:cNvPr>
          <p:cNvSpPr>
            <a:spLocks noGrp="1"/>
          </p:cNvSpPr>
          <p:nvPr>
            <p:ph type="body" sz="quarter" idx="20" hasCustomPrompt="1"/>
          </p:nvPr>
        </p:nvSpPr>
        <p:spPr>
          <a:xfrm>
            <a:off x="474663" y="1902461"/>
            <a:ext cx="1181100" cy="728663"/>
          </a:xfrm>
        </p:spPr>
        <p:txBody>
          <a:bodyPr>
            <a:noAutofit/>
          </a:bodyPr>
          <a:lstStyle>
            <a:lvl1pPr algn="r">
              <a:defRPr sz="4800" b="1">
                <a:solidFill>
                  <a:schemeClr val="accent1"/>
                </a:solidFill>
              </a:defRPr>
            </a:lvl1pPr>
          </a:lstStyle>
          <a:p>
            <a:pPr lvl="0"/>
            <a:r>
              <a:rPr lang="en-US"/>
              <a:t>###</a:t>
            </a:r>
          </a:p>
        </p:txBody>
      </p:sp>
      <p:sp>
        <p:nvSpPr>
          <p:cNvPr id="12" name="Text Placeholder 11">
            <a:extLst>
              <a:ext uri="{FF2B5EF4-FFF2-40B4-BE49-F238E27FC236}">
                <a16:creationId xmlns:a16="http://schemas.microsoft.com/office/drawing/2014/main" id="{CBF1E329-DD0F-472F-BE1A-8B2A358283B5}"/>
              </a:ext>
            </a:extLst>
          </p:cNvPr>
          <p:cNvSpPr>
            <a:spLocks noGrp="1"/>
          </p:cNvSpPr>
          <p:nvPr>
            <p:ph type="body" sz="quarter" idx="21" hasCustomPrompt="1"/>
          </p:nvPr>
        </p:nvSpPr>
        <p:spPr>
          <a:xfrm>
            <a:off x="1819275" y="1684020"/>
            <a:ext cx="4017963" cy="1165543"/>
          </a:xfrm>
        </p:spPr>
        <p:txBody>
          <a:bodyPr anchor="ctr" anchorCtr="0"/>
          <a:lstStyle>
            <a:lvl1pPr>
              <a:defRPr/>
            </a:lvl1pPr>
          </a:lstStyle>
          <a:p>
            <a:pPr lvl="0"/>
            <a:r>
              <a:rPr lang="en-US"/>
              <a:t>Text</a:t>
            </a:r>
          </a:p>
        </p:txBody>
      </p:sp>
      <p:sp>
        <p:nvSpPr>
          <p:cNvPr id="45" name="Text Placeholder 4">
            <a:extLst>
              <a:ext uri="{FF2B5EF4-FFF2-40B4-BE49-F238E27FC236}">
                <a16:creationId xmlns:a16="http://schemas.microsoft.com/office/drawing/2014/main" id="{7F47A0D6-517C-447B-A989-A9F05C8B92E4}"/>
              </a:ext>
            </a:extLst>
          </p:cNvPr>
          <p:cNvSpPr>
            <a:spLocks noGrp="1"/>
          </p:cNvSpPr>
          <p:nvPr>
            <p:ph type="body" sz="quarter" idx="22" hasCustomPrompt="1"/>
          </p:nvPr>
        </p:nvSpPr>
        <p:spPr>
          <a:xfrm>
            <a:off x="474663" y="3251789"/>
            <a:ext cx="1181100" cy="728663"/>
          </a:xfrm>
        </p:spPr>
        <p:txBody>
          <a:bodyPr>
            <a:noAutofit/>
          </a:bodyPr>
          <a:lstStyle>
            <a:lvl1pPr algn="r">
              <a:defRPr sz="4800" b="1">
                <a:solidFill>
                  <a:schemeClr val="accent1"/>
                </a:solidFill>
              </a:defRPr>
            </a:lvl1pPr>
          </a:lstStyle>
          <a:p>
            <a:pPr lvl="0"/>
            <a:r>
              <a:rPr lang="en-US"/>
              <a:t>###</a:t>
            </a:r>
          </a:p>
        </p:txBody>
      </p:sp>
      <p:sp>
        <p:nvSpPr>
          <p:cNvPr id="46" name="Text Placeholder 11">
            <a:extLst>
              <a:ext uri="{FF2B5EF4-FFF2-40B4-BE49-F238E27FC236}">
                <a16:creationId xmlns:a16="http://schemas.microsoft.com/office/drawing/2014/main" id="{3EB1802D-D871-49B9-BFC0-9AF874A33A13}"/>
              </a:ext>
            </a:extLst>
          </p:cNvPr>
          <p:cNvSpPr>
            <a:spLocks noGrp="1"/>
          </p:cNvSpPr>
          <p:nvPr>
            <p:ph type="body" sz="quarter" idx="23" hasCustomPrompt="1"/>
          </p:nvPr>
        </p:nvSpPr>
        <p:spPr>
          <a:xfrm>
            <a:off x="1819275" y="3033348"/>
            <a:ext cx="4017963" cy="1165543"/>
          </a:xfrm>
        </p:spPr>
        <p:txBody>
          <a:bodyPr anchor="ctr" anchorCtr="0"/>
          <a:lstStyle>
            <a:lvl1pPr>
              <a:defRPr/>
            </a:lvl1pPr>
          </a:lstStyle>
          <a:p>
            <a:pPr lvl="0"/>
            <a:r>
              <a:rPr lang="en-US"/>
              <a:t>Text</a:t>
            </a:r>
          </a:p>
        </p:txBody>
      </p:sp>
      <p:sp>
        <p:nvSpPr>
          <p:cNvPr id="49" name="Text Placeholder 4">
            <a:extLst>
              <a:ext uri="{FF2B5EF4-FFF2-40B4-BE49-F238E27FC236}">
                <a16:creationId xmlns:a16="http://schemas.microsoft.com/office/drawing/2014/main" id="{D6D5CAB8-4B0E-4A0F-9473-EA0850B60D00}"/>
              </a:ext>
            </a:extLst>
          </p:cNvPr>
          <p:cNvSpPr>
            <a:spLocks noGrp="1"/>
          </p:cNvSpPr>
          <p:nvPr>
            <p:ph type="body" sz="quarter" idx="24" hasCustomPrompt="1"/>
          </p:nvPr>
        </p:nvSpPr>
        <p:spPr>
          <a:xfrm>
            <a:off x="474663" y="4601117"/>
            <a:ext cx="1181100" cy="728663"/>
          </a:xfrm>
        </p:spPr>
        <p:txBody>
          <a:bodyPr>
            <a:noAutofit/>
          </a:bodyPr>
          <a:lstStyle>
            <a:lvl1pPr algn="r">
              <a:defRPr sz="4800" b="1">
                <a:solidFill>
                  <a:schemeClr val="accent1"/>
                </a:solidFill>
              </a:defRPr>
            </a:lvl1pPr>
          </a:lstStyle>
          <a:p>
            <a:pPr lvl="0"/>
            <a:r>
              <a:rPr lang="en-US"/>
              <a:t>###</a:t>
            </a:r>
          </a:p>
        </p:txBody>
      </p:sp>
      <p:sp>
        <p:nvSpPr>
          <p:cNvPr id="50" name="Text Placeholder 11">
            <a:extLst>
              <a:ext uri="{FF2B5EF4-FFF2-40B4-BE49-F238E27FC236}">
                <a16:creationId xmlns:a16="http://schemas.microsoft.com/office/drawing/2014/main" id="{7F723D85-A184-4112-B9C3-E8CDF4547103}"/>
              </a:ext>
            </a:extLst>
          </p:cNvPr>
          <p:cNvSpPr>
            <a:spLocks noGrp="1"/>
          </p:cNvSpPr>
          <p:nvPr>
            <p:ph type="body" sz="quarter" idx="25" hasCustomPrompt="1"/>
          </p:nvPr>
        </p:nvSpPr>
        <p:spPr>
          <a:xfrm>
            <a:off x="1819275" y="4382676"/>
            <a:ext cx="4017963" cy="1165543"/>
          </a:xfrm>
        </p:spPr>
        <p:txBody>
          <a:bodyPr anchor="ctr" anchorCtr="0"/>
          <a:lstStyle>
            <a:lvl1pPr>
              <a:defRPr/>
            </a:lvl1pPr>
          </a:lstStyle>
          <a:p>
            <a:pPr lvl="0"/>
            <a:r>
              <a:rPr lang="en-US"/>
              <a:t>Text</a:t>
            </a:r>
          </a:p>
        </p:txBody>
      </p:sp>
      <p:pic>
        <p:nvPicPr>
          <p:cNvPr id="22" name="Graphic 21">
            <a:extLst>
              <a:ext uri="{FF2B5EF4-FFF2-40B4-BE49-F238E27FC236}">
                <a16:creationId xmlns:a16="http://schemas.microsoft.com/office/drawing/2014/main" id="{039BABF4-4A89-485E-A908-318B48FC344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80634" y="434264"/>
            <a:ext cx="1333329" cy="638175"/>
          </a:xfrm>
          <a:prstGeom prst="rect">
            <a:avLst/>
          </a:prstGeom>
        </p:spPr>
      </p:pic>
    </p:spTree>
    <p:extLst>
      <p:ext uri="{BB962C8B-B14F-4D97-AF65-F5344CB8AC3E}">
        <p14:creationId xmlns:p14="http://schemas.microsoft.com/office/powerpoint/2010/main" val="39665473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Photo">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2A92D087-5826-4CB9-9FCA-0CCE2F927DE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54563"/>
            <a:ext cx="809625" cy="676275"/>
          </a:xfrm>
          <a:prstGeom prst="rect">
            <a:avLst/>
          </a:prstGeom>
        </p:spPr>
      </p:pic>
      <p:sp>
        <p:nvSpPr>
          <p:cNvPr id="2" name="Title 1">
            <a:extLst>
              <a:ext uri="{FF2B5EF4-FFF2-40B4-BE49-F238E27FC236}">
                <a16:creationId xmlns:a16="http://schemas.microsoft.com/office/drawing/2014/main" id="{B6097BE2-36AA-45A3-A21A-13D31875C4B7}"/>
              </a:ext>
            </a:extLst>
          </p:cNvPr>
          <p:cNvSpPr>
            <a:spLocks noGrp="1"/>
          </p:cNvSpPr>
          <p:nvPr>
            <p:ph type="title" hasCustomPrompt="1"/>
          </p:nvPr>
        </p:nvSpPr>
        <p:spPr>
          <a:xfrm>
            <a:off x="473886" y="483074"/>
            <a:ext cx="5363034" cy="888844"/>
          </a:xfrm>
        </p:spPr>
        <p:txBody>
          <a:bodyPr>
            <a:normAutofit/>
          </a:bodyPr>
          <a:lstStyle>
            <a:lvl1pPr>
              <a:defRPr sz="3200"/>
            </a:lvl1pPr>
          </a:lstStyle>
          <a:p>
            <a:r>
              <a:rPr lang="en-US" noProof="0"/>
              <a:t>Title</a:t>
            </a:r>
            <a:endParaRPr lang="lt-LT"/>
          </a:p>
        </p:txBody>
      </p:sp>
      <p:sp>
        <p:nvSpPr>
          <p:cNvPr id="7" name="Picture Placeholder 6">
            <a:extLst>
              <a:ext uri="{FF2B5EF4-FFF2-40B4-BE49-F238E27FC236}">
                <a16:creationId xmlns:a16="http://schemas.microsoft.com/office/drawing/2014/main" id="{56B0D24D-F1B0-4125-96E6-E610F060AA75}"/>
              </a:ext>
            </a:extLst>
          </p:cNvPr>
          <p:cNvSpPr>
            <a:spLocks noGrp="1"/>
          </p:cNvSpPr>
          <p:nvPr>
            <p:ph type="pic" sz="quarter" idx="10" hasCustomPrompt="1"/>
          </p:nvPr>
        </p:nvSpPr>
        <p:spPr>
          <a:xfrm>
            <a:off x="6156960" y="-1"/>
            <a:ext cx="6035040" cy="6857261"/>
          </a:xfrm>
          <a:custGeom>
            <a:avLst/>
            <a:gdLst>
              <a:gd name="connsiteX0" fmla="*/ 317384 w 4904168"/>
              <a:gd name="connsiteY0" fmla="*/ 4169346 h 5572318"/>
              <a:gd name="connsiteX1" fmla="*/ 628367 w 4904168"/>
              <a:gd name="connsiteY1" fmla="*/ 4359397 h 5572318"/>
              <a:gd name="connsiteX2" fmla="*/ 1193417 w 4904168"/>
              <a:gd name="connsiteY2" fmla="*/ 5571544 h 5572318"/>
              <a:gd name="connsiteX3" fmla="*/ 466592 w 4904168"/>
              <a:gd name="connsiteY3" fmla="*/ 5571544 h 5572318"/>
              <a:gd name="connsiteX4" fmla="*/ 466592 w 4904168"/>
              <a:gd name="connsiteY4" fmla="*/ 5572318 h 5572318"/>
              <a:gd name="connsiteX5" fmla="*/ 30807 w 4904168"/>
              <a:gd name="connsiteY5" fmla="*/ 4638051 h 5572318"/>
              <a:gd name="connsiteX6" fmla="*/ 190260 w 4904168"/>
              <a:gd name="connsiteY6" fmla="*/ 4199944 h 5572318"/>
              <a:gd name="connsiteX7" fmla="*/ 317384 w 4904168"/>
              <a:gd name="connsiteY7" fmla="*/ 4169346 h 5572318"/>
              <a:gd name="connsiteX8" fmla="*/ 376212 w 4904168"/>
              <a:gd name="connsiteY8" fmla="*/ 2601913 h 5572318"/>
              <a:gd name="connsiteX9" fmla="*/ 687194 w 4904168"/>
              <a:gd name="connsiteY9" fmla="*/ 2791964 h 5572318"/>
              <a:gd name="connsiteX10" fmla="*/ 1738341 w 4904168"/>
              <a:gd name="connsiteY10" fmla="*/ 5045971 h 5572318"/>
              <a:gd name="connsiteX11" fmla="*/ 1578889 w 4904168"/>
              <a:gd name="connsiteY11" fmla="*/ 5484852 h 5572318"/>
              <a:gd name="connsiteX12" fmla="*/ 1439562 w 4904168"/>
              <a:gd name="connsiteY12" fmla="*/ 5515813 h 5572318"/>
              <a:gd name="connsiteX13" fmla="*/ 1140782 w 4904168"/>
              <a:gd name="connsiteY13" fmla="*/ 5325400 h 5572318"/>
              <a:gd name="connsiteX14" fmla="*/ 89635 w 4904168"/>
              <a:gd name="connsiteY14" fmla="*/ 3070619 h 5572318"/>
              <a:gd name="connsiteX15" fmla="*/ 249087 w 4904168"/>
              <a:gd name="connsiteY15" fmla="*/ 2632512 h 5572318"/>
              <a:gd name="connsiteX16" fmla="*/ 376212 w 4904168"/>
              <a:gd name="connsiteY16" fmla="*/ 2601913 h 5572318"/>
              <a:gd name="connsiteX17" fmla="*/ 2668145 w 4904168"/>
              <a:gd name="connsiteY17" fmla="*/ 2437043 h 5572318"/>
              <a:gd name="connsiteX18" fmla="*/ 2979128 w 4904168"/>
              <a:gd name="connsiteY18" fmla="*/ 2627094 h 5572318"/>
              <a:gd name="connsiteX19" fmla="*/ 4352277 w 4904168"/>
              <a:gd name="connsiteY19" fmla="*/ 5572318 h 5572318"/>
              <a:gd name="connsiteX20" fmla="*/ 3624679 w 4904168"/>
              <a:gd name="connsiteY20" fmla="*/ 5572318 h 5572318"/>
              <a:gd name="connsiteX21" fmla="*/ 2381569 w 4904168"/>
              <a:gd name="connsiteY21" fmla="*/ 2905748 h 5572318"/>
              <a:gd name="connsiteX22" fmla="*/ 2541021 w 4904168"/>
              <a:gd name="connsiteY22" fmla="*/ 2467641 h 5572318"/>
              <a:gd name="connsiteX23" fmla="*/ 2668145 w 4904168"/>
              <a:gd name="connsiteY23" fmla="*/ 2437043 h 5572318"/>
              <a:gd name="connsiteX24" fmla="*/ 534115 w 4904168"/>
              <a:gd name="connsiteY24" fmla="*/ 1248116 h 5572318"/>
              <a:gd name="connsiteX25" fmla="*/ 845098 w 4904168"/>
              <a:gd name="connsiteY25" fmla="*/ 1438167 h 5572318"/>
              <a:gd name="connsiteX26" fmla="*/ 2684993 w 4904168"/>
              <a:gd name="connsiteY26" fmla="*/ 5384227 h 5572318"/>
              <a:gd name="connsiteX27" fmla="*/ 2712084 w 4904168"/>
              <a:gd name="connsiteY27" fmla="*/ 5572318 h 5572318"/>
              <a:gd name="connsiteX28" fmla="*/ 2045635 w 4904168"/>
              <a:gd name="connsiteY28" fmla="*/ 5572318 h 5572318"/>
              <a:gd name="connsiteX29" fmla="*/ 247539 w 4904168"/>
              <a:gd name="connsiteY29" fmla="*/ 1716822 h 5572318"/>
              <a:gd name="connsiteX30" fmla="*/ 406991 w 4904168"/>
              <a:gd name="connsiteY30" fmla="*/ 1278715 h 5572318"/>
              <a:gd name="connsiteX31" fmla="*/ 534115 w 4904168"/>
              <a:gd name="connsiteY31" fmla="*/ 1248116 h 5572318"/>
              <a:gd name="connsiteX32" fmla="*/ 4022717 w 4904168"/>
              <a:gd name="connsiteY32" fmla="*/ 262762 h 5572318"/>
              <a:gd name="connsiteX33" fmla="*/ 4333700 w 4904168"/>
              <a:gd name="connsiteY33" fmla="*/ 452813 h 5572318"/>
              <a:gd name="connsiteX34" fmla="*/ 4904168 w 4904168"/>
              <a:gd name="connsiteY34" fmla="*/ 1675798 h 5572318"/>
              <a:gd name="connsiteX35" fmla="*/ 4904168 w 4904168"/>
              <a:gd name="connsiteY35" fmla="*/ 3234715 h 5572318"/>
              <a:gd name="connsiteX36" fmla="*/ 4903394 w 4904168"/>
              <a:gd name="connsiteY36" fmla="*/ 3234715 h 5572318"/>
              <a:gd name="connsiteX37" fmla="*/ 3736140 w 4904168"/>
              <a:gd name="connsiteY37" fmla="*/ 731468 h 5572318"/>
              <a:gd name="connsiteX38" fmla="*/ 3895593 w 4904168"/>
              <a:gd name="connsiteY38" fmla="*/ 293361 h 5572318"/>
              <a:gd name="connsiteX39" fmla="*/ 4022717 w 4904168"/>
              <a:gd name="connsiteY39" fmla="*/ 262762 h 5572318"/>
              <a:gd name="connsiteX40" fmla="*/ 4184310 w 4904168"/>
              <a:gd name="connsiteY40" fmla="*/ 0 h 5572318"/>
              <a:gd name="connsiteX41" fmla="*/ 4903394 w 4904168"/>
              <a:gd name="connsiteY41" fmla="*/ 0 h 5572318"/>
              <a:gd name="connsiteX42" fmla="*/ 4903394 w 4904168"/>
              <a:gd name="connsiteY42" fmla="*/ 1541889 h 5572318"/>
              <a:gd name="connsiteX43" fmla="*/ 2605267 w 4904168"/>
              <a:gd name="connsiteY43" fmla="*/ 0 h 5572318"/>
              <a:gd name="connsiteX44" fmla="*/ 3332091 w 4904168"/>
              <a:gd name="connsiteY44" fmla="*/ 0 h 5572318"/>
              <a:gd name="connsiteX45" fmla="*/ 4903394 w 4904168"/>
              <a:gd name="connsiteY45" fmla="*/ 3369399 h 5572318"/>
              <a:gd name="connsiteX46" fmla="*/ 4903394 w 4904168"/>
              <a:gd name="connsiteY46" fmla="*/ 4928316 h 5572318"/>
              <a:gd name="connsiteX47" fmla="*/ 1815745 w 4904168"/>
              <a:gd name="connsiteY47" fmla="*/ 0 h 5572318"/>
              <a:gd name="connsiteX48" fmla="*/ 2542570 w 4904168"/>
              <a:gd name="connsiteY48" fmla="*/ 0 h 5572318"/>
              <a:gd name="connsiteX49" fmla="*/ 4903394 w 4904168"/>
              <a:gd name="connsiteY49" fmla="*/ 5062226 h 5572318"/>
              <a:gd name="connsiteX50" fmla="*/ 4903394 w 4904168"/>
              <a:gd name="connsiteY50" fmla="*/ 5572318 h 5572318"/>
              <a:gd name="connsiteX51" fmla="*/ 4414200 w 4904168"/>
              <a:gd name="connsiteY51" fmla="*/ 5572318 h 5572318"/>
              <a:gd name="connsiteX52" fmla="*/ 1026224 w 4904168"/>
              <a:gd name="connsiteY52" fmla="*/ 0 h 5572318"/>
              <a:gd name="connsiteX53" fmla="*/ 1753048 w 4904168"/>
              <a:gd name="connsiteY53" fmla="*/ 0 h 5572318"/>
              <a:gd name="connsiteX54" fmla="*/ 2648613 w 4904168"/>
              <a:gd name="connsiteY54" fmla="*/ 1921169 h 5572318"/>
              <a:gd name="connsiteX55" fmla="*/ 2489161 w 4904168"/>
              <a:gd name="connsiteY55" fmla="*/ 2359276 h 5572318"/>
              <a:gd name="connsiteX56" fmla="*/ 2349834 w 4904168"/>
              <a:gd name="connsiteY56" fmla="*/ 2390237 h 5572318"/>
              <a:gd name="connsiteX57" fmla="*/ 2051054 w 4904168"/>
              <a:gd name="connsiteY57" fmla="*/ 2199823 h 5572318"/>
              <a:gd name="connsiteX58" fmla="*/ 236702 w 4904168"/>
              <a:gd name="connsiteY58" fmla="*/ 0 h 5572318"/>
              <a:gd name="connsiteX59" fmla="*/ 963527 w 4904168"/>
              <a:gd name="connsiteY59" fmla="*/ 0 h 5572318"/>
              <a:gd name="connsiteX60" fmla="*/ 3213663 w 4904168"/>
              <a:gd name="connsiteY60" fmla="*/ 4826143 h 5572318"/>
              <a:gd name="connsiteX61" fmla="*/ 3054984 w 4904168"/>
              <a:gd name="connsiteY61" fmla="*/ 5263476 h 5572318"/>
              <a:gd name="connsiteX62" fmla="*/ 2915657 w 4904168"/>
              <a:gd name="connsiteY62" fmla="*/ 5294438 h 5572318"/>
              <a:gd name="connsiteX63" fmla="*/ 2616878 w 4904168"/>
              <a:gd name="connsiteY63" fmla="*/ 5104024 h 557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904168" h="5572318">
                <a:moveTo>
                  <a:pt x="317384" y="4169346"/>
                </a:moveTo>
                <a:cubicBezTo>
                  <a:pt x="445645" y="4164774"/>
                  <a:pt x="570314" y="4235744"/>
                  <a:pt x="628367" y="4359397"/>
                </a:cubicBezTo>
                <a:lnTo>
                  <a:pt x="1193417" y="5571544"/>
                </a:lnTo>
                <a:lnTo>
                  <a:pt x="466592" y="5571544"/>
                </a:lnTo>
                <a:lnTo>
                  <a:pt x="466592" y="5572318"/>
                </a:lnTo>
                <a:lnTo>
                  <a:pt x="30807" y="4638051"/>
                </a:lnTo>
                <a:cubicBezTo>
                  <a:pt x="-45823" y="4473181"/>
                  <a:pt x="25389" y="4277348"/>
                  <a:pt x="190260" y="4199944"/>
                </a:cubicBezTo>
                <a:cubicBezTo>
                  <a:pt x="231478" y="4180787"/>
                  <a:pt x="274631" y="4170869"/>
                  <a:pt x="317384" y="4169346"/>
                </a:cubicBezTo>
                <a:close/>
                <a:moveTo>
                  <a:pt x="376212" y="2601913"/>
                </a:moveTo>
                <a:cubicBezTo>
                  <a:pt x="504472" y="2597342"/>
                  <a:pt x="629141" y="2668312"/>
                  <a:pt x="687194" y="2791964"/>
                </a:cubicBezTo>
                <a:lnTo>
                  <a:pt x="1738341" y="5045971"/>
                </a:lnTo>
                <a:cubicBezTo>
                  <a:pt x="1814971" y="5211616"/>
                  <a:pt x="1743760" y="5407448"/>
                  <a:pt x="1578889" y="5484852"/>
                </a:cubicBezTo>
                <a:cubicBezTo>
                  <a:pt x="1533994" y="5505751"/>
                  <a:pt x="1486778" y="5515813"/>
                  <a:pt x="1439562" y="5515813"/>
                </a:cubicBezTo>
                <a:cubicBezTo>
                  <a:pt x="1315715" y="5515813"/>
                  <a:pt x="1196513" y="5445376"/>
                  <a:pt x="1140782" y="5325400"/>
                </a:cubicBezTo>
                <a:lnTo>
                  <a:pt x="89635" y="3070619"/>
                </a:lnTo>
                <a:cubicBezTo>
                  <a:pt x="13005" y="2905748"/>
                  <a:pt x="84216" y="2709916"/>
                  <a:pt x="249087" y="2632512"/>
                </a:cubicBezTo>
                <a:cubicBezTo>
                  <a:pt x="290305" y="2613355"/>
                  <a:pt x="333458" y="2603437"/>
                  <a:pt x="376212" y="2601913"/>
                </a:cubicBezTo>
                <a:close/>
                <a:moveTo>
                  <a:pt x="2668145" y="2437043"/>
                </a:moveTo>
                <a:cubicBezTo>
                  <a:pt x="2796407" y="2432471"/>
                  <a:pt x="2921075" y="2503441"/>
                  <a:pt x="2979128" y="2627094"/>
                </a:cubicBezTo>
                <a:lnTo>
                  <a:pt x="4352277" y="5572318"/>
                </a:lnTo>
                <a:lnTo>
                  <a:pt x="3624679" y="5572318"/>
                </a:lnTo>
                <a:lnTo>
                  <a:pt x="2381569" y="2905748"/>
                </a:lnTo>
                <a:cubicBezTo>
                  <a:pt x="2304939" y="2740878"/>
                  <a:pt x="2376151" y="2545045"/>
                  <a:pt x="2541021" y="2467641"/>
                </a:cubicBezTo>
                <a:cubicBezTo>
                  <a:pt x="2582239" y="2448484"/>
                  <a:pt x="2625392" y="2438566"/>
                  <a:pt x="2668145" y="2437043"/>
                </a:cubicBezTo>
                <a:close/>
                <a:moveTo>
                  <a:pt x="534115" y="1248116"/>
                </a:moveTo>
                <a:cubicBezTo>
                  <a:pt x="662377" y="1243545"/>
                  <a:pt x="787045" y="1314515"/>
                  <a:pt x="845098" y="1438167"/>
                </a:cubicBezTo>
                <a:lnTo>
                  <a:pt x="2684993" y="5384227"/>
                </a:lnTo>
                <a:cubicBezTo>
                  <a:pt x="2713633" y="5445376"/>
                  <a:pt x="2721373" y="5510395"/>
                  <a:pt x="2712084" y="5572318"/>
                </a:cubicBezTo>
                <a:lnTo>
                  <a:pt x="2045635" y="5572318"/>
                </a:lnTo>
                <a:lnTo>
                  <a:pt x="247539" y="1716822"/>
                </a:lnTo>
                <a:cubicBezTo>
                  <a:pt x="170909" y="1551951"/>
                  <a:pt x="242121" y="1356119"/>
                  <a:pt x="406991" y="1278715"/>
                </a:cubicBezTo>
                <a:cubicBezTo>
                  <a:pt x="448209" y="1259558"/>
                  <a:pt x="491362" y="1249640"/>
                  <a:pt x="534115" y="1248116"/>
                </a:cubicBezTo>
                <a:close/>
                <a:moveTo>
                  <a:pt x="4022717" y="262762"/>
                </a:moveTo>
                <a:cubicBezTo>
                  <a:pt x="4150979" y="258191"/>
                  <a:pt x="4275647" y="329161"/>
                  <a:pt x="4333700" y="452813"/>
                </a:cubicBezTo>
                <a:lnTo>
                  <a:pt x="4904168" y="1675798"/>
                </a:lnTo>
                <a:lnTo>
                  <a:pt x="4904168" y="3234715"/>
                </a:lnTo>
                <a:lnTo>
                  <a:pt x="4903394" y="3234715"/>
                </a:lnTo>
                <a:lnTo>
                  <a:pt x="3736140" y="731468"/>
                </a:lnTo>
                <a:cubicBezTo>
                  <a:pt x="3659510" y="566598"/>
                  <a:pt x="3730722" y="370765"/>
                  <a:pt x="3895593" y="293361"/>
                </a:cubicBezTo>
                <a:cubicBezTo>
                  <a:pt x="3936811" y="274204"/>
                  <a:pt x="3979964" y="264286"/>
                  <a:pt x="4022717" y="262762"/>
                </a:cubicBezTo>
                <a:close/>
                <a:moveTo>
                  <a:pt x="4184310" y="0"/>
                </a:moveTo>
                <a:lnTo>
                  <a:pt x="4903394" y="0"/>
                </a:lnTo>
                <a:lnTo>
                  <a:pt x="4903394" y="1541889"/>
                </a:lnTo>
                <a:close/>
                <a:moveTo>
                  <a:pt x="2605267" y="0"/>
                </a:moveTo>
                <a:lnTo>
                  <a:pt x="3332091" y="0"/>
                </a:lnTo>
                <a:lnTo>
                  <a:pt x="4903394" y="3369399"/>
                </a:lnTo>
                <a:lnTo>
                  <a:pt x="4903394" y="4928316"/>
                </a:lnTo>
                <a:close/>
                <a:moveTo>
                  <a:pt x="1815745" y="0"/>
                </a:moveTo>
                <a:lnTo>
                  <a:pt x="2542570" y="0"/>
                </a:lnTo>
                <a:lnTo>
                  <a:pt x="4903394" y="5062226"/>
                </a:lnTo>
                <a:lnTo>
                  <a:pt x="4903394" y="5572318"/>
                </a:lnTo>
                <a:lnTo>
                  <a:pt x="4414200" y="5572318"/>
                </a:lnTo>
                <a:close/>
                <a:moveTo>
                  <a:pt x="1026224" y="0"/>
                </a:moveTo>
                <a:lnTo>
                  <a:pt x="1753048" y="0"/>
                </a:lnTo>
                <a:lnTo>
                  <a:pt x="2648613" y="1921169"/>
                </a:lnTo>
                <a:cubicBezTo>
                  <a:pt x="2725243" y="2086039"/>
                  <a:pt x="2654031" y="2281872"/>
                  <a:pt x="2489161" y="2359276"/>
                </a:cubicBezTo>
                <a:cubicBezTo>
                  <a:pt x="2444266" y="2380175"/>
                  <a:pt x="2397050" y="2390237"/>
                  <a:pt x="2349834" y="2390237"/>
                </a:cubicBezTo>
                <a:cubicBezTo>
                  <a:pt x="2225987" y="2390237"/>
                  <a:pt x="2106785" y="2319800"/>
                  <a:pt x="2051054" y="2199823"/>
                </a:cubicBezTo>
                <a:close/>
                <a:moveTo>
                  <a:pt x="236702" y="0"/>
                </a:moveTo>
                <a:lnTo>
                  <a:pt x="963527" y="0"/>
                </a:lnTo>
                <a:lnTo>
                  <a:pt x="3213663" y="4826143"/>
                </a:lnTo>
                <a:cubicBezTo>
                  <a:pt x="3291067" y="4990240"/>
                  <a:pt x="3219855" y="5186846"/>
                  <a:pt x="3054984" y="5263476"/>
                </a:cubicBezTo>
                <a:cubicBezTo>
                  <a:pt x="3010090" y="5284375"/>
                  <a:pt x="2962874" y="5294438"/>
                  <a:pt x="2915657" y="5294438"/>
                </a:cubicBezTo>
                <a:cubicBezTo>
                  <a:pt x="2791811" y="5294438"/>
                  <a:pt x="2672608" y="5224000"/>
                  <a:pt x="2616878" y="5104024"/>
                </a:cubicBezTo>
                <a:close/>
              </a:path>
            </a:pathLst>
          </a:custGeom>
          <a:solidFill>
            <a:schemeClr val="accent2"/>
          </a:solidFill>
        </p:spPr>
        <p:txBody>
          <a:bodyPr wrap="square" anchor="ctr" anchorCtr="0">
            <a:noAutofit/>
          </a:bodyPr>
          <a:lstStyle>
            <a:lvl1pPr algn="ctr">
              <a:defRPr/>
            </a:lvl1pPr>
          </a:lstStyle>
          <a:p>
            <a:r>
              <a:rPr lang="en-US"/>
              <a:t>Photo</a:t>
            </a:r>
            <a:endParaRPr lang="lt-LT"/>
          </a:p>
        </p:txBody>
      </p:sp>
      <p:sp>
        <p:nvSpPr>
          <p:cNvPr id="9" name="Text Placeholder 17">
            <a:extLst>
              <a:ext uri="{FF2B5EF4-FFF2-40B4-BE49-F238E27FC236}">
                <a16:creationId xmlns:a16="http://schemas.microsoft.com/office/drawing/2014/main" id="{4B29FB47-0DE0-408B-87FA-10D676162352}"/>
              </a:ext>
            </a:extLst>
          </p:cNvPr>
          <p:cNvSpPr>
            <a:spLocks noGrp="1"/>
          </p:cNvSpPr>
          <p:nvPr>
            <p:ph type="body" sz="quarter" idx="17" hasCustomPrompt="1"/>
          </p:nvPr>
        </p:nvSpPr>
        <p:spPr>
          <a:xfrm>
            <a:off x="2118360" y="5821363"/>
            <a:ext cx="3718560" cy="554037"/>
          </a:xfrm>
        </p:spPr>
        <p:txBody>
          <a:bodyPr>
            <a:normAutofit/>
          </a:bodyPr>
          <a:lstStyle>
            <a:lvl1pPr>
              <a:lnSpc>
                <a:spcPct val="100000"/>
              </a:lnSpc>
              <a:buNone/>
              <a:defRPr lang="lt-LT" sz="1200" kern="1200" dirty="0">
                <a:solidFill>
                  <a:schemeClr val="tx1">
                    <a:tint val="75000"/>
                  </a:schemeClr>
                </a:solidFill>
                <a:latin typeface="+mn-lt"/>
                <a:ea typeface="+mn-ea"/>
                <a:cs typeface="+mn-cs"/>
              </a:defRPr>
            </a:lvl1pPr>
          </a:lstStyle>
          <a:p>
            <a:pPr lvl="0"/>
            <a:r>
              <a:rPr lang="en-US"/>
              <a:t>Source:</a:t>
            </a:r>
            <a:endParaRPr lang="lt-LT"/>
          </a:p>
        </p:txBody>
      </p:sp>
      <p:sp>
        <p:nvSpPr>
          <p:cNvPr id="10" name="Content Placeholder 2">
            <a:extLst>
              <a:ext uri="{FF2B5EF4-FFF2-40B4-BE49-F238E27FC236}">
                <a16:creationId xmlns:a16="http://schemas.microsoft.com/office/drawing/2014/main" id="{711A961B-A32D-43E4-AF5E-57F56C5C9BC5}"/>
              </a:ext>
            </a:extLst>
          </p:cNvPr>
          <p:cNvSpPr>
            <a:spLocks noGrp="1"/>
          </p:cNvSpPr>
          <p:nvPr>
            <p:ph idx="25" hasCustomPrompt="1"/>
          </p:nvPr>
        </p:nvSpPr>
        <p:spPr>
          <a:xfrm>
            <a:off x="473886" y="1684020"/>
            <a:ext cx="5363034" cy="3825241"/>
          </a:xfrm>
        </p:spPr>
        <p:txBody>
          <a:bodyPr/>
          <a:lstStyle>
            <a:lvl1pPr>
              <a:defRPr>
                <a:sym typeface="Wingdings" panose="05000000000000000000" pitchFamily="2" charset="2"/>
              </a:defRPr>
            </a:lvl1pPr>
            <a:lvl5pPr>
              <a:spcBef>
                <a:spcPts val="1000"/>
              </a:spcBef>
              <a:defRPr/>
            </a:lvl5pPr>
          </a:lstStyle>
          <a:p>
            <a:pPr lvl="0"/>
            <a:r>
              <a:rPr lang="en-US"/>
              <a:t>Text</a:t>
            </a:r>
            <a:r>
              <a:rPr lang="lt-LT"/>
              <a:t></a:t>
            </a:r>
            <a:r>
              <a:rPr lang="en-US"/>
              <a:t>Bullets 1</a:t>
            </a:r>
            <a:r>
              <a:rPr lang="lt-LT"/>
              <a:t></a:t>
            </a:r>
            <a:r>
              <a:rPr lang="en-US"/>
              <a:t>Bullets 2</a:t>
            </a:r>
            <a:r>
              <a:rPr lang="lt-LT"/>
              <a:t></a:t>
            </a:r>
            <a:r>
              <a:rPr lang="en-US"/>
              <a:t>Bullets 3</a:t>
            </a:r>
            <a:r>
              <a:rPr lang="lt-LT"/>
              <a:t> </a:t>
            </a:r>
            <a:r>
              <a:rPr lang="en-US"/>
              <a:t>Title</a:t>
            </a:r>
          </a:p>
          <a:p>
            <a:pPr lvl="1"/>
            <a:r>
              <a:rPr lang="en-US"/>
              <a:t>Second level</a:t>
            </a:r>
          </a:p>
          <a:p>
            <a:pPr lvl="2"/>
            <a:r>
              <a:rPr lang="en-US"/>
              <a:t>Third level</a:t>
            </a:r>
          </a:p>
          <a:p>
            <a:pPr lvl="3"/>
            <a:r>
              <a:rPr lang="en-US"/>
              <a:t>Fourth level</a:t>
            </a:r>
          </a:p>
          <a:p>
            <a:pPr lvl="4"/>
            <a:r>
              <a:rPr lang="en-US"/>
              <a:t>Fifth level</a:t>
            </a:r>
            <a:endParaRPr lang="lt-LT"/>
          </a:p>
        </p:txBody>
      </p:sp>
      <p:pic>
        <p:nvPicPr>
          <p:cNvPr id="13" name="Graphic 12">
            <a:extLst>
              <a:ext uri="{FF2B5EF4-FFF2-40B4-BE49-F238E27FC236}">
                <a16:creationId xmlns:a16="http://schemas.microsoft.com/office/drawing/2014/main" id="{64C83419-2FA6-4EA6-A68C-D78529D1A0F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3886" y="5736751"/>
            <a:ext cx="1333329" cy="638175"/>
          </a:xfrm>
          <a:prstGeom prst="rect">
            <a:avLst/>
          </a:prstGeom>
        </p:spPr>
      </p:pic>
    </p:spTree>
    <p:extLst>
      <p:ext uri="{BB962C8B-B14F-4D97-AF65-F5344CB8AC3E}">
        <p14:creationId xmlns:p14="http://schemas.microsoft.com/office/powerpoint/2010/main" val="3211895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cons + Photo">
    <p:bg>
      <p:bgPr>
        <a:solidFill>
          <a:schemeClr val="bg1"/>
        </a:solid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42AD6EFE-CC70-498F-87C1-9C13E0ECCEE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54563"/>
            <a:ext cx="809625" cy="676275"/>
          </a:xfrm>
          <a:prstGeom prst="rect">
            <a:avLst/>
          </a:prstGeom>
        </p:spPr>
      </p:pic>
      <p:sp>
        <p:nvSpPr>
          <p:cNvPr id="2" name="Title 1">
            <a:extLst>
              <a:ext uri="{FF2B5EF4-FFF2-40B4-BE49-F238E27FC236}">
                <a16:creationId xmlns:a16="http://schemas.microsoft.com/office/drawing/2014/main" id="{B6097BE2-36AA-45A3-A21A-13D31875C4B7}"/>
              </a:ext>
            </a:extLst>
          </p:cNvPr>
          <p:cNvSpPr>
            <a:spLocks noGrp="1"/>
          </p:cNvSpPr>
          <p:nvPr>
            <p:ph type="title" hasCustomPrompt="1"/>
          </p:nvPr>
        </p:nvSpPr>
        <p:spPr>
          <a:xfrm>
            <a:off x="473886" y="483074"/>
            <a:ext cx="5363034" cy="888844"/>
          </a:xfrm>
        </p:spPr>
        <p:txBody>
          <a:bodyPr>
            <a:normAutofit/>
          </a:bodyPr>
          <a:lstStyle>
            <a:lvl1pPr>
              <a:defRPr sz="3200"/>
            </a:lvl1pPr>
          </a:lstStyle>
          <a:p>
            <a:r>
              <a:rPr lang="en-US" noProof="0"/>
              <a:t>Title</a:t>
            </a:r>
            <a:endParaRPr lang="lt-LT"/>
          </a:p>
        </p:txBody>
      </p:sp>
      <p:sp>
        <p:nvSpPr>
          <p:cNvPr id="7" name="Picture Placeholder 6">
            <a:extLst>
              <a:ext uri="{FF2B5EF4-FFF2-40B4-BE49-F238E27FC236}">
                <a16:creationId xmlns:a16="http://schemas.microsoft.com/office/drawing/2014/main" id="{56B0D24D-F1B0-4125-96E6-E610F060AA75}"/>
              </a:ext>
            </a:extLst>
          </p:cNvPr>
          <p:cNvSpPr>
            <a:spLocks noGrp="1"/>
          </p:cNvSpPr>
          <p:nvPr>
            <p:ph type="pic" sz="quarter" idx="10" hasCustomPrompt="1"/>
          </p:nvPr>
        </p:nvSpPr>
        <p:spPr>
          <a:xfrm>
            <a:off x="6156960" y="-1"/>
            <a:ext cx="6035040" cy="6857261"/>
          </a:xfrm>
          <a:custGeom>
            <a:avLst/>
            <a:gdLst>
              <a:gd name="connsiteX0" fmla="*/ 317384 w 4904168"/>
              <a:gd name="connsiteY0" fmla="*/ 4169346 h 5572318"/>
              <a:gd name="connsiteX1" fmla="*/ 628367 w 4904168"/>
              <a:gd name="connsiteY1" fmla="*/ 4359397 h 5572318"/>
              <a:gd name="connsiteX2" fmla="*/ 1193417 w 4904168"/>
              <a:gd name="connsiteY2" fmla="*/ 5571544 h 5572318"/>
              <a:gd name="connsiteX3" fmla="*/ 466592 w 4904168"/>
              <a:gd name="connsiteY3" fmla="*/ 5571544 h 5572318"/>
              <a:gd name="connsiteX4" fmla="*/ 466592 w 4904168"/>
              <a:gd name="connsiteY4" fmla="*/ 5572318 h 5572318"/>
              <a:gd name="connsiteX5" fmla="*/ 30807 w 4904168"/>
              <a:gd name="connsiteY5" fmla="*/ 4638051 h 5572318"/>
              <a:gd name="connsiteX6" fmla="*/ 190260 w 4904168"/>
              <a:gd name="connsiteY6" fmla="*/ 4199944 h 5572318"/>
              <a:gd name="connsiteX7" fmla="*/ 317384 w 4904168"/>
              <a:gd name="connsiteY7" fmla="*/ 4169346 h 5572318"/>
              <a:gd name="connsiteX8" fmla="*/ 376212 w 4904168"/>
              <a:gd name="connsiteY8" fmla="*/ 2601913 h 5572318"/>
              <a:gd name="connsiteX9" fmla="*/ 687194 w 4904168"/>
              <a:gd name="connsiteY9" fmla="*/ 2791964 h 5572318"/>
              <a:gd name="connsiteX10" fmla="*/ 1738341 w 4904168"/>
              <a:gd name="connsiteY10" fmla="*/ 5045971 h 5572318"/>
              <a:gd name="connsiteX11" fmla="*/ 1578889 w 4904168"/>
              <a:gd name="connsiteY11" fmla="*/ 5484852 h 5572318"/>
              <a:gd name="connsiteX12" fmla="*/ 1439562 w 4904168"/>
              <a:gd name="connsiteY12" fmla="*/ 5515813 h 5572318"/>
              <a:gd name="connsiteX13" fmla="*/ 1140782 w 4904168"/>
              <a:gd name="connsiteY13" fmla="*/ 5325400 h 5572318"/>
              <a:gd name="connsiteX14" fmla="*/ 89635 w 4904168"/>
              <a:gd name="connsiteY14" fmla="*/ 3070619 h 5572318"/>
              <a:gd name="connsiteX15" fmla="*/ 249087 w 4904168"/>
              <a:gd name="connsiteY15" fmla="*/ 2632512 h 5572318"/>
              <a:gd name="connsiteX16" fmla="*/ 376212 w 4904168"/>
              <a:gd name="connsiteY16" fmla="*/ 2601913 h 5572318"/>
              <a:gd name="connsiteX17" fmla="*/ 2668145 w 4904168"/>
              <a:gd name="connsiteY17" fmla="*/ 2437043 h 5572318"/>
              <a:gd name="connsiteX18" fmla="*/ 2979128 w 4904168"/>
              <a:gd name="connsiteY18" fmla="*/ 2627094 h 5572318"/>
              <a:gd name="connsiteX19" fmla="*/ 4352277 w 4904168"/>
              <a:gd name="connsiteY19" fmla="*/ 5572318 h 5572318"/>
              <a:gd name="connsiteX20" fmla="*/ 3624679 w 4904168"/>
              <a:gd name="connsiteY20" fmla="*/ 5572318 h 5572318"/>
              <a:gd name="connsiteX21" fmla="*/ 2381569 w 4904168"/>
              <a:gd name="connsiteY21" fmla="*/ 2905748 h 5572318"/>
              <a:gd name="connsiteX22" fmla="*/ 2541021 w 4904168"/>
              <a:gd name="connsiteY22" fmla="*/ 2467641 h 5572318"/>
              <a:gd name="connsiteX23" fmla="*/ 2668145 w 4904168"/>
              <a:gd name="connsiteY23" fmla="*/ 2437043 h 5572318"/>
              <a:gd name="connsiteX24" fmla="*/ 534115 w 4904168"/>
              <a:gd name="connsiteY24" fmla="*/ 1248116 h 5572318"/>
              <a:gd name="connsiteX25" fmla="*/ 845098 w 4904168"/>
              <a:gd name="connsiteY25" fmla="*/ 1438167 h 5572318"/>
              <a:gd name="connsiteX26" fmla="*/ 2684993 w 4904168"/>
              <a:gd name="connsiteY26" fmla="*/ 5384227 h 5572318"/>
              <a:gd name="connsiteX27" fmla="*/ 2712084 w 4904168"/>
              <a:gd name="connsiteY27" fmla="*/ 5572318 h 5572318"/>
              <a:gd name="connsiteX28" fmla="*/ 2045635 w 4904168"/>
              <a:gd name="connsiteY28" fmla="*/ 5572318 h 5572318"/>
              <a:gd name="connsiteX29" fmla="*/ 247539 w 4904168"/>
              <a:gd name="connsiteY29" fmla="*/ 1716822 h 5572318"/>
              <a:gd name="connsiteX30" fmla="*/ 406991 w 4904168"/>
              <a:gd name="connsiteY30" fmla="*/ 1278715 h 5572318"/>
              <a:gd name="connsiteX31" fmla="*/ 534115 w 4904168"/>
              <a:gd name="connsiteY31" fmla="*/ 1248116 h 5572318"/>
              <a:gd name="connsiteX32" fmla="*/ 4022717 w 4904168"/>
              <a:gd name="connsiteY32" fmla="*/ 262762 h 5572318"/>
              <a:gd name="connsiteX33" fmla="*/ 4333700 w 4904168"/>
              <a:gd name="connsiteY33" fmla="*/ 452813 h 5572318"/>
              <a:gd name="connsiteX34" fmla="*/ 4904168 w 4904168"/>
              <a:gd name="connsiteY34" fmla="*/ 1675798 h 5572318"/>
              <a:gd name="connsiteX35" fmla="*/ 4904168 w 4904168"/>
              <a:gd name="connsiteY35" fmla="*/ 3234715 h 5572318"/>
              <a:gd name="connsiteX36" fmla="*/ 4903394 w 4904168"/>
              <a:gd name="connsiteY36" fmla="*/ 3234715 h 5572318"/>
              <a:gd name="connsiteX37" fmla="*/ 3736140 w 4904168"/>
              <a:gd name="connsiteY37" fmla="*/ 731468 h 5572318"/>
              <a:gd name="connsiteX38" fmla="*/ 3895593 w 4904168"/>
              <a:gd name="connsiteY38" fmla="*/ 293361 h 5572318"/>
              <a:gd name="connsiteX39" fmla="*/ 4022717 w 4904168"/>
              <a:gd name="connsiteY39" fmla="*/ 262762 h 5572318"/>
              <a:gd name="connsiteX40" fmla="*/ 4184310 w 4904168"/>
              <a:gd name="connsiteY40" fmla="*/ 0 h 5572318"/>
              <a:gd name="connsiteX41" fmla="*/ 4903394 w 4904168"/>
              <a:gd name="connsiteY41" fmla="*/ 0 h 5572318"/>
              <a:gd name="connsiteX42" fmla="*/ 4903394 w 4904168"/>
              <a:gd name="connsiteY42" fmla="*/ 1541889 h 5572318"/>
              <a:gd name="connsiteX43" fmla="*/ 2605267 w 4904168"/>
              <a:gd name="connsiteY43" fmla="*/ 0 h 5572318"/>
              <a:gd name="connsiteX44" fmla="*/ 3332091 w 4904168"/>
              <a:gd name="connsiteY44" fmla="*/ 0 h 5572318"/>
              <a:gd name="connsiteX45" fmla="*/ 4903394 w 4904168"/>
              <a:gd name="connsiteY45" fmla="*/ 3369399 h 5572318"/>
              <a:gd name="connsiteX46" fmla="*/ 4903394 w 4904168"/>
              <a:gd name="connsiteY46" fmla="*/ 4928316 h 5572318"/>
              <a:gd name="connsiteX47" fmla="*/ 1815745 w 4904168"/>
              <a:gd name="connsiteY47" fmla="*/ 0 h 5572318"/>
              <a:gd name="connsiteX48" fmla="*/ 2542570 w 4904168"/>
              <a:gd name="connsiteY48" fmla="*/ 0 h 5572318"/>
              <a:gd name="connsiteX49" fmla="*/ 4903394 w 4904168"/>
              <a:gd name="connsiteY49" fmla="*/ 5062226 h 5572318"/>
              <a:gd name="connsiteX50" fmla="*/ 4903394 w 4904168"/>
              <a:gd name="connsiteY50" fmla="*/ 5572318 h 5572318"/>
              <a:gd name="connsiteX51" fmla="*/ 4414200 w 4904168"/>
              <a:gd name="connsiteY51" fmla="*/ 5572318 h 5572318"/>
              <a:gd name="connsiteX52" fmla="*/ 1026224 w 4904168"/>
              <a:gd name="connsiteY52" fmla="*/ 0 h 5572318"/>
              <a:gd name="connsiteX53" fmla="*/ 1753048 w 4904168"/>
              <a:gd name="connsiteY53" fmla="*/ 0 h 5572318"/>
              <a:gd name="connsiteX54" fmla="*/ 2648613 w 4904168"/>
              <a:gd name="connsiteY54" fmla="*/ 1921169 h 5572318"/>
              <a:gd name="connsiteX55" fmla="*/ 2489161 w 4904168"/>
              <a:gd name="connsiteY55" fmla="*/ 2359276 h 5572318"/>
              <a:gd name="connsiteX56" fmla="*/ 2349834 w 4904168"/>
              <a:gd name="connsiteY56" fmla="*/ 2390237 h 5572318"/>
              <a:gd name="connsiteX57" fmla="*/ 2051054 w 4904168"/>
              <a:gd name="connsiteY57" fmla="*/ 2199823 h 5572318"/>
              <a:gd name="connsiteX58" fmla="*/ 236702 w 4904168"/>
              <a:gd name="connsiteY58" fmla="*/ 0 h 5572318"/>
              <a:gd name="connsiteX59" fmla="*/ 963527 w 4904168"/>
              <a:gd name="connsiteY59" fmla="*/ 0 h 5572318"/>
              <a:gd name="connsiteX60" fmla="*/ 3213663 w 4904168"/>
              <a:gd name="connsiteY60" fmla="*/ 4826143 h 5572318"/>
              <a:gd name="connsiteX61" fmla="*/ 3054984 w 4904168"/>
              <a:gd name="connsiteY61" fmla="*/ 5263476 h 5572318"/>
              <a:gd name="connsiteX62" fmla="*/ 2915657 w 4904168"/>
              <a:gd name="connsiteY62" fmla="*/ 5294438 h 5572318"/>
              <a:gd name="connsiteX63" fmla="*/ 2616878 w 4904168"/>
              <a:gd name="connsiteY63" fmla="*/ 5104024 h 557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904168" h="5572318">
                <a:moveTo>
                  <a:pt x="317384" y="4169346"/>
                </a:moveTo>
                <a:cubicBezTo>
                  <a:pt x="445645" y="4164774"/>
                  <a:pt x="570314" y="4235744"/>
                  <a:pt x="628367" y="4359397"/>
                </a:cubicBezTo>
                <a:lnTo>
                  <a:pt x="1193417" y="5571544"/>
                </a:lnTo>
                <a:lnTo>
                  <a:pt x="466592" y="5571544"/>
                </a:lnTo>
                <a:lnTo>
                  <a:pt x="466592" y="5572318"/>
                </a:lnTo>
                <a:lnTo>
                  <a:pt x="30807" y="4638051"/>
                </a:lnTo>
                <a:cubicBezTo>
                  <a:pt x="-45823" y="4473181"/>
                  <a:pt x="25389" y="4277348"/>
                  <a:pt x="190260" y="4199944"/>
                </a:cubicBezTo>
                <a:cubicBezTo>
                  <a:pt x="231478" y="4180787"/>
                  <a:pt x="274631" y="4170869"/>
                  <a:pt x="317384" y="4169346"/>
                </a:cubicBezTo>
                <a:close/>
                <a:moveTo>
                  <a:pt x="376212" y="2601913"/>
                </a:moveTo>
                <a:cubicBezTo>
                  <a:pt x="504472" y="2597342"/>
                  <a:pt x="629141" y="2668312"/>
                  <a:pt x="687194" y="2791964"/>
                </a:cubicBezTo>
                <a:lnTo>
                  <a:pt x="1738341" y="5045971"/>
                </a:lnTo>
                <a:cubicBezTo>
                  <a:pt x="1814971" y="5211616"/>
                  <a:pt x="1743760" y="5407448"/>
                  <a:pt x="1578889" y="5484852"/>
                </a:cubicBezTo>
                <a:cubicBezTo>
                  <a:pt x="1533994" y="5505751"/>
                  <a:pt x="1486778" y="5515813"/>
                  <a:pt x="1439562" y="5515813"/>
                </a:cubicBezTo>
                <a:cubicBezTo>
                  <a:pt x="1315715" y="5515813"/>
                  <a:pt x="1196513" y="5445376"/>
                  <a:pt x="1140782" y="5325400"/>
                </a:cubicBezTo>
                <a:lnTo>
                  <a:pt x="89635" y="3070619"/>
                </a:lnTo>
                <a:cubicBezTo>
                  <a:pt x="13005" y="2905748"/>
                  <a:pt x="84216" y="2709916"/>
                  <a:pt x="249087" y="2632512"/>
                </a:cubicBezTo>
                <a:cubicBezTo>
                  <a:pt x="290305" y="2613355"/>
                  <a:pt x="333458" y="2603437"/>
                  <a:pt x="376212" y="2601913"/>
                </a:cubicBezTo>
                <a:close/>
                <a:moveTo>
                  <a:pt x="2668145" y="2437043"/>
                </a:moveTo>
                <a:cubicBezTo>
                  <a:pt x="2796407" y="2432471"/>
                  <a:pt x="2921075" y="2503441"/>
                  <a:pt x="2979128" y="2627094"/>
                </a:cubicBezTo>
                <a:lnTo>
                  <a:pt x="4352277" y="5572318"/>
                </a:lnTo>
                <a:lnTo>
                  <a:pt x="3624679" y="5572318"/>
                </a:lnTo>
                <a:lnTo>
                  <a:pt x="2381569" y="2905748"/>
                </a:lnTo>
                <a:cubicBezTo>
                  <a:pt x="2304939" y="2740878"/>
                  <a:pt x="2376151" y="2545045"/>
                  <a:pt x="2541021" y="2467641"/>
                </a:cubicBezTo>
                <a:cubicBezTo>
                  <a:pt x="2582239" y="2448484"/>
                  <a:pt x="2625392" y="2438566"/>
                  <a:pt x="2668145" y="2437043"/>
                </a:cubicBezTo>
                <a:close/>
                <a:moveTo>
                  <a:pt x="534115" y="1248116"/>
                </a:moveTo>
                <a:cubicBezTo>
                  <a:pt x="662377" y="1243545"/>
                  <a:pt x="787045" y="1314515"/>
                  <a:pt x="845098" y="1438167"/>
                </a:cubicBezTo>
                <a:lnTo>
                  <a:pt x="2684993" y="5384227"/>
                </a:lnTo>
                <a:cubicBezTo>
                  <a:pt x="2713633" y="5445376"/>
                  <a:pt x="2721373" y="5510395"/>
                  <a:pt x="2712084" y="5572318"/>
                </a:cubicBezTo>
                <a:lnTo>
                  <a:pt x="2045635" y="5572318"/>
                </a:lnTo>
                <a:lnTo>
                  <a:pt x="247539" y="1716822"/>
                </a:lnTo>
                <a:cubicBezTo>
                  <a:pt x="170909" y="1551951"/>
                  <a:pt x="242121" y="1356119"/>
                  <a:pt x="406991" y="1278715"/>
                </a:cubicBezTo>
                <a:cubicBezTo>
                  <a:pt x="448209" y="1259558"/>
                  <a:pt x="491362" y="1249640"/>
                  <a:pt x="534115" y="1248116"/>
                </a:cubicBezTo>
                <a:close/>
                <a:moveTo>
                  <a:pt x="4022717" y="262762"/>
                </a:moveTo>
                <a:cubicBezTo>
                  <a:pt x="4150979" y="258191"/>
                  <a:pt x="4275647" y="329161"/>
                  <a:pt x="4333700" y="452813"/>
                </a:cubicBezTo>
                <a:lnTo>
                  <a:pt x="4904168" y="1675798"/>
                </a:lnTo>
                <a:lnTo>
                  <a:pt x="4904168" y="3234715"/>
                </a:lnTo>
                <a:lnTo>
                  <a:pt x="4903394" y="3234715"/>
                </a:lnTo>
                <a:lnTo>
                  <a:pt x="3736140" y="731468"/>
                </a:lnTo>
                <a:cubicBezTo>
                  <a:pt x="3659510" y="566598"/>
                  <a:pt x="3730722" y="370765"/>
                  <a:pt x="3895593" y="293361"/>
                </a:cubicBezTo>
                <a:cubicBezTo>
                  <a:pt x="3936811" y="274204"/>
                  <a:pt x="3979964" y="264286"/>
                  <a:pt x="4022717" y="262762"/>
                </a:cubicBezTo>
                <a:close/>
                <a:moveTo>
                  <a:pt x="4184310" y="0"/>
                </a:moveTo>
                <a:lnTo>
                  <a:pt x="4903394" y="0"/>
                </a:lnTo>
                <a:lnTo>
                  <a:pt x="4903394" y="1541889"/>
                </a:lnTo>
                <a:close/>
                <a:moveTo>
                  <a:pt x="2605267" y="0"/>
                </a:moveTo>
                <a:lnTo>
                  <a:pt x="3332091" y="0"/>
                </a:lnTo>
                <a:lnTo>
                  <a:pt x="4903394" y="3369399"/>
                </a:lnTo>
                <a:lnTo>
                  <a:pt x="4903394" y="4928316"/>
                </a:lnTo>
                <a:close/>
                <a:moveTo>
                  <a:pt x="1815745" y="0"/>
                </a:moveTo>
                <a:lnTo>
                  <a:pt x="2542570" y="0"/>
                </a:lnTo>
                <a:lnTo>
                  <a:pt x="4903394" y="5062226"/>
                </a:lnTo>
                <a:lnTo>
                  <a:pt x="4903394" y="5572318"/>
                </a:lnTo>
                <a:lnTo>
                  <a:pt x="4414200" y="5572318"/>
                </a:lnTo>
                <a:close/>
                <a:moveTo>
                  <a:pt x="1026224" y="0"/>
                </a:moveTo>
                <a:lnTo>
                  <a:pt x="1753048" y="0"/>
                </a:lnTo>
                <a:lnTo>
                  <a:pt x="2648613" y="1921169"/>
                </a:lnTo>
                <a:cubicBezTo>
                  <a:pt x="2725243" y="2086039"/>
                  <a:pt x="2654031" y="2281872"/>
                  <a:pt x="2489161" y="2359276"/>
                </a:cubicBezTo>
                <a:cubicBezTo>
                  <a:pt x="2444266" y="2380175"/>
                  <a:pt x="2397050" y="2390237"/>
                  <a:pt x="2349834" y="2390237"/>
                </a:cubicBezTo>
                <a:cubicBezTo>
                  <a:pt x="2225987" y="2390237"/>
                  <a:pt x="2106785" y="2319800"/>
                  <a:pt x="2051054" y="2199823"/>
                </a:cubicBezTo>
                <a:close/>
                <a:moveTo>
                  <a:pt x="236702" y="0"/>
                </a:moveTo>
                <a:lnTo>
                  <a:pt x="963527" y="0"/>
                </a:lnTo>
                <a:lnTo>
                  <a:pt x="3213663" y="4826143"/>
                </a:lnTo>
                <a:cubicBezTo>
                  <a:pt x="3291067" y="4990240"/>
                  <a:pt x="3219855" y="5186846"/>
                  <a:pt x="3054984" y="5263476"/>
                </a:cubicBezTo>
                <a:cubicBezTo>
                  <a:pt x="3010090" y="5284375"/>
                  <a:pt x="2962874" y="5294438"/>
                  <a:pt x="2915657" y="5294438"/>
                </a:cubicBezTo>
                <a:cubicBezTo>
                  <a:pt x="2791811" y="5294438"/>
                  <a:pt x="2672608" y="5224000"/>
                  <a:pt x="2616878" y="5104024"/>
                </a:cubicBezTo>
                <a:close/>
              </a:path>
            </a:pathLst>
          </a:custGeom>
          <a:solidFill>
            <a:schemeClr val="accent2"/>
          </a:solidFill>
        </p:spPr>
        <p:txBody>
          <a:bodyPr wrap="square" anchor="ctr" anchorCtr="0">
            <a:noAutofit/>
          </a:bodyPr>
          <a:lstStyle>
            <a:lvl1pPr algn="ctr">
              <a:defRPr/>
            </a:lvl1pPr>
          </a:lstStyle>
          <a:p>
            <a:r>
              <a:rPr lang="en-US"/>
              <a:t>Photo</a:t>
            </a:r>
            <a:endParaRPr lang="lt-LT"/>
          </a:p>
        </p:txBody>
      </p:sp>
      <p:sp>
        <p:nvSpPr>
          <p:cNvPr id="9" name="Text Placeholder 17">
            <a:extLst>
              <a:ext uri="{FF2B5EF4-FFF2-40B4-BE49-F238E27FC236}">
                <a16:creationId xmlns:a16="http://schemas.microsoft.com/office/drawing/2014/main" id="{4B29FB47-0DE0-408B-87FA-10D676162352}"/>
              </a:ext>
            </a:extLst>
          </p:cNvPr>
          <p:cNvSpPr>
            <a:spLocks noGrp="1"/>
          </p:cNvSpPr>
          <p:nvPr>
            <p:ph type="body" sz="quarter" idx="17" hasCustomPrompt="1"/>
          </p:nvPr>
        </p:nvSpPr>
        <p:spPr>
          <a:xfrm>
            <a:off x="2118360" y="5821363"/>
            <a:ext cx="3718560" cy="554037"/>
          </a:xfrm>
        </p:spPr>
        <p:txBody>
          <a:bodyPr>
            <a:normAutofit/>
          </a:bodyPr>
          <a:lstStyle>
            <a:lvl1pPr>
              <a:lnSpc>
                <a:spcPct val="100000"/>
              </a:lnSpc>
              <a:buNone/>
              <a:defRPr lang="lt-LT" sz="1200" kern="1200" dirty="0">
                <a:solidFill>
                  <a:schemeClr val="tx1">
                    <a:tint val="75000"/>
                  </a:schemeClr>
                </a:solidFill>
                <a:latin typeface="+mn-lt"/>
                <a:ea typeface="+mn-ea"/>
                <a:cs typeface="+mn-cs"/>
              </a:defRPr>
            </a:lvl1pPr>
          </a:lstStyle>
          <a:p>
            <a:pPr lvl="0"/>
            <a:r>
              <a:rPr lang="en-US"/>
              <a:t>Source:</a:t>
            </a:r>
            <a:endParaRPr lang="lt-LT"/>
          </a:p>
        </p:txBody>
      </p:sp>
      <p:sp>
        <p:nvSpPr>
          <p:cNvPr id="11" name="Picture Placeholder 6">
            <a:extLst>
              <a:ext uri="{FF2B5EF4-FFF2-40B4-BE49-F238E27FC236}">
                <a16:creationId xmlns:a16="http://schemas.microsoft.com/office/drawing/2014/main" id="{BC2C9549-28BE-4CBD-89BE-2E457EB014D4}"/>
              </a:ext>
            </a:extLst>
          </p:cNvPr>
          <p:cNvSpPr>
            <a:spLocks noGrp="1"/>
          </p:cNvSpPr>
          <p:nvPr>
            <p:ph type="pic" sz="quarter" idx="19" hasCustomPrompt="1"/>
          </p:nvPr>
        </p:nvSpPr>
        <p:spPr>
          <a:xfrm>
            <a:off x="474663" y="1699895"/>
            <a:ext cx="949325" cy="949325"/>
          </a:xfrm>
          <a:prstGeom prst="ellipse">
            <a:avLst/>
          </a:prstGeom>
          <a:solidFill>
            <a:schemeClr val="accent2"/>
          </a:solidFill>
        </p:spPr>
        <p:txBody>
          <a:bodyPr anchor="ctr" anchorCtr="0">
            <a:normAutofit/>
          </a:bodyPr>
          <a:lstStyle>
            <a:lvl1pPr algn="ctr">
              <a:defRPr sz="1400"/>
            </a:lvl1pPr>
          </a:lstStyle>
          <a:p>
            <a:r>
              <a:rPr lang="lt-LT" err="1"/>
              <a:t>Icon</a:t>
            </a:r>
            <a:endParaRPr lang="lt-LT"/>
          </a:p>
        </p:txBody>
      </p:sp>
      <p:sp>
        <p:nvSpPr>
          <p:cNvPr id="12" name="Text Placeholder 10">
            <a:extLst>
              <a:ext uri="{FF2B5EF4-FFF2-40B4-BE49-F238E27FC236}">
                <a16:creationId xmlns:a16="http://schemas.microsoft.com/office/drawing/2014/main" id="{A39C0DFC-482E-4B26-B66D-5743739201E2}"/>
              </a:ext>
            </a:extLst>
          </p:cNvPr>
          <p:cNvSpPr>
            <a:spLocks noGrp="1"/>
          </p:cNvSpPr>
          <p:nvPr>
            <p:ph type="body" sz="quarter" idx="20" hasCustomPrompt="1"/>
          </p:nvPr>
        </p:nvSpPr>
        <p:spPr>
          <a:xfrm>
            <a:off x="1631950" y="1684020"/>
            <a:ext cx="4205288" cy="965200"/>
          </a:xfrm>
        </p:spPr>
        <p:txBody>
          <a:bodyPr/>
          <a:lstStyle>
            <a:lvl1pPr>
              <a:defRPr>
                <a:sym typeface="Wingdings" panose="05000000000000000000" pitchFamily="2" charset="2"/>
              </a:defRPr>
            </a:lvl1pPr>
            <a:lvl2pPr marL="0" indent="0">
              <a:buNone/>
              <a:defRPr sz="2800" b="1">
                <a:solidFill>
                  <a:schemeClr val="accent1"/>
                </a:solidFill>
              </a:defRPr>
            </a:lvl2pPr>
          </a:lstStyle>
          <a:p>
            <a:pPr lvl="0"/>
            <a:r>
              <a:rPr lang="lt-LT" err="1"/>
              <a:t>TextLarge</a:t>
            </a:r>
            <a:r>
              <a:rPr lang="lt-LT"/>
              <a:t> </a:t>
            </a:r>
            <a:r>
              <a:rPr lang="lt-LT" err="1"/>
              <a:t>green</a:t>
            </a:r>
            <a:r>
              <a:rPr lang="lt-LT"/>
              <a:t> </a:t>
            </a:r>
            <a:r>
              <a:rPr lang="lt-LT" err="1"/>
              <a:t>text</a:t>
            </a:r>
            <a:endParaRPr lang="en-US"/>
          </a:p>
          <a:p>
            <a:pPr lvl="1"/>
            <a:r>
              <a:rPr lang="en-US"/>
              <a:t>Second level</a:t>
            </a:r>
          </a:p>
        </p:txBody>
      </p:sp>
      <p:sp>
        <p:nvSpPr>
          <p:cNvPr id="13" name="Picture Placeholder 6">
            <a:extLst>
              <a:ext uri="{FF2B5EF4-FFF2-40B4-BE49-F238E27FC236}">
                <a16:creationId xmlns:a16="http://schemas.microsoft.com/office/drawing/2014/main" id="{221E1E7F-88A9-4714-9CB2-0ABB33B25079}"/>
              </a:ext>
            </a:extLst>
          </p:cNvPr>
          <p:cNvSpPr>
            <a:spLocks noGrp="1"/>
          </p:cNvSpPr>
          <p:nvPr>
            <p:ph type="pic" sz="quarter" idx="21" hasCustomPrompt="1"/>
          </p:nvPr>
        </p:nvSpPr>
        <p:spPr>
          <a:xfrm>
            <a:off x="474663" y="3037363"/>
            <a:ext cx="949325" cy="949325"/>
          </a:xfrm>
          <a:prstGeom prst="ellipse">
            <a:avLst/>
          </a:prstGeom>
          <a:solidFill>
            <a:schemeClr val="accent2"/>
          </a:solidFill>
        </p:spPr>
        <p:txBody>
          <a:bodyPr anchor="ctr" anchorCtr="0">
            <a:normAutofit/>
          </a:bodyPr>
          <a:lstStyle>
            <a:lvl1pPr algn="ctr">
              <a:defRPr sz="1400"/>
            </a:lvl1pPr>
          </a:lstStyle>
          <a:p>
            <a:r>
              <a:rPr lang="lt-LT" err="1"/>
              <a:t>Icon</a:t>
            </a:r>
            <a:endParaRPr lang="lt-LT"/>
          </a:p>
        </p:txBody>
      </p:sp>
      <p:sp>
        <p:nvSpPr>
          <p:cNvPr id="14" name="Text Placeholder 10">
            <a:extLst>
              <a:ext uri="{FF2B5EF4-FFF2-40B4-BE49-F238E27FC236}">
                <a16:creationId xmlns:a16="http://schemas.microsoft.com/office/drawing/2014/main" id="{8A7D213C-767B-4866-A012-9055BF018E3B}"/>
              </a:ext>
            </a:extLst>
          </p:cNvPr>
          <p:cNvSpPr>
            <a:spLocks noGrp="1"/>
          </p:cNvSpPr>
          <p:nvPr>
            <p:ph type="body" sz="quarter" idx="22" hasCustomPrompt="1"/>
          </p:nvPr>
        </p:nvSpPr>
        <p:spPr>
          <a:xfrm>
            <a:off x="1631950" y="3021488"/>
            <a:ext cx="4205288" cy="965200"/>
          </a:xfrm>
        </p:spPr>
        <p:txBody>
          <a:bodyPr/>
          <a:lstStyle>
            <a:lvl1pPr>
              <a:defRPr>
                <a:sym typeface="Wingdings" panose="05000000000000000000" pitchFamily="2" charset="2"/>
              </a:defRPr>
            </a:lvl1pPr>
            <a:lvl2pPr marL="0" indent="0">
              <a:buNone/>
              <a:defRPr sz="2800" b="1">
                <a:solidFill>
                  <a:schemeClr val="accent1"/>
                </a:solidFill>
              </a:defRPr>
            </a:lvl2pPr>
          </a:lstStyle>
          <a:p>
            <a:pPr lvl="0"/>
            <a:r>
              <a:rPr lang="lt-LT" err="1"/>
              <a:t>TextLarge</a:t>
            </a:r>
            <a:r>
              <a:rPr lang="lt-LT"/>
              <a:t> </a:t>
            </a:r>
            <a:r>
              <a:rPr lang="lt-LT" err="1"/>
              <a:t>green</a:t>
            </a:r>
            <a:r>
              <a:rPr lang="lt-LT"/>
              <a:t> </a:t>
            </a:r>
            <a:r>
              <a:rPr lang="lt-LT" err="1"/>
              <a:t>text</a:t>
            </a:r>
            <a:endParaRPr lang="en-US"/>
          </a:p>
          <a:p>
            <a:pPr lvl="1"/>
            <a:r>
              <a:rPr lang="en-US"/>
              <a:t>Second level</a:t>
            </a:r>
          </a:p>
        </p:txBody>
      </p:sp>
      <p:sp>
        <p:nvSpPr>
          <p:cNvPr id="15" name="Picture Placeholder 6">
            <a:extLst>
              <a:ext uri="{FF2B5EF4-FFF2-40B4-BE49-F238E27FC236}">
                <a16:creationId xmlns:a16="http://schemas.microsoft.com/office/drawing/2014/main" id="{A1F29177-46D6-4602-A956-9F08EA7B847C}"/>
              </a:ext>
            </a:extLst>
          </p:cNvPr>
          <p:cNvSpPr>
            <a:spLocks noGrp="1"/>
          </p:cNvSpPr>
          <p:nvPr>
            <p:ph type="pic" sz="quarter" idx="23" hasCustomPrompt="1"/>
          </p:nvPr>
        </p:nvSpPr>
        <p:spPr>
          <a:xfrm>
            <a:off x="474663" y="4369277"/>
            <a:ext cx="949325" cy="949325"/>
          </a:xfrm>
          <a:prstGeom prst="ellipse">
            <a:avLst/>
          </a:prstGeom>
          <a:solidFill>
            <a:schemeClr val="accent2"/>
          </a:solidFill>
        </p:spPr>
        <p:txBody>
          <a:bodyPr anchor="ctr" anchorCtr="0">
            <a:normAutofit/>
          </a:bodyPr>
          <a:lstStyle>
            <a:lvl1pPr algn="ctr">
              <a:defRPr sz="1400"/>
            </a:lvl1pPr>
          </a:lstStyle>
          <a:p>
            <a:r>
              <a:rPr lang="lt-LT" err="1"/>
              <a:t>Icon</a:t>
            </a:r>
            <a:endParaRPr lang="lt-LT"/>
          </a:p>
        </p:txBody>
      </p:sp>
      <p:sp>
        <p:nvSpPr>
          <p:cNvPr id="16" name="Text Placeholder 10">
            <a:extLst>
              <a:ext uri="{FF2B5EF4-FFF2-40B4-BE49-F238E27FC236}">
                <a16:creationId xmlns:a16="http://schemas.microsoft.com/office/drawing/2014/main" id="{B7A8CCFA-89BC-49F9-B4AB-B70DAA638840}"/>
              </a:ext>
            </a:extLst>
          </p:cNvPr>
          <p:cNvSpPr>
            <a:spLocks noGrp="1"/>
          </p:cNvSpPr>
          <p:nvPr>
            <p:ph type="body" sz="quarter" idx="24" hasCustomPrompt="1"/>
          </p:nvPr>
        </p:nvSpPr>
        <p:spPr>
          <a:xfrm>
            <a:off x="1631950" y="4353402"/>
            <a:ext cx="4205288" cy="965200"/>
          </a:xfrm>
        </p:spPr>
        <p:txBody>
          <a:bodyPr/>
          <a:lstStyle>
            <a:lvl1pPr>
              <a:defRPr>
                <a:sym typeface="Wingdings" panose="05000000000000000000" pitchFamily="2" charset="2"/>
              </a:defRPr>
            </a:lvl1pPr>
            <a:lvl2pPr marL="0" indent="0">
              <a:buNone/>
              <a:defRPr sz="2800" b="1">
                <a:solidFill>
                  <a:schemeClr val="accent1"/>
                </a:solidFill>
              </a:defRPr>
            </a:lvl2pPr>
          </a:lstStyle>
          <a:p>
            <a:pPr lvl="0"/>
            <a:r>
              <a:rPr lang="lt-LT" err="1"/>
              <a:t>TextLarge</a:t>
            </a:r>
            <a:r>
              <a:rPr lang="lt-LT"/>
              <a:t> </a:t>
            </a:r>
            <a:r>
              <a:rPr lang="lt-LT" err="1"/>
              <a:t>green</a:t>
            </a:r>
            <a:r>
              <a:rPr lang="lt-LT"/>
              <a:t> </a:t>
            </a:r>
            <a:r>
              <a:rPr lang="lt-LT" err="1"/>
              <a:t>text</a:t>
            </a:r>
            <a:endParaRPr lang="en-US"/>
          </a:p>
          <a:p>
            <a:pPr lvl="1"/>
            <a:r>
              <a:rPr lang="en-US"/>
              <a:t>Second level</a:t>
            </a:r>
          </a:p>
        </p:txBody>
      </p:sp>
      <p:pic>
        <p:nvPicPr>
          <p:cNvPr id="18" name="Graphic 17">
            <a:extLst>
              <a:ext uri="{FF2B5EF4-FFF2-40B4-BE49-F238E27FC236}">
                <a16:creationId xmlns:a16="http://schemas.microsoft.com/office/drawing/2014/main" id="{17EB4958-223E-4C84-9CB5-08FA3BE3325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3886" y="5736751"/>
            <a:ext cx="1333329" cy="638175"/>
          </a:xfrm>
          <a:prstGeom prst="rect">
            <a:avLst/>
          </a:prstGeom>
        </p:spPr>
      </p:pic>
    </p:spTree>
    <p:extLst>
      <p:ext uri="{BB962C8B-B14F-4D97-AF65-F5344CB8AC3E}">
        <p14:creationId xmlns:p14="http://schemas.microsoft.com/office/powerpoint/2010/main" val="10827032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umbers + Photo">
    <p:bg>
      <p:bgPr>
        <a:solidFill>
          <a:schemeClr val="bg1"/>
        </a:solidFill>
        <a:effectLst/>
      </p:bgPr>
    </p:bg>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id="{F261846A-B77E-48AD-85DA-0A03926CA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54563"/>
            <a:ext cx="809625" cy="676275"/>
          </a:xfrm>
          <a:prstGeom prst="rect">
            <a:avLst/>
          </a:prstGeom>
        </p:spPr>
      </p:pic>
      <p:sp>
        <p:nvSpPr>
          <p:cNvPr id="2" name="Title 1">
            <a:extLst>
              <a:ext uri="{FF2B5EF4-FFF2-40B4-BE49-F238E27FC236}">
                <a16:creationId xmlns:a16="http://schemas.microsoft.com/office/drawing/2014/main" id="{B6097BE2-36AA-45A3-A21A-13D31875C4B7}"/>
              </a:ext>
            </a:extLst>
          </p:cNvPr>
          <p:cNvSpPr>
            <a:spLocks noGrp="1"/>
          </p:cNvSpPr>
          <p:nvPr>
            <p:ph type="title" hasCustomPrompt="1"/>
          </p:nvPr>
        </p:nvSpPr>
        <p:spPr>
          <a:xfrm>
            <a:off x="473886" y="483074"/>
            <a:ext cx="5363034" cy="888844"/>
          </a:xfrm>
        </p:spPr>
        <p:txBody>
          <a:bodyPr>
            <a:normAutofit/>
          </a:bodyPr>
          <a:lstStyle>
            <a:lvl1pPr>
              <a:defRPr sz="3200"/>
            </a:lvl1pPr>
          </a:lstStyle>
          <a:p>
            <a:r>
              <a:rPr lang="en-US" noProof="0"/>
              <a:t>Title</a:t>
            </a:r>
            <a:endParaRPr lang="lt-LT"/>
          </a:p>
        </p:txBody>
      </p:sp>
      <p:sp>
        <p:nvSpPr>
          <p:cNvPr id="7" name="Picture Placeholder 6">
            <a:extLst>
              <a:ext uri="{FF2B5EF4-FFF2-40B4-BE49-F238E27FC236}">
                <a16:creationId xmlns:a16="http://schemas.microsoft.com/office/drawing/2014/main" id="{56B0D24D-F1B0-4125-96E6-E610F060AA75}"/>
              </a:ext>
            </a:extLst>
          </p:cNvPr>
          <p:cNvSpPr>
            <a:spLocks noGrp="1"/>
          </p:cNvSpPr>
          <p:nvPr>
            <p:ph type="pic" sz="quarter" idx="10" hasCustomPrompt="1"/>
          </p:nvPr>
        </p:nvSpPr>
        <p:spPr>
          <a:xfrm>
            <a:off x="6156960" y="-1"/>
            <a:ext cx="6035040" cy="6857261"/>
          </a:xfrm>
          <a:custGeom>
            <a:avLst/>
            <a:gdLst>
              <a:gd name="connsiteX0" fmla="*/ 317384 w 4904168"/>
              <a:gd name="connsiteY0" fmla="*/ 4169346 h 5572318"/>
              <a:gd name="connsiteX1" fmla="*/ 628367 w 4904168"/>
              <a:gd name="connsiteY1" fmla="*/ 4359397 h 5572318"/>
              <a:gd name="connsiteX2" fmla="*/ 1193417 w 4904168"/>
              <a:gd name="connsiteY2" fmla="*/ 5571544 h 5572318"/>
              <a:gd name="connsiteX3" fmla="*/ 466592 w 4904168"/>
              <a:gd name="connsiteY3" fmla="*/ 5571544 h 5572318"/>
              <a:gd name="connsiteX4" fmla="*/ 466592 w 4904168"/>
              <a:gd name="connsiteY4" fmla="*/ 5572318 h 5572318"/>
              <a:gd name="connsiteX5" fmla="*/ 30807 w 4904168"/>
              <a:gd name="connsiteY5" fmla="*/ 4638051 h 5572318"/>
              <a:gd name="connsiteX6" fmla="*/ 190260 w 4904168"/>
              <a:gd name="connsiteY6" fmla="*/ 4199944 h 5572318"/>
              <a:gd name="connsiteX7" fmla="*/ 317384 w 4904168"/>
              <a:gd name="connsiteY7" fmla="*/ 4169346 h 5572318"/>
              <a:gd name="connsiteX8" fmla="*/ 376212 w 4904168"/>
              <a:gd name="connsiteY8" fmla="*/ 2601913 h 5572318"/>
              <a:gd name="connsiteX9" fmla="*/ 687194 w 4904168"/>
              <a:gd name="connsiteY9" fmla="*/ 2791964 h 5572318"/>
              <a:gd name="connsiteX10" fmla="*/ 1738341 w 4904168"/>
              <a:gd name="connsiteY10" fmla="*/ 5045971 h 5572318"/>
              <a:gd name="connsiteX11" fmla="*/ 1578889 w 4904168"/>
              <a:gd name="connsiteY11" fmla="*/ 5484852 h 5572318"/>
              <a:gd name="connsiteX12" fmla="*/ 1439562 w 4904168"/>
              <a:gd name="connsiteY12" fmla="*/ 5515813 h 5572318"/>
              <a:gd name="connsiteX13" fmla="*/ 1140782 w 4904168"/>
              <a:gd name="connsiteY13" fmla="*/ 5325400 h 5572318"/>
              <a:gd name="connsiteX14" fmla="*/ 89635 w 4904168"/>
              <a:gd name="connsiteY14" fmla="*/ 3070619 h 5572318"/>
              <a:gd name="connsiteX15" fmla="*/ 249087 w 4904168"/>
              <a:gd name="connsiteY15" fmla="*/ 2632512 h 5572318"/>
              <a:gd name="connsiteX16" fmla="*/ 376212 w 4904168"/>
              <a:gd name="connsiteY16" fmla="*/ 2601913 h 5572318"/>
              <a:gd name="connsiteX17" fmla="*/ 2668145 w 4904168"/>
              <a:gd name="connsiteY17" fmla="*/ 2437043 h 5572318"/>
              <a:gd name="connsiteX18" fmla="*/ 2979128 w 4904168"/>
              <a:gd name="connsiteY18" fmla="*/ 2627094 h 5572318"/>
              <a:gd name="connsiteX19" fmla="*/ 4352277 w 4904168"/>
              <a:gd name="connsiteY19" fmla="*/ 5572318 h 5572318"/>
              <a:gd name="connsiteX20" fmla="*/ 3624679 w 4904168"/>
              <a:gd name="connsiteY20" fmla="*/ 5572318 h 5572318"/>
              <a:gd name="connsiteX21" fmla="*/ 2381569 w 4904168"/>
              <a:gd name="connsiteY21" fmla="*/ 2905748 h 5572318"/>
              <a:gd name="connsiteX22" fmla="*/ 2541021 w 4904168"/>
              <a:gd name="connsiteY22" fmla="*/ 2467641 h 5572318"/>
              <a:gd name="connsiteX23" fmla="*/ 2668145 w 4904168"/>
              <a:gd name="connsiteY23" fmla="*/ 2437043 h 5572318"/>
              <a:gd name="connsiteX24" fmla="*/ 534115 w 4904168"/>
              <a:gd name="connsiteY24" fmla="*/ 1248116 h 5572318"/>
              <a:gd name="connsiteX25" fmla="*/ 845098 w 4904168"/>
              <a:gd name="connsiteY25" fmla="*/ 1438167 h 5572318"/>
              <a:gd name="connsiteX26" fmla="*/ 2684993 w 4904168"/>
              <a:gd name="connsiteY26" fmla="*/ 5384227 h 5572318"/>
              <a:gd name="connsiteX27" fmla="*/ 2712084 w 4904168"/>
              <a:gd name="connsiteY27" fmla="*/ 5572318 h 5572318"/>
              <a:gd name="connsiteX28" fmla="*/ 2045635 w 4904168"/>
              <a:gd name="connsiteY28" fmla="*/ 5572318 h 5572318"/>
              <a:gd name="connsiteX29" fmla="*/ 247539 w 4904168"/>
              <a:gd name="connsiteY29" fmla="*/ 1716822 h 5572318"/>
              <a:gd name="connsiteX30" fmla="*/ 406991 w 4904168"/>
              <a:gd name="connsiteY30" fmla="*/ 1278715 h 5572318"/>
              <a:gd name="connsiteX31" fmla="*/ 534115 w 4904168"/>
              <a:gd name="connsiteY31" fmla="*/ 1248116 h 5572318"/>
              <a:gd name="connsiteX32" fmla="*/ 4022717 w 4904168"/>
              <a:gd name="connsiteY32" fmla="*/ 262762 h 5572318"/>
              <a:gd name="connsiteX33" fmla="*/ 4333700 w 4904168"/>
              <a:gd name="connsiteY33" fmla="*/ 452813 h 5572318"/>
              <a:gd name="connsiteX34" fmla="*/ 4904168 w 4904168"/>
              <a:gd name="connsiteY34" fmla="*/ 1675798 h 5572318"/>
              <a:gd name="connsiteX35" fmla="*/ 4904168 w 4904168"/>
              <a:gd name="connsiteY35" fmla="*/ 3234715 h 5572318"/>
              <a:gd name="connsiteX36" fmla="*/ 4903394 w 4904168"/>
              <a:gd name="connsiteY36" fmla="*/ 3234715 h 5572318"/>
              <a:gd name="connsiteX37" fmla="*/ 3736140 w 4904168"/>
              <a:gd name="connsiteY37" fmla="*/ 731468 h 5572318"/>
              <a:gd name="connsiteX38" fmla="*/ 3895593 w 4904168"/>
              <a:gd name="connsiteY38" fmla="*/ 293361 h 5572318"/>
              <a:gd name="connsiteX39" fmla="*/ 4022717 w 4904168"/>
              <a:gd name="connsiteY39" fmla="*/ 262762 h 5572318"/>
              <a:gd name="connsiteX40" fmla="*/ 4184310 w 4904168"/>
              <a:gd name="connsiteY40" fmla="*/ 0 h 5572318"/>
              <a:gd name="connsiteX41" fmla="*/ 4903394 w 4904168"/>
              <a:gd name="connsiteY41" fmla="*/ 0 h 5572318"/>
              <a:gd name="connsiteX42" fmla="*/ 4903394 w 4904168"/>
              <a:gd name="connsiteY42" fmla="*/ 1541889 h 5572318"/>
              <a:gd name="connsiteX43" fmla="*/ 2605267 w 4904168"/>
              <a:gd name="connsiteY43" fmla="*/ 0 h 5572318"/>
              <a:gd name="connsiteX44" fmla="*/ 3332091 w 4904168"/>
              <a:gd name="connsiteY44" fmla="*/ 0 h 5572318"/>
              <a:gd name="connsiteX45" fmla="*/ 4903394 w 4904168"/>
              <a:gd name="connsiteY45" fmla="*/ 3369399 h 5572318"/>
              <a:gd name="connsiteX46" fmla="*/ 4903394 w 4904168"/>
              <a:gd name="connsiteY46" fmla="*/ 4928316 h 5572318"/>
              <a:gd name="connsiteX47" fmla="*/ 1815745 w 4904168"/>
              <a:gd name="connsiteY47" fmla="*/ 0 h 5572318"/>
              <a:gd name="connsiteX48" fmla="*/ 2542570 w 4904168"/>
              <a:gd name="connsiteY48" fmla="*/ 0 h 5572318"/>
              <a:gd name="connsiteX49" fmla="*/ 4903394 w 4904168"/>
              <a:gd name="connsiteY49" fmla="*/ 5062226 h 5572318"/>
              <a:gd name="connsiteX50" fmla="*/ 4903394 w 4904168"/>
              <a:gd name="connsiteY50" fmla="*/ 5572318 h 5572318"/>
              <a:gd name="connsiteX51" fmla="*/ 4414200 w 4904168"/>
              <a:gd name="connsiteY51" fmla="*/ 5572318 h 5572318"/>
              <a:gd name="connsiteX52" fmla="*/ 1026224 w 4904168"/>
              <a:gd name="connsiteY52" fmla="*/ 0 h 5572318"/>
              <a:gd name="connsiteX53" fmla="*/ 1753048 w 4904168"/>
              <a:gd name="connsiteY53" fmla="*/ 0 h 5572318"/>
              <a:gd name="connsiteX54" fmla="*/ 2648613 w 4904168"/>
              <a:gd name="connsiteY54" fmla="*/ 1921169 h 5572318"/>
              <a:gd name="connsiteX55" fmla="*/ 2489161 w 4904168"/>
              <a:gd name="connsiteY55" fmla="*/ 2359276 h 5572318"/>
              <a:gd name="connsiteX56" fmla="*/ 2349834 w 4904168"/>
              <a:gd name="connsiteY56" fmla="*/ 2390237 h 5572318"/>
              <a:gd name="connsiteX57" fmla="*/ 2051054 w 4904168"/>
              <a:gd name="connsiteY57" fmla="*/ 2199823 h 5572318"/>
              <a:gd name="connsiteX58" fmla="*/ 236702 w 4904168"/>
              <a:gd name="connsiteY58" fmla="*/ 0 h 5572318"/>
              <a:gd name="connsiteX59" fmla="*/ 963527 w 4904168"/>
              <a:gd name="connsiteY59" fmla="*/ 0 h 5572318"/>
              <a:gd name="connsiteX60" fmla="*/ 3213663 w 4904168"/>
              <a:gd name="connsiteY60" fmla="*/ 4826143 h 5572318"/>
              <a:gd name="connsiteX61" fmla="*/ 3054984 w 4904168"/>
              <a:gd name="connsiteY61" fmla="*/ 5263476 h 5572318"/>
              <a:gd name="connsiteX62" fmla="*/ 2915657 w 4904168"/>
              <a:gd name="connsiteY62" fmla="*/ 5294438 h 5572318"/>
              <a:gd name="connsiteX63" fmla="*/ 2616878 w 4904168"/>
              <a:gd name="connsiteY63" fmla="*/ 5104024 h 557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904168" h="5572318">
                <a:moveTo>
                  <a:pt x="317384" y="4169346"/>
                </a:moveTo>
                <a:cubicBezTo>
                  <a:pt x="445645" y="4164774"/>
                  <a:pt x="570314" y="4235744"/>
                  <a:pt x="628367" y="4359397"/>
                </a:cubicBezTo>
                <a:lnTo>
                  <a:pt x="1193417" y="5571544"/>
                </a:lnTo>
                <a:lnTo>
                  <a:pt x="466592" y="5571544"/>
                </a:lnTo>
                <a:lnTo>
                  <a:pt x="466592" y="5572318"/>
                </a:lnTo>
                <a:lnTo>
                  <a:pt x="30807" y="4638051"/>
                </a:lnTo>
                <a:cubicBezTo>
                  <a:pt x="-45823" y="4473181"/>
                  <a:pt x="25389" y="4277348"/>
                  <a:pt x="190260" y="4199944"/>
                </a:cubicBezTo>
                <a:cubicBezTo>
                  <a:pt x="231478" y="4180787"/>
                  <a:pt x="274631" y="4170869"/>
                  <a:pt x="317384" y="4169346"/>
                </a:cubicBezTo>
                <a:close/>
                <a:moveTo>
                  <a:pt x="376212" y="2601913"/>
                </a:moveTo>
                <a:cubicBezTo>
                  <a:pt x="504472" y="2597342"/>
                  <a:pt x="629141" y="2668312"/>
                  <a:pt x="687194" y="2791964"/>
                </a:cubicBezTo>
                <a:lnTo>
                  <a:pt x="1738341" y="5045971"/>
                </a:lnTo>
                <a:cubicBezTo>
                  <a:pt x="1814971" y="5211616"/>
                  <a:pt x="1743760" y="5407448"/>
                  <a:pt x="1578889" y="5484852"/>
                </a:cubicBezTo>
                <a:cubicBezTo>
                  <a:pt x="1533994" y="5505751"/>
                  <a:pt x="1486778" y="5515813"/>
                  <a:pt x="1439562" y="5515813"/>
                </a:cubicBezTo>
                <a:cubicBezTo>
                  <a:pt x="1315715" y="5515813"/>
                  <a:pt x="1196513" y="5445376"/>
                  <a:pt x="1140782" y="5325400"/>
                </a:cubicBezTo>
                <a:lnTo>
                  <a:pt x="89635" y="3070619"/>
                </a:lnTo>
                <a:cubicBezTo>
                  <a:pt x="13005" y="2905748"/>
                  <a:pt x="84216" y="2709916"/>
                  <a:pt x="249087" y="2632512"/>
                </a:cubicBezTo>
                <a:cubicBezTo>
                  <a:pt x="290305" y="2613355"/>
                  <a:pt x="333458" y="2603437"/>
                  <a:pt x="376212" y="2601913"/>
                </a:cubicBezTo>
                <a:close/>
                <a:moveTo>
                  <a:pt x="2668145" y="2437043"/>
                </a:moveTo>
                <a:cubicBezTo>
                  <a:pt x="2796407" y="2432471"/>
                  <a:pt x="2921075" y="2503441"/>
                  <a:pt x="2979128" y="2627094"/>
                </a:cubicBezTo>
                <a:lnTo>
                  <a:pt x="4352277" y="5572318"/>
                </a:lnTo>
                <a:lnTo>
                  <a:pt x="3624679" y="5572318"/>
                </a:lnTo>
                <a:lnTo>
                  <a:pt x="2381569" y="2905748"/>
                </a:lnTo>
                <a:cubicBezTo>
                  <a:pt x="2304939" y="2740878"/>
                  <a:pt x="2376151" y="2545045"/>
                  <a:pt x="2541021" y="2467641"/>
                </a:cubicBezTo>
                <a:cubicBezTo>
                  <a:pt x="2582239" y="2448484"/>
                  <a:pt x="2625392" y="2438566"/>
                  <a:pt x="2668145" y="2437043"/>
                </a:cubicBezTo>
                <a:close/>
                <a:moveTo>
                  <a:pt x="534115" y="1248116"/>
                </a:moveTo>
                <a:cubicBezTo>
                  <a:pt x="662377" y="1243545"/>
                  <a:pt x="787045" y="1314515"/>
                  <a:pt x="845098" y="1438167"/>
                </a:cubicBezTo>
                <a:lnTo>
                  <a:pt x="2684993" y="5384227"/>
                </a:lnTo>
                <a:cubicBezTo>
                  <a:pt x="2713633" y="5445376"/>
                  <a:pt x="2721373" y="5510395"/>
                  <a:pt x="2712084" y="5572318"/>
                </a:cubicBezTo>
                <a:lnTo>
                  <a:pt x="2045635" y="5572318"/>
                </a:lnTo>
                <a:lnTo>
                  <a:pt x="247539" y="1716822"/>
                </a:lnTo>
                <a:cubicBezTo>
                  <a:pt x="170909" y="1551951"/>
                  <a:pt x="242121" y="1356119"/>
                  <a:pt x="406991" y="1278715"/>
                </a:cubicBezTo>
                <a:cubicBezTo>
                  <a:pt x="448209" y="1259558"/>
                  <a:pt x="491362" y="1249640"/>
                  <a:pt x="534115" y="1248116"/>
                </a:cubicBezTo>
                <a:close/>
                <a:moveTo>
                  <a:pt x="4022717" y="262762"/>
                </a:moveTo>
                <a:cubicBezTo>
                  <a:pt x="4150979" y="258191"/>
                  <a:pt x="4275647" y="329161"/>
                  <a:pt x="4333700" y="452813"/>
                </a:cubicBezTo>
                <a:lnTo>
                  <a:pt x="4904168" y="1675798"/>
                </a:lnTo>
                <a:lnTo>
                  <a:pt x="4904168" y="3234715"/>
                </a:lnTo>
                <a:lnTo>
                  <a:pt x="4903394" y="3234715"/>
                </a:lnTo>
                <a:lnTo>
                  <a:pt x="3736140" y="731468"/>
                </a:lnTo>
                <a:cubicBezTo>
                  <a:pt x="3659510" y="566598"/>
                  <a:pt x="3730722" y="370765"/>
                  <a:pt x="3895593" y="293361"/>
                </a:cubicBezTo>
                <a:cubicBezTo>
                  <a:pt x="3936811" y="274204"/>
                  <a:pt x="3979964" y="264286"/>
                  <a:pt x="4022717" y="262762"/>
                </a:cubicBezTo>
                <a:close/>
                <a:moveTo>
                  <a:pt x="4184310" y="0"/>
                </a:moveTo>
                <a:lnTo>
                  <a:pt x="4903394" y="0"/>
                </a:lnTo>
                <a:lnTo>
                  <a:pt x="4903394" y="1541889"/>
                </a:lnTo>
                <a:close/>
                <a:moveTo>
                  <a:pt x="2605267" y="0"/>
                </a:moveTo>
                <a:lnTo>
                  <a:pt x="3332091" y="0"/>
                </a:lnTo>
                <a:lnTo>
                  <a:pt x="4903394" y="3369399"/>
                </a:lnTo>
                <a:lnTo>
                  <a:pt x="4903394" y="4928316"/>
                </a:lnTo>
                <a:close/>
                <a:moveTo>
                  <a:pt x="1815745" y="0"/>
                </a:moveTo>
                <a:lnTo>
                  <a:pt x="2542570" y="0"/>
                </a:lnTo>
                <a:lnTo>
                  <a:pt x="4903394" y="5062226"/>
                </a:lnTo>
                <a:lnTo>
                  <a:pt x="4903394" y="5572318"/>
                </a:lnTo>
                <a:lnTo>
                  <a:pt x="4414200" y="5572318"/>
                </a:lnTo>
                <a:close/>
                <a:moveTo>
                  <a:pt x="1026224" y="0"/>
                </a:moveTo>
                <a:lnTo>
                  <a:pt x="1753048" y="0"/>
                </a:lnTo>
                <a:lnTo>
                  <a:pt x="2648613" y="1921169"/>
                </a:lnTo>
                <a:cubicBezTo>
                  <a:pt x="2725243" y="2086039"/>
                  <a:pt x="2654031" y="2281872"/>
                  <a:pt x="2489161" y="2359276"/>
                </a:cubicBezTo>
                <a:cubicBezTo>
                  <a:pt x="2444266" y="2380175"/>
                  <a:pt x="2397050" y="2390237"/>
                  <a:pt x="2349834" y="2390237"/>
                </a:cubicBezTo>
                <a:cubicBezTo>
                  <a:pt x="2225987" y="2390237"/>
                  <a:pt x="2106785" y="2319800"/>
                  <a:pt x="2051054" y="2199823"/>
                </a:cubicBezTo>
                <a:close/>
                <a:moveTo>
                  <a:pt x="236702" y="0"/>
                </a:moveTo>
                <a:lnTo>
                  <a:pt x="963527" y="0"/>
                </a:lnTo>
                <a:lnTo>
                  <a:pt x="3213663" y="4826143"/>
                </a:lnTo>
                <a:cubicBezTo>
                  <a:pt x="3291067" y="4990240"/>
                  <a:pt x="3219855" y="5186846"/>
                  <a:pt x="3054984" y="5263476"/>
                </a:cubicBezTo>
                <a:cubicBezTo>
                  <a:pt x="3010090" y="5284375"/>
                  <a:pt x="2962874" y="5294438"/>
                  <a:pt x="2915657" y="5294438"/>
                </a:cubicBezTo>
                <a:cubicBezTo>
                  <a:pt x="2791811" y="5294438"/>
                  <a:pt x="2672608" y="5224000"/>
                  <a:pt x="2616878" y="5104024"/>
                </a:cubicBezTo>
                <a:close/>
              </a:path>
            </a:pathLst>
          </a:custGeom>
          <a:solidFill>
            <a:schemeClr val="accent2"/>
          </a:solidFill>
        </p:spPr>
        <p:txBody>
          <a:bodyPr wrap="square" anchor="ctr" anchorCtr="0">
            <a:noAutofit/>
          </a:bodyPr>
          <a:lstStyle>
            <a:lvl1pPr algn="ctr">
              <a:defRPr/>
            </a:lvl1pPr>
          </a:lstStyle>
          <a:p>
            <a:r>
              <a:rPr lang="en-US"/>
              <a:t>Photo</a:t>
            </a:r>
            <a:endParaRPr lang="lt-LT"/>
          </a:p>
        </p:txBody>
      </p:sp>
      <p:sp>
        <p:nvSpPr>
          <p:cNvPr id="9" name="Text Placeholder 17">
            <a:extLst>
              <a:ext uri="{FF2B5EF4-FFF2-40B4-BE49-F238E27FC236}">
                <a16:creationId xmlns:a16="http://schemas.microsoft.com/office/drawing/2014/main" id="{4B29FB47-0DE0-408B-87FA-10D676162352}"/>
              </a:ext>
            </a:extLst>
          </p:cNvPr>
          <p:cNvSpPr>
            <a:spLocks noGrp="1"/>
          </p:cNvSpPr>
          <p:nvPr>
            <p:ph type="body" sz="quarter" idx="17" hasCustomPrompt="1"/>
          </p:nvPr>
        </p:nvSpPr>
        <p:spPr>
          <a:xfrm>
            <a:off x="2118360" y="5821363"/>
            <a:ext cx="3718560" cy="554037"/>
          </a:xfrm>
        </p:spPr>
        <p:txBody>
          <a:bodyPr>
            <a:normAutofit/>
          </a:bodyPr>
          <a:lstStyle>
            <a:lvl1pPr>
              <a:lnSpc>
                <a:spcPct val="100000"/>
              </a:lnSpc>
              <a:buNone/>
              <a:defRPr lang="lt-LT" sz="1200" kern="1200" dirty="0">
                <a:solidFill>
                  <a:schemeClr val="tx1">
                    <a:tint val="75000"/>
                  </a:schemeClr>
                </a:solidFill>
                <a:latin typeface="+mn-lt"/>
                <a:ea typeface="+mn-ea"/>
                <a:cs typeface="+mn-cs"/>
              </a:defRPr>
            </a:lvl1pPr>
          </a:lstStyle>
          <a:p>
            <a:pPr lvl="0"/>
            <a:r>
              <a:rPr lang="en-US"/>
              <a:t>Source:</a:t>
            </a:r>
            <a:endParaRPr lang="lt-LT"/>
          </a:p>
        </p:txBody>
      </p:sp>
      <p:sp>
        <p:nvSpPr>
          <p:cNvPr id="17" name="Text Placeholder 4">
            <a:extLst>
              <a:ext uri="{FF2B5EF4-FFF2-40B4-BE49-F238E27FC236}">
                <a16:creationId xmlns:a16="http://schemas.microsoft.com/office/drawing/2014/main" id="{59CB91DC-4DF4-4AD0-AF01-1EABAE51F57E}"/>
              </a:ext>
            </a:extLst>
          </p:cNvPr>
          <p:cNvSpPr>
            <a:spLocks noGrp="1"/>
          </p:cNvSpPr>
          <p:nvPr>
            <p:ph type="body" sz="quarter" idx="20" hasCustomPrompt="1"/>
          </p:nvPr>
        </p:nvSpPr>
        <p:spPr>
          <a:xfrm>
            <a:off x="474663" y="1902461"/>
            <a:ext cx="1181100" cy="728663"/>
          </a:xfrm>
        </p:spPr>
        <p:txBody>
          <a:bodyPr>
            <a:noAutofit/>
          </a:bodyPr>
          <a:lstStyle>
            <a:lvl1pPr algn="r">
              <a:defRPr sz="4800" b="1">
                <a:solidFill>
                  <a:schemeClr val="accent1"/>
                </a:solidFill>
              </a:defRPr>
            </a:lvl1pPr>
          </a:lstStyle>
          <a:p>
            <a:pPr lvl="0"/>
            <a:r>
              <a:rPr lang="en-US"/>
              <a:t>###</a:t>
            </a:r>
          </a:p>
        </p:txBody>
      </p:sp>
      <p:sp>
        <p:nvSpPr>
          <p:cNvPr id="18" name="Text Placeholder 11">
            <a:extLst>
              <a:ext uri="{FF2B5EF4-FFF2-40B4-BE49-F238E27FC236}">
                <a16:creationId xmlns:a16="http://schemas.microsoft.com/office/drawing/2014/main" id="{12CCBED3-7922-4F06-BEFD-5B0A550ADCC6}"/>
              </a:ext>
            </a:extLst>
          </p:cNvPr>
          <p:cNvSpPr>
            <a:spLocks noGrp="1"/>
          </p:cNvSpPr>
          <p:nvPr>
            <p:ph type="body" sz="quarter" idx="21" hasCustomPrompt="1"/>
          </p:nvPr>
        </p:nvSpPr>
        <p:spPr>
          <a:xfrm>
            <a:off x="1819275" y="1684020"/>
            <a:ext cx="4017963" cy="1165543"/>
          </a:xfrm>
        </p:spPr>
        <p:txBody>
          <a:bodyPr anchor="ctr" anchorCtr="0"/>
          <a:lstStyle>
            <a:lvl1pPr>
              <a:defRPr/>
            </a:lvl1pPr>
          </a:lstStyle>
          <a:p>
            <a:pPr lvl="0"/>
            <a:r>
              <a:rPr lang="en-US"/>
              <a:t>Text</a:t>
            </a:r>
          </a:p>
        </p:txBody>
      </p:sp>
      <p:sp>
        <p:nvSpPr>
          <p:cNvPr id="19" name="Text Placeholder 4">
            <a:extLst>
              <a:ext uri="{FF2B5EF4-FFF2-40B4-BE49-F238E27FC236}">
                <a16:creationId xmlns:a16="http://schemas.microsoft.com/office/drawing/2014/main" id="{954559F2-4BEB-432F-8317-1B81653E1CBA}"/>
              </a:ext>
            </a:extLst>
          </p:cNvPr>
          <p:cNvSpPr>
            <a:spLocks noGrp="1"/>
          </p:cNvSpPr>
          <p:nvPr>
            <p:ph type="body" sz="quarter" idx="22" hasCustomPrompt="1"/>
          </p:nvPr>
        </p:nvSpPr>
        <p:spPr>
          <a:xfrm>
            <a:off x="474663" y="3251789"/>
            <a:ext cx="1181100" cy="728663"/>
          </a:xfrm>
        </p:spPr>
        <p:txBody>
          <a:bodyPr>
            <a:noAutofit/>
          </a:bodyPr>
          <a:lstStyle>
            <a:lvl1pPr algn="r">
              <a:defRPr sz="4800" b="1">
                <a:solidFill>
                  <a:schemeClr val="accent1"/>
                </a:solidFill>
              </a:defRPr>
            </a:lvl1pPr>
          </a:lstStyle>
          <a:p>
            <a:pPr lvl="0"/>
            <a:r>
              <a:rPr lang="en-US"/>
              <a:t>###</a:t>
            </a:r>
          </a:p>
        </p:txBody>
      </p:sp>
      <p:sp>
        <p:nvSpPr>
          <p:cNvPr id="20" name="Text Placeholder 11">
            <a:extLst>
              <a:ext uri="{FF2B5EF4-FFF2-40B4-BE49-F238E27FC236}">
                <a16:creationId xmlns:a16="http://schemas.microsoft.com/office/drawing/2014/main" id="{4BC5906F-3912-4B4A-B84B-CD3A1BD7E43B}"/>
              </a:ext>
            </a:extLst>
          </p:cNvPr>
          <p:cNvSpPr>
            <a:spLocks noGrp="1"/>
          </p:cNvSpPr>
          <p:nvPr>
            <p:ph type="body" sz="quarter" idx="23" hasCustomPrompt="1"/>
          </p:nvPr>
        </p:nvSpPr>
        <p:spPr>
          <a:xfrm>
            <a:off x="1819275" y="3033348"/>
            <a:ext cx="4017963" cy="1165543"/>
          </a:xfrm>
        </p:spPr>
        <p:txBody>
          <a:bodyPr anchor="ctr" anchorCtr="0"/>
          <a:lstStyle>
            <a:lvl1pPr>
              <a:defRPr/>
            </a:lvl1pPr>
          </a:lstStyle>
          <a:p>
            <a:pPr lvl="0"/>
            <a:r>
              <a:rPr lang="en-US"/>
              <a:t>Text</a:t>
            </a:r>
          </a:p>
        </p:txBody>
      </p:sp>
      <p:sp>
        <p:nvSpPr>
          <p:cNvPr id="21" name="Text Placeholder 4">
            <a:extLst>
              <a:ext uri="{FF2B5EF4-FFF2-40B4-BE49-F238E27FC236}">
                <a16:creationId xmlns:a16="http://schemas.microsoft.com/office/drawing/2014/main" id="{F85BC672-74D2-4C52-8B85-8578C5DFC828}"/>
              </a:ext>
            </a:extLst>
          </p:cNvPr>
          <p:cNvSpPr>
            <a:spLocks noGrp="1"/>
          </p:cNvSpPr>
          <p:nvPr>
            <p:ph type="body" sz="quarter" idx="24" hasCustomPrompt="1"/>
          </p:nvPr>
        </p:nvSpPr>
        <p:spPr>
          <a:xfrm>
            <a:off x="474663" y="4601117"/>
            <a:ext cx="1181100" cy="728663"/>
          </a:xfrm>
        </p:spPr>
        <p:txBody>
          <a:bodyPr>
            <a:noAutofit/>
          </a:bodyPr>
          <a:lstStyle>
            <a:lvl1pPr algn="r">
              <a:defRPr sz="4800" b="1">
                <a:solidFill>
                  <a:schemeClr val="accent1"/>
                </a:solidFill>
              </a:defRPr>
            </a:lvl1pPr>
          </a:lstStyle>
          <a:p>
            <a:pPr lvl="0"/>
            <a:r>
              <a:rPr lang="en-US"/>
              <a:t>###</a:t>
            </a:r>
          </a:p>
        </p:txBody>
      </p:sp>
      <p:sp>
        <p:nvSpPr>
          <p:cNvPr id="22" name="Text Placeholder 11">
            <a:extLst>
              <a:ext uri="{FF2B5EF4-FFF2-40B4-BE49-F238E27FC236}">
                <a16:creationId xmlns:a16="http://schemas.microsoft.com/office/drawing/2014/main" id="{D0D08D10-391D-4DB3-9818-3C9216147327}"/>
              </a:ext>
            </a:extLst>
          </p:cNvPr>
          <p:cNvSpPr>
            <a:spLocks noGrp="1"/>
          </p:cNvSpPr>
          <p:nvPr>
            <p:ph type="body" sz="quarter" idx="25" hasCustomPrompt="1"/>
          </p:nvPr>
        </p:nvSpPr>
        <p:spPr>
          <a:xfrm>
            <a:off x="1819275" y="4382676"/>
            <a:ext cx="4017963" cy="1165543"/>
          </a:xfrm>
        </p:spPr>
        <p:txBody>
          <a:bodyPr anchor="ctr" anchorCtr="0"/>
          <a:lstStyle>
            <a:lvl1pPr>
              <a:defRPr/>
            </a:lvl1pPr>
          </a:lstStyle>
          <a:p>
            <a:pPr lvl="0"/>
            <a:r>
              <a:rPr lang="en-US"/>
              <a:t>Text</a:t>
            </a:r>
          </a:p>
        </p:txBody>
      </p:sp>
      <p:pic>
        <p:nvPicPr>
          <p:cNvPr id="13" name="Graphic 12">
            <a:extLst>
              <a:ext uri="{FF2B5EF4-FFF2-40B4-BE49-F238E27FC236}">
                <a16:creationId xmlns:a16="http://schemas.microsoft.com/office/drawing/2014/main" id="{0B0B0C7A-BD5B-4603-BF98-88A2F22B98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3886" y="5736751"/>
            <a:ext cx="1333329" cy="638175"/>
          </a:xfrm>
          <a:prstGeom prst="rect">
            <a:avLst/>
          </a:prstGeom>
        </p:spPr>
      </p:pic>
    </p:spTree>
    <p:extLst>
      <p:ext uri="{BB962C8B-B14F-4D97-AF65-F5344CB8AC3E}">
        <p14:creationId xmlns:p14="http://schemas.microsoft.com/office/powerpoint/2010/main" val="34010497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 2 photos">
    <p:bg>
      <p:bgPr>
        <a:solidFill>
          <a:schemeClr val="bg1"/>
        </a:solidFill>
        <a:effectLst/>
      </p:bgPr>
    </p:bg>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6100455D-25C2-4F9C-977D-5DEC465F9D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54563"/>
            <a:ext cx="809625" cy="676275"/>
          </a:xfrm>
          <a:prstGeom prst="rect">
            <a:avLst/>
          </a:prstGeom>
        </p:spPr>
      </p:pic>
      <p:sp>
        <p:nvSpPr>
          <p:cNvPr id="2" name="Title 1">
            <a:extLst>
              <a:ext uri="{FF2B5EF4-FFF2-40B4-BE49-F238E27FC236}">
                <a16:creationId xmlns:a16="http://schemas.microsoft.com/office/drawing/2014/main" id="{B6097BE2-36AA-45A3-A21A-13D31875C4B7}"/>
              </a:ext>
            </a:extLst>
          </p:cNvPr>
          <p:cNvSpPr>
            <a:spLocks noGrp="1"/>
          </p:cNvSpPr>
          <p:nvPr>
            <p:ph type="title" hasCustomPrompt="1"/>
          </p:nvPr>
        </p:nvSpPr>
        <p:spPr>
          <a:xfrm>
            <a:off x="473886" y="483074"/>
            <a:ext cx="5363034" cy="888844"/>
          </a:xfrm>
        </p:spPr>
        <p:txBody>
          <a:bodyPr>
            <a:normAutofit/>
          </a:bodyPr>
          <a:lstStyle>
            <a:lvl1pPr>
              <a:defRPr sz="3200"/>
            </a:lvl1pPr>
          </a:lstStyle>
          <a:p>
            <a:r>
              <a:rPr lang="en-US" noProof="0"/>
              <a:t>Title</a:t>
            </a:r>
            <a:endParaRPr lang="lt-LT"/>
          </a:p>
        </p:txBody>
      </p:sp>
      <p:sp>
        <p:nvSpPr>
          <p:cNvPr id="9" name="Text Placeholder 17">
            <a:extLst>
              <a:ext uri="{FF2B5EF4-FFF2-40B4-BE49-F238E27FC236}">
                <a16:creationId xmlns:a16="http://schemas.microsoft.com/office/drawing/2014/main" id="{4B29FB47-0DE0-408B-87FA-10D676162352}"/>
              </a:ext>
            </a:extLst>
          </p:cNvPr>
          <p:cNvSpPr>
            <a:spLocks noGrp="1"/>
          </p:cNvSpPr>
          <p:nvPr>
            <p:ph type="body" sz="quarter" idx="17" hasCustomPrompt="1"/>
          </p:nvPr>
        </p:nvSpPr>
        <p:spPr>
          <a:xfrm>
            <a:off x="2118360" y="5821363"/>
            <a:ext cx="3718560" cy="554037"/>
          </a:xfrm>
        </p:spPr>
        <p:txBody>
          <a:bodyPr>
            <a:normAutofit/>
          </a:bodyPr>
          <a:lstStyle>
            <a:lvl1pPr>
              <a:lnSpc>
                <a:spcPct val="100000"/>
              </a:lnSpc>
              <a:buNone/>
              <a:defRPr lang="lt-LT" sz="1200" kern="1200" dirty="0">
                <a:solidFill>
                  <a:schemeClr val="tx1">
                    <a:tint val="75000"/>
                  </a:schemeClr>
                </a:solidFill>
                <a:latin typeface="+mn-lt"/>
                <a:ea typeface="+mn-ea"/>
                <a:cs typeface="+mn-cs"/>
              </a:defRPr>
            </a:lvl1pPr>
          </a:lstStyle>
          <a:p>
            <a:pPr lvl="0"/>
            <a:r>
              <a:rPr lang="en-US"/>
              <a:t>Source:</a:t>
            </a:r>
            <a:endParaRPr lang="lt-LT"/>
          </a:p>
        </p:txBody>
      </p:sp>
      <p:sp>
        <p:nvSpPr>
          <p:cNvPr id="10" name="Content Placeholder 2">
            <a:extLst>
              <a:ext uri="{FF2B5EF4-FFF2-40B4-BE49-F238E27FC236}">
                <a16:creationId xmlns:a16="http://schemas.microsoft.com/office/drawing/2014/main" id="{711A961B-A32D-43E4-AF5E-57F56C5C9BC5}"/>
              </a:ext>
            </a:extLst>
          </p:cNvPr>
          <p:cNvSpPr>
            <a:spLocks noGrp="1"/>
          </p:cNvSpPr>
          <p:nvPr>
            <p:ph idx="25" hasCustomPrompt="1"/>
          </p:nvPr>
        </p:nvSpPr>
        <p:spPr>
          <a:xfrm>
            <a:off x="473886" y="1684020"/>
            <a:ext cx="5363034" cy="3825241"/>
          </a:xfrm>
        </p:spPr>
        <p:txBody>
          <a:bodyPr/>
          <a:lstStyle>
            <a:lvl1pPr>
              <a:defRPr>
                <a:sym typeface="Wingdings" panose="05000000000000000000" pitchFamily="2" charset="2"/>
              </a:defRPr>
            </a:lvl1pPr>
            <a:lvl5pPr>
              <a:spcBef>
                <a:spcPts val="1000"/>
              </a:spcBef>
              <a:defRPr/>
            </a:lvl5pPr>
          </a:lstStyle>
          <a:p>
            <a:pPr lvl="0"/>
            <a:r>
              <a:rPr lang="en-US"/>
              <a:t>Text</a:t>
            </a:r>
            <a:r>
              <a:rPr lang="lt-LT"/>
              <a:t></a:t>
            </a:r>
            <a:r>
              <a:rPr lang="en-US"/>
              <a:t>Bullets 1</a:t>
            </a:r>
            <a:r>
              <a:rPr lang="lt-LT"/>
              <a:t></a:t>
            </a:r>
            <a:r>
              <a:rPr lang="en-US"/>
              <a:t>Bullets 2</a:t>
            </a:r>
            <a:r>
              <a:rPr lang="lt-LT"/>
              <a:t></a:t>
            </a:r>
            <a:r>
              <a:rPr lang="en-US"/>
              <a:t>Bullets 3</a:t>
            </a:r>
            <a:r>
              <a:rPr lang="lt-LT"/>
              <a:t> </a:t>
            </a:r>
            <a:r>
              <a:rPr lang="en-US"/>
              <a:t>Title</a:t>
            </a:r>
          </a:p>
          <a:p>
            <a:pPr lvl="1"/>
            <a:r>
              <a:rPr lang="en-US"/>
              <a:t>Second level</a:t>
            </a:r>
          </a:p>
          <a:p>
            <a:pPr lvl="2"/>
            <a:r>
              <a:rPr lang="en-US"/>
              <a:t>Third level</a:t>
            </a:r>
          </a:p>
          <a:p>
            <a:pPr lvl="3"/>
            <a:r>
              <a:rPr lang="en-US"/>
              <a:t>Fourth level</a:t>
            </a:r>
          </a:p>
          <a:p>
            <a:pPr lvl="4"/>
            <a:r>
              <a:rPr lang="en-US"/>
              <a:t>Fifth level</a:t>
            </a:r>
            <a:endParaRPr lang="lt-LT"/>
          </a:p>
        </p:txBody>
      </p:sp>
      <p:sp>
        <p:nvSpPr>
          <p:cNvPr id="11" name="Picture Placeholder 10">
            <a:extLst>
              <a:ext uri="{FF2B5EF4-FFF2-40B4-BE49-F238E27FC236}">
                <a16:creationId xmlns:a16="http://schemas.microsoft.com/office/drawing/2014/main" id="{32751DC9-66B5-43CD-A010-044AAFD30D29}"/>
              </a:ext>
            </a:extLst>
          </p:cNvPr>
          <p:cNvSpPr>
            <a:spLocks noGrp="1"/>
          </p:cNvSpPr>
          <p:nvPr>
            <p:ph type="pic" sz="quarter" idx="26"/>
          </p:nvPr>
        </p:nvSpPr>
        <p:spPr>
          <a:xfrm>
            <a:off x="6230492" y="0"/>
            <a:ext cx="5961508" cy="4718685"/>
          </a:xfrm>
          <a:custGeom>
            <a:avLst/>
            <a:gdLst>
              <a:gd name="connsiteX0" fmla="*/ 390559 w 5961508"/>
              <a:gd name="connsiteY0" fmla="*/ 3202752 h 4718685"/>
              <a:gd name="connsiteX1" fmla="*/ 773240 w 5961508"/>
              <a:gd name="connsiteY1" fmla="*/ 3436620 h 4718685"/>
              <a:gd name="connsiteX2" fmla="*/ 1101853 w 5961508"/>
              <a:gd name="connsiteY2" fmla="*/ 4141470 h 4718685"/>
              <a:gd name="connsiteX3" fmla="*/ 905638 w 5961508"/>
              <a:gd name="connsiteY3" fmla="*/ 4680585 h 4718685"/>
              <a:gd name="connsiteX4" fmla="*/ 734188 w 5961508"/>
              <a:gd name="connsiteY4" fmla="*/ 4718685 h 4718685"/>
              <a:gd name="connsiteX5" fmla="*/ 366523 w 5961508"/>
              <a:gd name="connsiteY5" fmla="*/ 4484370 h 4718685"/>
              <a:gd name="connsiteX6" fmla="*/ 37910 w 5961508"/>
              <a:gd name="connsiteY6" fmla="*/ 3779520 h 4718685"/>
              <a:gd name="connsiteX7" fmla="*/ 234125 w 5961508"/>
              <a:gd name="connsiteY7" fmla="*/ 3240405 h 4718685"/>
              <a:gd name="connsiteX8" fmla="*/ 390559 w 5961508"/>
              <a:gd name="connsiteY8" fmla="*/ 3202752 h 4718685"/>
              <a:gd name="connsiteX9" fmla="*/ 584869 w 5961508"/>
              <a:gd name="connsiteY9" fmla="*/ 1535877 h 4718685"/>
              <a:gd name="connsiteX10" fmla="*/ 967550 w 5961508"/>
              <a:gd name="connsiteY10" fmla="*/ 1769745 h 4718685"/>
              <a:gd name="connsiteX11" fmla="*/ 1877188 w 5961508"/>
              <a:gd name="connsiteY11" fmla="*/ 3721418 h 4718685"/>
              <a:gd name="connsiteX12" fmla="*/ 1680973 w 5961508"/>
              <a:gd name="connsiteY12" fmla="*/ 4260533 h 4718685"/>
              <a:gd name="connsiteX13" fmla="*/ 1509523 w 5961508"/>
              <a:gd name="connsiteY13" fmla="*/ 4298633 h 4718685"/>
              <a:gd name="connsiteX14" fmla="*/ 1141858 w 5961508"/>
              <a:gd name="connsiteY14" fmla="*/ 4064318 h 4718685"/>
              <a:gd name="connsiteX15" fmla="*/ 232220 w 5961508"/>
              <a:gd name="connsiteY15" fmla="*/ 2112645 h 4718685"/>
              <a:gd name="connsiteX16" fmla="*/ 428435 w 5961508"/>
              <a:gd name="connsiteY16" fmla="*/ 1573530 h 4718685"/>
              <a:gd name="connsiteX17" fmla="*/ 584869 w 5961508"/>
              <a:gd name="connsiteY17" fmla="*/ 1535877 h 4718685"/>
              <a:gd name="connsiteX18" fmla="*/ 881096 w 5961508"/>
              <a:gd name="connsiteY18" fmla="*/ 88077 h 4718685"/>
              <a:gd name="connsiteX19" fmla="*/ 1263778 w 5961508"/>
              <a:gd name="connsiteY19" fmla="*/ 321945 h 4718685"/>
              <a:gd name="connsiteX20" fmla="*/ 2846833 w 5961508"/>
              <a:gd name="connsiteY20" fmla="*/ 3716655 h 4718685"/>
              <a:gd name="connsiteX21" fmla="*/ 2650618 w 5961508"/>
              <a:gd name="connsiteY21" fmla="*/ 4255770 h 4718685"/>
              <a:gd name="connsiteX22" fmla="*/ 2479168 w 5961508"/>
              <a:gd name="connsiteY22" fmla="*/ 4293870 h 4718685"/>
              <a:gd name="connsiteX23" fmla="*/ 2111503 w 5961508"/>
              <a:gd name="connsiteY23" fmla="*/ 4059555 h 4718685"/>
              <a:gd name="connsiteX24" fmla="*/ 528448 w 5961508"/>
              <a:gd name="connsiteY24" fmla="*/ 664845 h 4718685"/>
              <a:gd name="connsiteX25" fmla="*/ 724663 w 5961508"/>
              <a:gd name="connsiteY25" fmla="*/ 125730 h 4718685"/>
              <a:gd name="connsiteX26" fmla="*/ 881096 w 5961508"/>
              <a:gd name="connsiteY26" fmla="*/ 88077 h 4718685"/>
              <a:gd name="connsiteX27" fmla="*/ 5076635 w 5961508"/>
              <a:gd name="connsiteY27" fmla="*/ 0 h 4718685"/>
              <a:gd name="connsiteX28" fmla="*/ 5961508 w 5961508"/>
              <a:gd name="connsiteY28" fmla="*/ 0 h 4718685"/>
              <a:gd name="connsiteX29" fmla="*/ 5961508 w 5961508"/>
              <a:gd name="connsiteY29" fmla="*/ 1897380 h 4718685"/>
              <a:gd name="connsiteX30" fmla="*/ 5960555 w 5961508"/>
              <a:gd name="connsiteY30" fmla="*/ 1894523 h 4718685"/>
              <a:gd name="connsiteX31" fmla="*/ 4105085 w 5961508"/>
              <a:gd name="connsiteY31" fmla="*/ 0 h 4718685"/>
              <a:gd name="connsiteX32" fmla="*/ 4999483 w 5961508"/>
              <a:gd name="connsiteY32" fmla="*/ 0 h 4718685"/>
              <a:gd name="connsiteX33" fmla="*/ 5464303 w 5961508"/>
              <a:gd name="connsiteY33" fmla="*/ 996315 h 4718685"/>
              <a:gd name="connsiteX34" fmla="*/ 5268088 w 5961508"/>
              <a:gd name="connsiteY34" fmla="*/ 1535430 h 4718685"/>
              <a:gd name="connsiteX35" fmla="*/ 5096638 w 5961508"/>
              <a:gd name="connsiteY35" fmla="*/ 1573530 h 4718685"/>
              <a:gd name="connsiteX36" fmla="*/ 4728973 w 5961508"/>
              <a:gd name="connsiteY36" fmla="*/ 1339215 h 4718685"/>
              <a:gd name="connsiteX37" fmla="*/ 3133535 w 5961508"/>
              <a:gd name="connsiteY37" fmla="*/ 0 h 4718685"/>
              <a:gd name="connsiteX38" fmla="*/ 4027933 w 5961508"/>
              <a:gd name="connsiteY38" fmla="*/ 0 h 4718685"/>
              <a:gd name="connsiteX39" fmla="*/ 4753738 w 5961508"/>
              <a:gd name="connsiteY39" fmla="*/ 1556385 h 4718685"/>
              <a:gd name="connsiteX40" fmla="*/ 4558475 w 5961508"/>
              <a:gd name="connsiteY40" fmla="*/ 2095500 h 4718685"/>
              <a:gd name="connsiteX41" fmla="*/ 4387025 w 5961508"/>
              <a:gd name="connsiteY41" fmla="*/ 2133600 h 4718685"/>
              <a:gd name="connsiteX42" fmla="*/ 4019360 w 5961508"/>
              <a:gd name="connsiteY42" fmla="*/ 1899285 h 4718685"/>
              <a:gd name="connsiteX43" fmla="*/ 2161985 w 5961508"/>
              <a:gd name="connsiteY43" fmla="*/ 0 h 4718685"/>
              <a:gd name="connsiteX44" fmla="*/ 3056383 w 5961508"/>
              <a:gd name="connsiteY44" fmla="*/ 0 h 4718685"/>
              <a:gd name="connsiteX45" fmla="*/ 4492753 w 5961508"/>
              <a:gd name="connsiteY45" fmla="*/ 3080385 h 4718685"/>
              <a:gd name="connsiteX46" fmla="*/ 4297490 w 5961508"/>
              <a:gd name="connsiteY46" fmla="*/ 3619500 h 4718685"/>
              <a:gd name="connsiteX47" fmla="*/ 4126040 w 5961508"/>
              <a:gd name="connsiteY47" fmla="*/ 3657600 h 4718685"/>
              <a:gd name="connsiteX48" fmla="*/ 3758375 w 5961508"/>
              <a:gd name="connsiteY48" fmla="*/ 3423285 h 4718685"/>
              <a:gd name="connsiteX49" fmla="*/ 1190435 w 5961508"/>
              <a:gd name="connsiteY49" fmla="*/ 0 h 4718685"/>
              <a:gd name="connsiteX50" fmla="*/ 2084833 w 5961508"/>
              <a:gd name="connsiteY50" fmla="*/ 0 h 4718685"/>
              <a:gd name="connsiteX51" fmla="*/ 3187828 w 5961508"/>
              <a:gd name="connsiteY51" fmla="*/ 2364105 h 4718685"/>
              <a:gd name="connsiteX52" fmla="*/ 2991613 w 5961508"/>
              <a:gd name="connsiteY52" fmla="*/ 2903220 h 4718685"/>
              <a:gd name="connsiteX53" fmla="*/ 2820163 w 5961508"/>
              <a:gd name="connsiteY53" fmla="*/ 2941320 h 4718685"/>
              <a:gd name="connsiteX54" fmla="*/ 2452498 w 5961508"/>
              <a:gd name="connsiteY54" fmla="*/ 2707005 h 4718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961508" h="4718685">
                <a:moveTo>
                  <a:pt x="390559" y="3202752"/>
                </a:moveTo>
                <a:cubicBezTo>
                  <a:pt x="548391" y="3197126"/>
                  <a:pt x="701803" y="3284459"/>
                  <a:pt x="773240" y="3436620"/>
                </a:cubicBezTo>
                <a:lnTo>
                  <a:pt x="1101853" y="4141470"/>
                </a:lnTo>
                <a:cubicBezTo>
                  <a:pt x="1196150" y="4345305"/>
                  <a:pt x="1108520" y="4586288"/>
                  <a:pt x="905638" y="4680585"/>
                </a:cubicBezTo>
                <a:cubicBezTo>
                  <a:pt x="850393" y="4706303"/>
                  <a:pt x="792290" y="4718685"/>
                  <a:pt x="734188" y="4718685"/>
                </a:cubicBezTo>
                <a:cubicBezTo>
                  <a:pt x="581788" y="4718685"/>
                  <a:pt x="435103" y="4632008"/>
                  <a:pt x="366523" y="4484370"/>
                </a:cubicBezTo>
                <a:lnTo>
                  <a:pt x="37910" y="3779520"/>
                </a:lnTo>
                <a:cubicBezTo>
                  <a:pt x="-56387" y="3576638"/>
                  <a:pt x="31243" y="3335655"/>
                  <a:pt x="234125" y="3240405"/>
                </a:cubicBezTo>
                <a:cubicBezTo>
                  <a:pt x="284846" y="3216831"/>
                  <a:pt x="337948" y="3204627"/>
                  <a:pt x="390559" y="3202752"/>
                </a:cubicBezTo>
                <a:close/>
                <a:moveTo>
                  <a:pt x="584869" y="1535877"/>
                </a:moveTo>
                <a:cubicBezTo>
                  <a:pt x="742701" y="1530251"/>
                  <a:pt x="896113" y="1617584"/>
                  <a:pt x="967550" y="1769745"/>
                </a:cubicBezTo>
                <a:lnTo>
                  <a:pt x="1877188" y="3721418"/>
                </a:lnTo>
                <a:cubicBezTo>
                  <a:pt x="1971485" y="3924300"/>
                  <a:pt x="1883855" y="4166235"/>
                  <a:pt x="1680973" y="4260533"/>
                </a:cubicBezTo>
                <a:cubicBezTo>
                  <a:pt x="1625728" y="4286250"/>
                  <a:pt x="1567625" y="4298633"/>
                  <a:pt x="1509523" y="4298633"/>
                </a:cubicBezTo>
                <a:cubicBezTo>
                  <a:pt x="1357123" y="4298633"/>
                  <a:pt x="1210438" y="4211955"/>
                  <a:pt x="1141858" y="4064318"/>
                </a:cubicBezTo>
                <a:lnTo>
                  <a:pt x="232220" y="2112645"/>
                </a:lnTo>
                <a:cubicBezTo>
                  <a:pt x="137923" y="1909763"/>
                  <a:pt x="225553" y="1668780"/>
                  <a:pt x="428435" y="1573530"/>
                </a:cubicBezTo>
                <a:cubicBezTo>
                  <a:pt x="479156" y="1549956"/>
                  <a:pt x="532258" y="1537752"/>
                  <a:pt x="584869" y="1535877"/>
                </a:cubicBezTo>
                <a:close/>
                <a:moveTo>
                  <a:pt x="881096" y="88077"/>
                </a:moveTo>
                <a:cubicBezTo>
                  <a:pt x="1038929" y="82451"/>
                  <a:pt x="1192341" y="169784"/>
                  <a:pt x="1263778" y="321945"/>
                </a:cubicBezTo>
                <a:lnTo>
                  <a:pt x="2846833" y="3716655"/>
                </a:lnTo>
                <a:cubicBezTo>
                  <a:pt x="2941130" y="3920490"/>
                  <a:pt x="2853500" y="4161473"/>
                  <a:pt x="2650618" y="4255770"/>
                </a:cubicBezTo>
                <a:cubicBezTo>
                  <a:pt x="2595373" y="4281488"/>
                  <a:pt x="2537270" y="4293870"/>
                  <a:pt x="2479168" y="4293870"/>
                </a:cubicBezTo>
                <a:cubicBezTo>
                  <a:pt x="2326768" y="4293870"/>
                  <a:pt x="2180083" y="4207193"/>
                  <a:pt x="2111503" y="4059555"/>
                </a:cubicBezTo>
                <a:lnTo>
                  <a:pt x="528448" y="664845"/>
                </a:lnTo>
                <a:cubicBezTo>
                  <a:pt x="434150" y="461963"/>
                  <a:pt x="521780" y="220980"/>
                  <a:pt x="724663" y="125730"/>
                </a:cubicBezTo>
                <a:cubicBezTo>
                  <a:pt x="775384" y="102156"/>
                  <a:pt x="828486" y="89952"/>
                  <a:pt x="881096" y="88077"/>
                </a:cubicBezTo>
                <a:close/>
                <a:moveTo>
                  <a:pt x="5076635" y="0"/>
                </a:moveTo>
                <a:lnTo>
                  <a:pt x="5961508" y="0"/>
                </a:lnTo>
                <a:lnTo>
                  <a:pt x="5961508" y="1897380"/>
                </a:lnTo>
                <a:cubicBezTo>
                  <a:pt x="5961508" y="1896428"/>
                  <a:pt x="5960555" y="1895475"/>
                  <a:pt x="5960555" y="1894523"/>
                </a:cubicBezTo>
                <a:close/>
                <a:moveTo>
                  <a:pt x="4105085" y="0"/>
                </a:moveTo>
                <a:lnTo>
                  <a:pt x="4999483" y="0"/>
                </a:lnTo>
                <a:lnTo>
                  <a:pt x="5464303" y="996315"/>
                </a:lnTo>
                <a:cubicBezTo>
                  <a:pt x="5558600" y="1199198"/>
                  <a:pt x="5470970" y="1440180"/>
                  <a:pt x="5268088" y="1535430"/>
                </a:cubicBezTo>
                <a:cubicBezTo>
                  <a:pt x="5212843" y="1561148"/>
                  <a:pt x="5154740" y="1573530"/>
                  <a:pt x="5096638" y="1573530"/>
                </a:cubicBezTo>
                <a:cubicBezTo>
                  <a:pt x="4944238" y="1573530"/>
                  <a:pt x="4797553" y="1486853"/>
                  <a:pt x="4728973" y="1339215"/>
                </a:cubicBezTo>
                <a:close/>
                <a:moveTo>
                  <a:pt x="3133535" y="0"/>
                </a:moveTo>
                <a:lnTo>
                  <a:pt x="4027933" y="0"/>
                </a:lnTo>
                <a:lnTo>
                  <a:pt x="4753738" y="1556385"/>
                </a:lnTo>
                <a:cubicBezTo>
                  <a:pt x="4848988" y="1760220"/>
                  <a:pt x="4761358" y="2001203"/>
                  <a:pt x="4558475" y="2095500"/>
                </a:cubicBezTo>
                <a:cubicBezTo>
                  <a:pt x="4503230" y="2121218"/>
                  <a:pt x="4445128" y="2133600"/>
                  <a:pt x="4387025" y="2133600"/>
                </a:cubicBezTo>
                <a:cubicBezTo>
                  <a:pt x="4234625" y="2133600"/>
                  <a:pt x="4087940" y="2046923"/>
                  <a:pt x="4019360" y="1899285"/>
                </a:cubicBezTo>
                <a:close/>
                <a:moveTo>
                  <a:pt x="2161985" y="0"/>
                </a:moveTo>
                <a:lnTo>
                  <a:pt x="3056383" y="0"/>
                </a:lnTo>
                <a:lnTo>
                  <a:pt x="4492753" y="3080385"/>
                </a:lnTo>
                <a:cubicBezTo>
                  <a:pt x="4588003" y="3283268"/>
                  <a:pt x="4500373" y="3524250"/>
                  <a:pt x="4297490" y="3619500"/>
                </a:cubicBezTo>
                <a:cubicBezTo>
                  <a:pt x="4242245" y="3645218"/>
                  <a:pt x="4184143" y="3657600"/>
                  <a:pt x="4126040" y="3657600"/>
                </a:cubicBezTo>
                <a:cubicBezTo>
                  <a:pt x="3973640" y="3657600"/>
                  <a:pt x="3826955" y="3570923"/>
                  <a:pt x="3758375" y="3423285"/>
                </a:cubicBezTo>
                <a:close/>
                <a:moveTo>
                  <a:pt x="1190435" y="0"/>
                </a:moveTo>
                <a:lnTo>
                  <a:pt x="2084833" y="0"/>
                </a:lnTo>
                <a:lnTo>
                  <a:pt x="3187828" y="2364105"/>
                </a:lnTo>
                <a:cubicBezTo>
                  <a:pt x="3282125" y="2566988"/>
                  <a:pt x="3194495" y="2808923"/>
                  <a:pt x="2991613" y="2903220"/>
                </a:cubicBezTo>
                <a:cubicBezTo>
                  <a:pt x="2936368" y="2928938"/>
                  <a:pt x="2878265" y="2941320"/>
                  <a:pt x="2820163" y="2941320"/>
                </a:cubicBezTo>
                <a:cubicBezTo>
                  <a:pt x="2667763" y="2941320"/>
                  <a:pt x="2521078" y="2854643"/>
                  <a:pt x="2452498" y="2707005"/>
                </a:cubicBezTo>
                <a:close/>
              </a:path>
            </a:pathLst>
          </a:custGeom>
          <a:solidFill>
            <a:schemeClr val="accent6"/>
          </a:solidFill>
        </p:spPr>
        <p:txBody>
          <a:bodyPr wrap="square" anchor="ctr" anchorCtr="0">
            <a:noAutofit/>
          </a:bodyPr>
          <a:lstStyle>
            <a:lvl1pPr algn="ctr">
              <a:defRPr/>
            </a:lvl1pPr>
          </a:lstStyle>
          <a:p>
            <a:r>
              <a:rPr lang="en-US"/>
              <a:t>Click icon to add picture</a:t>
            </a:r>
            <a:endParaRPr lang="lt-LT"/>
          </a:p>
        </p:txBody>
      </p:sp>
      <p:sp>
        <p:nvSpPr>
          <p:cNvPr id="17" name="Picture Placeholder 16">
            <a:extLst>
              <a:ext uri="{FF2B5EF4-FFF2-40B4-BE49-F238E27FC236}">
                <a16:creationId xmlns:a16="http://schemas.microsoft.com/office/drawing/2014/main" id="{5EFF8F98-85AE-4D04-8B62-9D19C53DA057}"/>
              </a:ext>
            </a:extLst>
          </p:cNvPr>
          <p:cNvSpPr>
            <a:spLocks noGrp="1"/>
          </p:cNvSpPr>
          <p:nvPr>
            <p:ph type="pic" sz="quarter" idx="27"/>
          </p:nvPr>
        </p:nvSpPr>
        <p:spPr>
          <a:xfrm>
            <a:off x="6955345" y="1596580"/>
            <a:ext cx="5236655" cy="5261420"/>
          </a:xfrm>
          <a:custGeom>
            <a:avLst/>
            <a:gdLst>
              <a:gd name="connsiteX0" fmla="*/ 390558 w 5236655"/>
              <a:gd name="connsiteY0" fmla="*/ 3163108 h 5261420"/>
              <a:gd name="connsiteX1" fmla="*/ 773240 w 5236655"/>
              <a:gd name="connsiteY1" fmla="*/ 3397378 h 5261420"/>
              <a:gd name="connsiteX2" fmla="*/ 1642872 w 5236655"/>
              <a:gd name="connsiteY2" fmla="*/ 5261420 h 5261420"/>
              <a:gd name="connsiteX3" fmla="*/ 747522 w 5236655"/>
              <a:gd name="connsiteY3" fmla="*/ 5261420 h 5261420"/>
              <a:gd name="connsiteX4" fmla="*/ 37910 w 5236655"/>
              <a:gd name="connsiteY4" fmla="*/ 3740278 h 5261420"/>
              <a:gd name="connsiteX5" fmla="*/ 234125 w 5236655"/>
              <a:gd name="connsiteY5" fmla="*/ 3201163 h 5261420"/>
              <a:gd name="connsiteX6" fmla="*/ 390558 w 5236655"/>
              <a:gd name="connsiteY6" fmla="*/ 3163108 h 5261420"/>
              <a:gd name="connsiteX7" fmla="*/ 2136491 w 5236655"/>
              <a:gd name="connsiteY7" fmla="*/ 2739647 h 5261420"/>
              <a:gd name="connsiteX8" fmla="*/ 2519172 w 5236655"/>
              <a:gd name="connsiteY8" fmla="*/ 2973515 h 5261420"/>
              <a:gd name="connsiteX9" fmla="*/ 3585972 w 5236655"/>
              <a:gd name="connsiteY9" fmla="*/ 5261420 h 5261420"/>
              <a:gd name="connsiteX10" fmla="*/ 2690622 w 5236655"/>
              <a:gd name="connsiteY10" fmla="*/ 5261420 h 5261420"/>
              <a:gd name="connsiteX11" fmla="*/ 1783842 w 5236655"/>
              <a:gd name="connsiteY11" fmla="*/ 3316415 h 5261420"/>
              <a:gd name="connsiteX12" fmla="*/ 1980057 w 5236655"/>
              <a:gd name="connsiteY12" fmla="*/ 2777300 h 5261420"/>
              <a:gd name="connsiteX13" fmla="*/ 2136491 w 5236655"/>
              <a:gd name="connsiteY13" fmla="*/ 2739647 h 5261420"/>
              <a:gd name="connsiteX14" fmla="*/ 1150653 w 5236655"/>
              <a:gd name="connsiteY14" fmla="*/ 2709167 h 5261420"/>
              <a:gd name="connsiteX15" fmla="*/ 1533335 w 5236655"/>
              <a:gd name="connsiteY15" fmla="*/ 2943035 h 5261420"/>
              <a:gd name="connsiteX16" fmla="*/ 2506790 w 5236655"/>
              <a:gd name="connsiteY16" fmla="*/ 5029963 h 5261420"/>
              <a:gd name="connsiteX17" fmla="*/ 2539175 w 5236655"/>
              <a:gd name="connsiteY17" fmla="*/ 5261420 h 5261420"/>
              <a:gd name="connsiteX18" fmla="*/ 1719072 w 5236655"/>
              <a:gd name="connsiteY18" fmla="*/ 5261420 h 5261420"/>
              <a:gd name="connsiteX19" fmla="*/ 798005 w 5236655"/>
              <a:gd name="connsiteY19" fmla="*/ 3285935 h 5261420"/>
              <a:gd name="connsiteX20" fmla="*/ 994220 w 5236655"/>
              <a:gd name="connsiteY20" fmla="*/ 2746820 h 5261420"/>
              <a:gd name="connsiteX21" fmla="*/ 1150653 w 5236655"/>
              <a:gd name="connsiteY21" fmla="*/ 2709167 h 5261420"/>
              <a:gd name="connsiteX22" fmla="*/ 3806223 w 5236655"/>
              <a:gd name="connsiteY22" fmla="*/ 2153859 h 5261420"/>
              <a:gd name="connsiteX23" fmla="*/ 4188905 w 5236655"/>
              <a:gd name="connsiteY23" fmla="*/ 2387728 h 5261420"/>
              <a:gd name="connsiteX24" fmla="*/ 5236655 w 5236655"/>
              <a:gd name="connsiteY24" fmla="*/ 4634675 h 5261420"/>
              <a:gd name="connsiteX25" fmla="*/ 5236655 w 5236655"/>
              <a:gd name="connsiteY25" fmla="*/ 5261420 h 5261420"/>
              <a:gd name="connsiteX26" fmla="*/ 5235702 w 5236655"/>
              <a:gd name="connsiteY26" fmla="*/ 5261420 h 5261420"/>
              <a:gd name="connsiteX27" fmla="*/ 4633722 w 5236655"/>
              <a:gd name="connsiteY27" fmla="*/ 5261420 h 5261420"/>
              <a:gd name="connsiteX28" fmla="*/ 3453575 w 5236655"/>
              <a:gd name="connsiteY28" fmla="*/ 2730628 h 5261420"/>
              <a:gd name="connsiteX29" fmla="*/ 3649790 w 5236655"/>
              <a:gd name="connsiteY29" fmla="*/ 2191513 h 5261420"/>
              <a:gd name="connsiteX30" fmla="*/ 3806223 w 5236655"/>
              <a:gd name="connsiteY30" fmla="*/ 2153859 h 5261420"/>
              <a:gd name="connsiteX31" fmla="*/ 2485106 w 5236655"/>
              <a:gd name="connsiteY31" fmla="*/ 1402888 h 5261420"/>
              <a:gd name="connsiteX32" fmla="*/ 2867787 w 5236655"/>
              <a:gd name="connsiteY32" fmla="*/ 1637158 h 5261420"/>
              <a:gd name="connsiteX33" fmla="*/ 4557522 w 5236655"/>
              <a:gd name="connsiteY33" fmla="*/ 5261420 h 5261420"/>
              <a:gd name="connsiteX34" fmla="*/ 3662172 w 5236655"/>
              <a:gd name="connsiteY34" fmla="*/ 5261420 h 5261420"/>
              <a:gd name="connsiteX35" fmla="*/ 2132457 w 5236655"/>
              <a:gd name="connsiteY35" fmla="*/ 1980058 h 5261420"/>
              <a:gd name="connsiteX36" fmla="*/ 2328672 w 5236655"/>
              <a:gd name="connsiteY36" fmla="*/ 1440943 h 5261420"/>
              <a:gd name="connsiteX37" fmla="*/ 2485106 w 5236655"/>
              <a:gd name="connsiteY37" fmla="*/ 1402888 h 5261420"/>
              <a:gd name="connsiteX38" fmla="*/ 4049111 w 5236655"/>
              <a:gd name="connsiteY38" fmla="*/ 590807 h 5261420"/>
              <a:gd name="connsiteX39" fmla="*/ 4431792 w 5236655"/>
              <a:gd name="connsiteY39" fmla="*/ 824675 h 5261420"/>
              <a:gd name="connsiteX40" fmla="*/ 5235702 w 5236655"/>
              <a:gd name="connsiteY40" fmla="*/ 2550605 h 5261420"/>
              <a:gd name="connsiteX41" fmla="*/ 5235702 w 5236655"/>
              <a:gd name="connsiteY41" fmla="*/ 4468940 h 5261420"/>
              <a:gd name="connsiteX42" fmla="*/ 3696462 w 5236655"/>
              <a:gd name="connsiteY42" fmla="*/ 1167575 h 5261420"/>
              <a:gd name="connsiteX43" fmla="*/ 3892677 w 5236655"/>
              <a:gd name="connsiteY43" fmla="*/ 628460 h 5261420"/>
              <a:gd name="connsiteX44" fmla="*/ 4049111 w 5236655"/>
              <a:gd name="connsiteY44" fmla="*/ 590807 h 5261420"/>
              <a:gd name="connsiteX45" fmla="*/ 4744436 w 5236655"/>
              <a:gd name="connsiteY45" fmla="*/ 257 h 5261420"/>
              <a:gd name="connsiteX46" fmla="*/ 5127117 w 5236655"/>
              <a:gd name="connsiteY46" fmla="*/ 234125 h 5261420"/>
              <a:gd name="connsiteX47" fmla="*/ 5235702 w 5236655"/>
              <a:gd name="connsiteY47" fmla="*/ 467488 h 5261420"/>
              <a:gd name="connsiteX48" fmla="*/ 5235702 w 5236655"/>
              <a:gd name="connsiteY48" fmla="*/ 2385823 h 5261420"/>
              <a:gd name="connsiteX49" fmla="*/ 4391787 w 5236655"/>
              <a:gd name="connsiteY49" fmla="*/ 577025 h 5261420"/>
              <a:gd name="connsiteX50" fmla="*/ 4588002 w 5236655"/>
              <a:gd name="connsiteY50" fmla="*/ 37910 h 5261420"/>
              <a:gd name="connsiteX51" fmla="*/ 4744436 w 5236655"/>
              <a:gd name="connsiteY51" fmla="*/ 257 h 5261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236655" h="5261420">
                <a:moveTo>
                  <a:pt x="390558" y="3163108"/>
                </a:moveTo>
                <a:cubicBezTo>
                  <a:pt x="548390" y="3157348"/>
                  <a:pt x="701803" y="3245216"/>
                  <a:pt x="773240" y="3397378"/>
                </a:cubicBezTo>
                <a:lnTo>
                  <a:pt x="1642872" y="5261420"/>
                </a:lnTo>
                <a:lnTo>
                  <a:pt x="747522" y="5261420"/>
                </a:lnTo>
                <a:lnTo>
                  <a:pt x="37910" y="3740278"/>
                </a:lnTo>
                <a:cubicBezTo>
                  <a:pt x="-56388" y="3537395"/>
                  <a:pt x="31242" y="3296413"/>
                  <a:pt x="234125" y="3201163"/>
                </a:cubicBezTo>
                <a:cubicBezTo>
                  <a:pt x="284846" y="3177351"/>
                  <a:pt x="337948" y="3165028"/>
                  <a:pt x="390558" y="3163108"/>
                </a:cubicBezTo>
                <a:close/>
                <a:moveTo>
                  <a:pt x="2136491" y="2739647"/>
                </a:moveTo>
                <a:cubicBezTo>
                  <a:pt x="2294323" y="2734021"/>
                  <a:pt x="2447735" y="2821354"/>
                  <a:pt x="2519172" y="2973515"/>
                </a:cubicBezTo>
                <a:lnTo>
                  <a:pt x="3585972" y="5261420"/>
                </a:lnTo>
                <a:lnTo>
                  <a:pt x="2690622" y="5261420"/>
                </a:lnTo>
                <a:lnTo>
                  <a:pt x="1783842" y="3316415"/>
                </a:lnTo>
                <a:cubicBezTo>
                  <a:pt x="1689545" y="3113533"/>
                  <a:pt x="1777175" y="2872550"/>
                  <a:pt x="1980057" y="2777300"/>
                </a:cubicBezTo>
                <a:cubicBezTo>
                  <a:pt x="2030778" y="2753726"/>
                  <a:pt x="2083880" y="2741522"/>
                  <a:pt x="2136491" y="2739647"/>
                </a:cubicBezTo>
                <a:close/>
                <a:moveTo>
                  <a:pt x="1150653" y="2709167"/>
                </a:moveTo>
                <a:cubicBezTo>
                  <a:pt x="1308486" y="2703541"/>
                  <a:pt x="1461898" y="2790874"/>
                  <a:pt x="1533335" y="2943035"/>
                </a:cubicBezTo>
                <a:lnTo>
                  <a:pt x="2506790" y="5029963"/>
                </a:lnTo>
                <a:cubicBezTo>
                  <a:pt x="2541080" y="5105210"/>
                  <a:pt x="2550605" y="5185220"/>
                  <a:pt x="2539175" y="5261420"/>
                </a:cubicBezTo>
                <a:lnTo>
                  <a:pt x="1719072" y="5261420"/>
                </a:lnTo>
                <a:lnTo>
                  <a:pt x="798005" y="3285935"/>
                </a:lnTo>
                <a:cubicBezTo>
                  <a:pt x="703707" y="3083053"/>
                  <a:pt x="791337" y="2842070"/>
                  <a:pt x="994220" y="2746820"/>
                </a:cubicBezTo>
                <a:cubicBezTo>
                  <a:pt x="1044941" y="2723246"/>
                  <a:pt x="1098043" y="2711042"/>
                  <a:pt x="1150653" y="2709167"/>
                </a:cubicBezTo>
                <a:close/>
                <a:moveTo>
                  <a:pt x="3806223" y="2153859"/>
                </a:moveTo>
                <a:cubicBezTo>
                  <a:pt x="3964055" y="2148234"/>
                  <a:pt x="4117468" y="2235566"/>
                  <a:pt x="4188905" y="2387728"/>
                </a:cubicBezTo>
                <a:lnTo>
                  <a:pt x="5236655" y="4634675"/>
                </a:lnTo>
                <a:lnTo>
                  <a:pt x="5236655" y="5261420"/>
                </a:lnTo>
                <a:lnTo>
                  <a:pt x="5235702" y="5261420"/>
                </a:lnTo>
                <a:lnTo>
                  <a:pt x="4633722" y="5261420"/>
                </a:lnTo>
                <a:lnTo>
                  <a:pt x="3453575" y="2730628"/>
                </a:lnTo>
                <a:cubicBezTo>
                  <a:pt x="3359277" y="2527745"/>
                  <a:pt x="3446907" y="2286763"/>
                  <a:pt x="3649790" y="2191513"/>
                </a:cubicBezTo>
                <a:cubicBezTo>
                  <a:pt x="3700511" y="2167939"/>
                  <a:pt x="3753613" y="2155735"/>
                  <a:pt x="3806223" y="2153859"/>
                </a:cubicBezTo>
                <a:close/>
                <a:moveTo>
                  <a:pt x="2485106" y="1402888"/>
                </a:moveTo>
                <a:cubicBezTo>
                  <a:pt x="2642938" y="1397128"/>
                  <a:pt x="2796350" y="1484996"/>
                  <a:pt x="2867787" y="1637158"/>
                </a:cubicBezTo>
                <a:lnTo>
                  <a:pt x="4557522" y="5261420"/>
                </a:lnTo>
                <a:lnTo>
                  <a:pt x="3662172" y="5261420"/>
                </a:lnTo>
                <a:lnTo>
                  <a:pt x="2132457" y="1980058"/>
                </a:lnTo>
                <a:cubicBezTo>
                  <a:pt x="2038160" y="1777175"/>
                  <a:pt x="2125790" y="1536193"/>
                  <a:pt x="2328672" y="1440943"/>
                </a:cubicBezTo>
                <a:cubicBezTo>
                  <a:pt x="2379393" y="1417131"/>
                  <a:pt x="2432495" y="1404808"/>
                  <a:pt x="2485106" y="1402888"/>
                </a:cubicBezTo>
                <a:close/>
                <a:moveTo>
                  <a:pt x="4049111" y="590807"/>
                </a:moveTo>
                <a:cubicBezTo>
                  <a:pt x="4206943" y="585181"/>
                  <a:pt x="4360355" y="672514"/>
                  <a:pt x="4431792" y="824675"/>
                </a:cubicBezTo>
                <a:lnTo>
                  <a:pt x="5235702" y="2550605"/>
                </a:lnTo>
                <a:lnTo>
                  <a:pt x="5235702" y="4468940"/>
                </a:lnTo>
                <a:lnTo>
                  <a:pt x="3696462" y="1167575"/>
                </a:lnTo>
                <a:cubicBezTo>
                  <a:pt x="3602165" y="964693"/>
                  <a:pt x="3689795" y="723710"/>
                  <a:pt x="3892677" y="628460"/>
                </a:cubicBezTo>
                <a:cubicBezTo>
                  <a:pt x="3943398" y="604886"/>
                  <a:pt x="3996500" y="592682"/>
                  <a:pt x="4049111" y="590807"/>
                </a:cubicBezTo>
                <a:close/>
                <a:moveTo>
                  <a:pt x="4744436" y="257"/>
                </a:moveTo>
                <a:cubicBezTo>
                  <a:pt x="4902268" y="-5369"/>
                  <a:pt x="5055679" y="81964"/>
                  <a:pt x="5127117" y="234125"/>
                </a:cubicBezTo>
                <a:lnTo>
                  <a:pt x="5235702" y="467488"/>
                </a:lnTo>
                <a:lnTo>
                  <a:pt x="5235702" y="2385823"/>
                </a:lnTo>
                <a:lnTo>
                  <a:pt x="4391787" y="577025"/>
                </a:lnTo>
                <a:cubicBezTo>
                  <a:pt x="4297490" y="374143"/>
                  <a:pt x="4385120" y="133160"/>
                  <a:pt x="4588002" y="37910"/>
                </a:cubicBezTo>
                <a:cubicBezTo>
                  <a:pt x="4638723" y="14336"/>
                  <a:pt x="4691825" y="2132"/>
                  <a:pt x="4744436" y="257"/>
                </a:cubicBezTo>
                <a:close/>
              </a:path>
            </a:pathLst>
          </a:custGeom>
          <a:solidFill>
            <a:schemeClr val="accent2"/>
          </a:solidFill>
        </p:spPr>
        <p:txBody>
          <a:bodyPr wrap="square" anchor="ctr" anchorCtr="0">
            <a:noAutofit/>
          </a:bodyPr>
          <a:lstStyle>
            <a:lvl1pPr algn="ctr">
              <a:defRPr/>
            </a:lvl1pPr>
          </a:lstStyle>
          <a:p>
            <a:r>
              <a:rPr lang="en-US"/>
              <a:t>Click icon to add picture</a:t>
            </a:r>
            <a:endParaRPr lang="lt-LT"/>
          </a:p>
        </p:txBody>
      </p:sp>
      <p:pic>
        <p:nvPicPr>
          <p:cNvPr id="12" name="Graphic 11">
            <a:extLst>
              <a:ext uri="{FF2B5EF4-FFF2-40B4-BE49-F238E27FC236}">
                <a16:creationId xmlns:a16="http://schemas.microsoft.com/office/drawing/2014/main" id="{2E45B4F2-1A33-459B-809C-A088AF29A11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3886" y="5736751"/>
            <a:ext cx="1333329" cy="638175"/>
          </a:xfrm>
          <a:prstGeom prst="rect">
            <a:avLst/>
          </a:prstGeom>
        </p:spPr>
      </p:pic>
    </p:spTree>
    <p:extLst>
      <p:ext uri="{BB962C8B-B14F-4D97-AF65-F5344CB8AC3E}">
        <p14:creationId xmlns:p14="http://schemas.microsoft.com/office/powerpoint/2010/main" val="2527737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32BC3-7600-45F1-87E9-4D98737F3DED}"/>
              </a:ext>
            </a:extLst>
          </p:cNvPr>
          <p:cNvSpPr>
            <a:spLocks noGrp="1"/>
          </p:cNvSpPr>
          <p:nvPr>
            <p:ph type="ctrTitle" hasCustomPrompt="1"/>
          </p:nvPr>
        </p:nvSpPr>
        <p:spPr>
          <a:xfrm>
            <a:off x="6096000" y="1998600"/>
            <a:ext cx="5355907" cy="1940940"/>
          </a:xfrm>
        </p:spPr>
        <p:txBody>
          <a:bodyPr anchor="ctr" anchorCtr="0">
            <a:normAutofit/>
          </a:bodyPr>
          <a:lstStyle>
            <a:lvl1pPr algn="l">
              <a:defRPr sz="3600">
                <a:solidFill>
                  <a:schemeClr val="bg1"/>
                </a:solidFill>
              </a:defRPr>
            </a:lvl1pPr>
          </a:lstStyle>
          <a:p>
            <a:r>
              <a:rPr lang="en-US"/>
              <a:t>Title</a:t>
            </a:r>
            <a:endParaRPr lang="lt-LT"/>
          </a:p>
        </p:txBody>
      </p:sp>
      <p:sp>
        <p:nvSpPr>
          <p:cNvPr id="3" name="Subtitle 2">
            <a:extLst>
              <a:ext uri="{FF2B5EF4-FFF2-40B4-BE49-F238E27FC236}">
                <a16:creationId xmlns:a16="http://schemas.microsoft.com/office/drawing/2014/main" id="{9200C1C1-1601-428F-B846-D86BAF370678}"/>
              </a:ext>
            </a:extLst>
          </p:cNvPr>
          <p:cNvSpPr>
            <a:spLocks noGrp="1"/>
          </p:cNvSpPr>
          <p:nvPr>
            <p:ph type="subTitle" idx="1"/>
          </p:nvPr>
        </p:nvSpPr>
        <p:spPr>
          <a:xfrm>
            <a:off x="6096000" y="4229099"/>
            <a:ext cx="5355907" cy="632776"/>
          </a:xfrm>
        </p:spPr>
        <p:txBody>
          <a:bodyPr anchor="t" anchorCtr="0">
            <a:noAutofit/>
          </a:bodyPr>
          <a:lstStyle>
            <a:lvl1pPr marL="0" indent="0" algn="l">
              <a:spcBef>
                <a:spcPts val="0"/>
              </a:spcBef>
              <a:buNone/>
              <a:defRPr sz="18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t-LT"/>
          </a:p>
        </p:txBody>
      </p:sp>
      <p:pic>
        <p:nvPicPr>
          <p:cNvPr id="4" name="Graphic 3">
            <a:extLst>
              <a:ext uri="{FF2B5EF4-FFF2-40B4-BE49-F238E27FC236}">
                <a16:creationId xmlns:a16="http://schemas.microsoft.com/office/drawing/2014/main" id="{29F37A9D-E77E-422C-A46E-D45F12C9A1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08782" y="5345430"/>
            <a:ext cx="2143125" cy="1028700"/>
          </a:xfrm>
          <a:prstGeom prst="rect">
            <a:avLst/>
          </a:prstGeom>
        </p:spPr>
      </p:pic>
      <p:sp>
        <p:nvSpPr>
          <p:cNvPr id="9" name="Picture Placeholder 8">
            <a:extLst>
              <a:ext uri="{FF2B5EF4-FFF2-40B4-BE49-F238E27FC236}">
                <a16:creationId xmlns:a16="http://schemas.microsoft.com/office/drawing/2014/main" id="{6CC8A811-6F78-4B9A-A586-276FC9B3B017}"/>
              </a:ext>
            </a:extLst>
          </p:cNvPr>
          <p:cNvSpPr>
            <a:spLocks noGrp="1"/>
          </p:cNvSpPr>
          <p:nvPr>
            <p:ph type="pic" sz="quarter" idx="10"/>
          </p:nvPr>
        </p:nvSpPr>
        <p:spPr>
          <a:xfrm>
            <a:off x="0" y="0"/>
            <a:ext cx="5572558" cy="6858000"/>
          </a:xfrm>
          <a:custGeom>
            <a:avLst/>
            <a:gdLst>
              <a:gd name="connsiteX0" fmla="*/ 813 w 4754501"/>
              <a:gd name="connsiteY0" fmla="*/ 5478274 h 5851239"/>
              <a:gd name="connsiteX1" fmla="*/ 168200 w 4754501"/>
              <a:gd name="connsiteY1" fmla="*/ 5850426 h 5851239"/>
              <a:gd name="connsiteX2" fmla="*/ 813 w 4754501"/>
              <a:gd name="connsiteY2" fmla="*/ 5850426 h 5851239"/>
              <a:gd name="connsiteX3" fmla="*/ 57970 w 4754501"/>
              <a:gd name="connsiteY3" fmla="*/ 4273236 h 5851239"/>
              <a:gd name="connsiteX4" fmla="*/ 381903 w 4754501"/>
              <a:gd name="connsiteY4" fmla="*/ 4477201 h 5851239"/>
              <a:gd name="connsiteX5" fmla="*/ 999448 w 4754501"/>
              <a:gd name="connsiteY5" fmla="*/ 5851239 h 5851239"/>
              <a:gd name="connsiteX6" fmla="*/ 242956 w 4754501"/>
              <a:gd name="connsiteY6" fmla="*/ 5851239 h 5851239"/>
              <a:gd name="connsiteX7" fmla="*/ 242956 w 4754501"/>
              <a:gd name="connsiteY7" fmla="*/ 5850426 h 5851239"/>
              <a:gd name="connsiteX8" fmla="*/ 0 w 4754501"/>
              <a:gd name="connsiteY8" fmla="*/ 5310887 h 5851239"/>
              <a:gd name="connsiteX9" fmla="*/ 0 w 4754501"/>
              <a:gd name="connsiteY9" fmla="*/ 4279749 h 5851239"/>
              <a:gd name="connsiteX10" fmla="*/ 57970 w 4754501"/>
              <a:gd name="connsiteY10" fmla="*/ 4273236 h 5851239"/>
              <a:gd name="connsiteX11" fmla="*/ 813 w 4754501"/>
              <a:gd name="connsiteY11" fmla="*/ 1786005 h 5851239"/>
              <a:gd name="connsiteX12" fmla="*/ 1829071 w 4754501"/>
              <a:gd name="connsiteY12" fmla="*/ 5850426 h 5851239"/>
              <a:gd name="connsiteX13" fmla="*/ 1071766 w 4754501"/>
              <a:gd name="connsiteY13" fmla="*/ 5850426 h 5851239"/>
              <a:gd name="connsiteX14" fmla="*/ 813 w 4754501"/>
              <a:gd name="connsiteY14" fmla="*/ 3468815 h 5851239"/>
              <a:gd name="connsiteX15" fmla="*/ 1630363 w 4754501"/>
              <a:gd name="connsiteY15" fmla="*/ 397900 h 5851239"/>
              <a:gd name="connsiteX16" fmla="*/ 1953393 w 4754501"/>
              <a:gd name="connsiteY16" fmla="*/ 601294 h 5851239"/>
              <a:gd name="connsiteX17" fmla="*/ 4313878 w 4754501"/>
              <a:gd name="connsiteY17" fmla="*/ 5850426 h 5851239"/>
              <a:gd name="connsiteX18" fmla="*/ 3556572 w 4754501"/>
              <a:gd name="connsiteY18" fmla="*/ 5850426 h 5851239"/>
              <a:gd name="connsiteX19" fmla="*/ 1323659 w 4754501"/>
              <a:gd name="connsiteY19" fmla="*/ 884877 h 5851239"/>
              <a:gd name="connsiteX20" fmla="*/ 1496735 w 4754501"/>
              <a:gd name="connsiteY20" fmla="*/ 428218 h 5851239"/>
              <a:gd name="connsiteX21" fmla="*/ 1630363 w 4754501"/>
              <a:gd name="connsiteY21" fmla="*/ 397900 h 5851239"/>
              <a:gd name="connsiteX22" fmla="*/ 737360 w 4754501"/>
              <a:gd name="connsiteY22" fmla="*/ 254889 h 5851239"/>
              <a:gd name="connsiteX23" fmla="*/ 1060390 w 4754501"/>
              <a:gd name="connsiteY23" fmla="*/ 458283 h 5851239"/>
              <a:gd name="connsiteX24" fmla="*/ 2995094 w 4754501"/>
              <a:gd name="connsiteY24" fmla="*/ 4759972 h 5851239"/>
              <a:gd name="connsiteX25" fmla="*/ 2822019 w 4754501"/>
              <a:gd name="connsiteY25" fmla="*/ 5216630 h 5851239"/>
              <a:gd name="connsiteX26" fmla="*/ 2680633 w 4754501"/>
              <a:gd name="connsiteY26" fmla="*/ 5246695 h 5851239"/>
              <a:gd name="connsiteX27" fmla="*/ 2365360 w 4754501"/>
              <a:gd name="connsiteY27" fmla="*/ 5042743 h 5851239"/>
              <a:gd name="connsiteX28" fmla="*/ 430657 w 4754501"/>
              <a:gd name="connsiteY28" fmla="*/ 741866 h 5851239"/>
              <a:gd name="connsiteX29" fmla="*/ 603732 w 4754501"/>
              <a:gd name="connsiteY29" fmla="*/ 285208 h 5851239"/>
              <a:gd name="connsiteX30" fmla="*/ 737360 w 4754501"/>
              <a:gd name="connsiteY30" fmla="*/ 254889 h 5851239"/>
              <a:gd name="connsiteX31" fmla="*/ 3411124 w 4754501"/>
              <a:gd name="connsiteY31" fmla="*/ 0 h 5851239"/>
              <a:gd name="connsiteX32" fmla="*/ 4167617 w 4754501"/>
              <a:gd name="connsiteY32" fmla="*/ 0 h 5851239"/>
              <a:gd name="connsiteX33" fmla="*/ 4724220 w 4754501"/>
              <a:gd name="connsiteY33" fmla="*/ 1236715 h 5851239"/>
              <a:gd name="connsiteX34" fmla="*/ 4551145 w 4754501"/>
              <a:gd name="connsiteY34" fmla="*/ 1693373 h 5851239"/>
              <a:gd name="connsiteX35" fmla="*/ 4409760 w 4754501"/>
              <a:gd name="connsiteY35" fmla="*/ 1723438 h 5851239"/>
              <a:gd name="connsiteX36" fmla="*/ 4094487 w 4754501"/>
              <a:gd name="connsiteY36" fmla="*/ 1519485 h 5851239"/>
              <a:gd name="connsiteX37" fmla="*/ 2582314 w 4754501"/>
              <a:gd name="connsiteY37" fmla="*/ 0 h 5851239"/>
              <a:gd name="connsiteX38" fmla="*/ 3339619 w 4754501"/>
              <a:gd name="connsiteY38" fmla="*/ 0 h 5851239"/>
              <a:gd name="connsiteX39" fmla="*/ 4508892 w 4754501"/>
              <a:gd name="connsiteY39" fmla="*/ 2600189 h 5851239"/>
              <a:gd name="connsiteX40" fmla="*/ 4335817 w 4754501"/>
              <a:gd name="connsiteY40" fmla="*/ 3056848 h 5851239"/>
              <a:gd name="connsiteX41" fmla="*/ 4194431 w 4754501"/>
              <a:gd name="connsiteY41" fmla="*/ 3087725 h 5851239"/>
              <a:gd name="connsiteX42" fmla="*/ 3879158 w 4754501"/>
              <a:gd name="connsiteY42" fmla="*/ 2883773 h 5851239"/>
              <a:gd name="connsiteX43" fmla="*/ 1754316 w 4754501"/>
              <a:gd name="connsiteY43" fmla="*/ 0 h 5851239"/>
              <a:gd name="connsiteX44" fmla="*/ 2511621 w 4754501"/>
              <a:gd name="connsiteY44" fmla="*/ 0 h 5851239"/>
              <a:gd name="connsiteX45" fmla="*/ 4666529 w 4754501"/>
              <a:gd name="connsiteY45" fmla="*/ 4790849 h 5851239"/>
              <a:gd name="connsiteX46" fmla="*/ 4492641 w 4754501"/>
              <a:gd name="connsiteY46" fmla="*/ 5246695 h 5851239"/>
              <a:gd name="connsiteX47" fmla="*/ 4351256 w 4754501"/>
              <a:gd name="connsiteY47" fmla="*/ 5277572 h 5851239"/>
              <a:gd name="connsiteX48" fmla="*/ 4035982 w 4754501"/>
              <a:gd name="connsiteY48" fmla="*/ 5073620 h 5851239"/>
              <a:gd name="connsiteX49" fmla="*/ 813 w 4754501"/>
              <a:gd name="connsiteY49" fmla="*/ 0 h 5851239"/>
              <a:gd name="connsiteX50" fmla="*/ 26002 w 4754501"/>
              <a:gd name="connsiteY50" fmla="*/ 0 h 5851239"/>
              <a:gd name="connsiteX51" fmla="*/ 2657069 w 4754501"/>
              <a:gd name="connsiteY51" fmla="*/ 5850426 h 5851239"/>
              <a:gd name="connsiteX52" fmla="*/ 1899764 w 4754501"/>
              <a:gd name="connsiteY52" fmla="*/ 5850426 h 5851239"/>
              <a:gd name="connsiteX53" fmla="*/ 813 w 4754501"/>
              <a:gd name="connsiteY53" fmla="*/ 1626743 h 58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754501" h="5851239">
                <a:moveTo>
                  <a:pt x="813" y="5478274"/>
                </a:moveTo>
                <a:lnTo>
                  <a:pt x="168200" y="5850426"/>
                </a:lnTo>
                <a:lnTo>
                  <a:pt x="813" y="5850426"/>
                </a:lnTo>
                <a:close/>
                <a:moveTo>
                  <a:pt x="57970" y="4273236"/>
                </a:moveTo>
                <a:cubicBezTo>
                  <a:pt x="192958" y="4269682"/>
                  <a:pt x="322891" y="4346380"/>
                  <a:pt x="381903" y="4477201"/>
                </a:cubicBezTo>
                <a:lnTo>
                  <a:pt x="999448" y="5851239"/>
                </a:lnTo>
                <a:lnTo>
                  <a:pt x="242956" y="5851239"/>
                </a:lnTo>
                <a:lnTo>
                  <a:pt x="242956" y="5850426"/>
                </a:lnTo>
                <a:lnTo>
                  <a:pt x="0" y="5310887"/>
                </a:lnTo>
                <a:lnTo>
                  <a:pt x="0" y="4279749"/>
                </a:lnTo>
                <a:cubicBezTo>
                  <a:pt x="19298" y="4275890"/>
                  <a:pt x="38686" y="4273744"/>
                  <a:pt x="57970" y="4273236"/>
                </a:cubicBezTo>
                <a:close/>
                <a:moveTo>
                  <a:pt x="813" y="1786005"/>
                </a:moveTo>
                <a:lnTo>
                  <a:pt x="1829071" y="5850426"/>
                </a:lnTo>
                <a:lnTo>
                  <a:pt x="1071766" y="5850426"/>
                </a:lnTo>
                <a:lnTo>
                  <a:pt x="813" y="3468815"/>
                </a:lnTo>
                <a:close/>
                <a:moveTo>
                  <a:pt x="1630363" y="397900"/>
                </a:moveTo>
                <a:cubicBezTo>
                  <a:pt x="1764778" y="394853"/>
                  <a:pt x="1894280" y="470878"/>
                  <a:pt x="1953393" y="601294"/>
                </a:cubicBezTo>
                <a:lnTo>
                  <a:pt x="4313878" y="5850426"/>
                </a:lnTo>
                <a:lnTo>
                  <a:pt x="3556572" y="5850426"/>
                </a:lnTo>
                <a:lnTo>
                  <a:pt x="1323659" y="884877"/>
                </a:lnTo>
                <a:cubicBezTo>
                  <a:pt x="1245654" y="710989"/>
                  <a:pt x="1322847" y="507037"/>
                  <a:pt x="1496735" y="428218"/>
                </a:cubicBezTo>
                <a:cubicBezTo>
                  <a:pt x="1540207" y="408717"/>
                  <a:pt x="1585558" y="398915"/>
                  <a:pt x="1630363" y="397900"/>
                </a:cubicBezTo>
                <a:close/>
                <a:moveTo>
                  <a:pt x="737360" y="254889"/>
                </a:moveTo>
                <a:cubicBezTo>
                  <a:pt x="871775" y="251842"/>
                  <a:pt x="1001277" y="327867"/>
                  <a:pt x="1060390" y="458283"/>
                </a:cubicBezTo>
                <a:lnTo>
                  <a:pt x="2995094" y="4759972"/>
                </a:lnTo>
                <a:cubicBezTo>
                  <a:pt x="3073100" y="4933860"/>
                  <a:pt x="2995907" y="5137812"/>
                  <a:pt x="2822019" y="5216630"/>
                </a:cubicBezTo>
                <a:cubicBezTo>
                  <a:pt x="2776515" y="5236944"/>
                  <a:pt x="2727762" y="5246695"/>
                  <a:pt x="2680633" y="5246695"/>
                </a:cubicBezTo>
                <a:cubicBezTo>
                  <a:pt x="2548999" y="5246695"/>
                  <a:pt x="2423052" y="5171127"/>
                  <a:pt x="2365360" y="5042743"/>
                </a:cubicBezTo>
                <a:lnTo>
                  <a:pt x="430657" y="741866"/>
                </a:lnTo>
                <a:cubicBezTo>
                  <a:pt x="352651" y="567979"/>
                  <a:pt x="429844" y="364026"/>
                  <a:pt x="603732" y="285208"/>
                </a:cubicBezTo>
                <a:cubicBezTo>
                  <a:pt x="647204" y="265707"/>
                  <a:pt x="692555" y="255905"/>
                  <a:pt x="737360" y="254889"/>
                </a:cubicBezTo>
                <a:close/>
                <a:moveTo>
                  <a:pt x="3411124" y="0"/>
                </a:moveTo>
                <a:lnTo>
                  <a:pt x="4167617" y="0"/>
                </a:lnTo>
                <a:lnTo>
                  <a:pt x="4724220" y="1236715"/>
                </a:lnTo>
                <a:cubicBezTo>
                  <a:pt x="4802226" y="1410602"/>
                  <a:pt x="4724220" y="1614555"/>
                  <a:pt x="4551145" y="1693373"/>
                </a:cubicBezTo>
                <a:cubicBezTo>
                  <a:pt x="4504829" y="1713687"/>
                  <a:pt x="4456888" y="1723438"/>
                  <a:pt x="4409760" y="1723438"/>
                </a:cubicBezTo>
                <a:cubicBezTo>
                  <a:pt x="4278125" y="1723438"/>
                  <a:pt x="4152179" y="1647870"/>
                  <a:pt x="4094487" y="1519485"/>
                </a:cubicBezTo>
                <a:close/>
                <a:moveTo>
                  <a:pt x="2582314" y="0"/>
                </a:moveTo>
                <a:lnTo>
                  <a:pt x="3339619" y="0"/>
                </a:lnTo>
                <a:lnTo>
                  <a:pt x="4508892" y="2600189"/>
                </a:lnTo>
                <a:cubicBezTo>
                  <a:pt x="4586898" y="2774077"/>
                  <a:pt x="4509705" y="2978029"/>
                  <a:pt x="4335817" y="3056848"/>
                </a:cubicBezTo>
                <a:cubicBezTo>
                  <a:pt x="4289501" y="3077162"/>
                  <a:pt x="4241560" y="3087725"/>
                  <a:pt x="4194431" y="3087725"/>
                </a:cubicBezTo>
                <a:cubicBezTo>
                  <a:pt x="4062797" y="3087725"/>
                  <a:pt x="3936850" y="3012157"/>
                  <a:pt x="3879158" y="2883773"/>
                </a:cubicBezTo>
                <a:close/>
                <a:moveTo>
                  <a:pt x="1754316" y="0"/>
                </a:moveTo>
                <a:lnTo>
                  <a:pt x="2511621" y="0"/>
                </a:lnTo>
                <a:lnTo>
                  <a:pt x="4666529" y="4790849"/>
                </a:lnTo>
                <a:cubicBezTo>
                  <a:pt x="4743722" y="4964737"/>
                  <a:pt x="4666529" y="5168689"/>
                  <a:pt x="4492641" y="5246695"/>
                </a:cubicBezTo>
                <a:cubicBezTo>
                  <a:pt x="4446325" y="5267009"/>
                  <a:pt x="4398384" y="5277572"/>
                  <a:pt x="4351256" y="5277572"/>
                </a:cubicBezTo>
                <a:cubicBezTo>
                  <a:pt x="4219621" y="5277572"/>
                  <a:pt x="4093674" y="5202004"/>
                  <a:pt x="4035982" y="5073620"/>
                </a:cubicBezTo>
                <a:close/>
                <a:moveTo>
                  <a:pt x="813" y="0"/>
                </a:moveTo>
                <a:lnTo>
                  <a:pt x="26002" y="0"/>
                </a:lnTo>
                <a:lnTo>
                  <a:pt x="2657069" y="5850426"/>
                </a:lnTo>
                <a:lnTo>
                  <a:pt x="1899764" y="5850426"/>
                </a:lnTo>
                <a:lnTo>
                  <a:pt x="813" y="1626743"/>
                </a:lnTo>
                <a:close/>
              </a:path>
            </a:pathLst>
          </a:custGeom>
          <a:solidFill>
            <a:schemeClr val="accent2"/>
          </a:solidFill>
        </p:spPr>
        <p:txBody>
          <a:bodyPr wrap="square" anchor="ctr" anchorCtr="0">
            <a:noAutofit/>
          </a:bodyPr>
          <a:lstStyle>
            <a:lvl1pPr algn="ctr">
              <a:defRPr sz="2000"/>
            </a:lvl1pPr>
          </a:lstStyle>
          <a:p>
            <a:r>
              <a:rPr lang="en-US"/>
              <a:t>Click icon to add picture</a:t>
            </a:r>
            <a:endParaRPr lang="lt-LT"/>
          </a:p>
        </p:txBody>
      </p:sp>
    </p:spTree>
    <p:extLst>
      <p:ext uri="{BB962C8B-B14F-4D97-AF65-F5344CB8AC3E}">
        <p14:creationId xmlns:p14="http://schemas.microsoft.com/office/powerpoint/2010/main" val="41513618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s + 2 photos">
    <p:bg>
      <p:bgPr>
        <a:solidFill>
          <a:schemeClr val="bg1"/>
        </a:solidFill>
        <a:effectLst/>
      </p:bgPr>
    </p:bg>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16BE15CE-B988-40F8-838F-F68D432040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54563"/>
            <a:ext cx="809625" cy="676275"/>
          </a:xfrm>
          <a:prstGeom prst="rect">
            <a:avLst/>
          </a:prstGeom>
        </p:spPr>
      </p:pic>
      <p:sp>
        <p:nvSpPr>
          <p:cNvPr id="2" name="Title 1">
            <a:extLst>
              <a:ext uri="{FF2B5EF4-FFF2-40B4-BE49-F238E27FC236}">
                <a16:creationId xmlns:a16="http://schemas.microsoft.com/office/drawing/2014/main" id="{B6097BE2-36AA-45A3-A21A-13D31875C4B7}"/>
              </a:ext>
            </a:extLst>
          </p:cNvPr>
          <p:cNvSpPr>
            <a:spLocks noGrp="1"/>
          </p:cNvSpPr>
          <p:nvPr>
            <p:ph type="title" hasCustomPrompt="1"/>
          </p:nvPr>
        </p:nvSpPr>
        <p:spPr>
          <a:xfrm>
            <a:off x="473886" y="483074"/>
            <a:ext cx="5363034" cy="888844"/>
          </a:xfrm>
        </p:spPr>
        <p:txBody>
          <a:bodyPr>
            <a:normAutofit/>
          </a:bodyPr>
          <a:lstStyle>
            <a:lvl1pPr>
              <a:defRPr sz="3200"/>
            </a:lvl1pPr>
          </a:lstStyle>
          <a:p>
            <a:r>
              <a:rPr lang="en-US" noProof="0"/>
              <a:t>Title</a:t>
            </a:r>
            <a:endParaRPr lang="lt-LT"/>
          </a:p>
        </p:txBody>
      </p:sp>
      <p:sp>
        <p:nvSpPr>
          <p:cNvPr id="9" name="Text Placeholder 17">
            <a:extLst>
              <a:ext uri="{FF2B5EF4-FFF2-40B4-BE49-F238E27FC236}">
                <a16:creationId xmlns:a16="http://schemas.microsoft.com/office/drawing/2014/main" id="{4B29FB47-0DE0-408B-87FA-10D676162352}"/>
              </a:ext>
            </a:extLst>
          </p:cNvPr>
          <p:cNvSpPr>
            <a:spLocks noGrp="1"/>
          </p:cNvSpPr>
          <p:nvPr>
            <p:ph type="body" sz="quarter" idx="17" hasCustomPrompt="1"/>
          </p:nvPr>
        </p:nvSpPr>
        <p:spPr>
          <a:xfrm>
            <a:off x="2118360" y="5821363"/>
            <a:ext cx="3718560" cy="554037"/>
          </a:xfrm>
        </p:spPr>
        <p:txBody>
          <a:bodyPr>
            <a:normAutofit/>
          </a:bodyPr>
          <a:lstStyle>
            <a:lvl1pPr>
              <a:lnSpc>
                <a:spcPct val="100000"/>
              </a:lnSpc>
              <a:buNone/>
              <a:defRPr lang="lt-LT" sz="1200" kern="1200" dirty="0">
                <a:solidFill>
                  <a:schemeClr val="tx1">
                    <a:tint val="75000"/>
                  </a:schemeClr>
                </a:solidFill>
                <a:latin typeface="+mn-lt"/>
                <a:ea typeface="+mn-ea"/>
                <a:cs typeface="+mn-cs"/>
              </a:defRPr>
            </a:lvl1pPr>
          </a:lstStyle>
          <a:p>
            <a:pPr lvl="0"/>
            <a:r>
              <a:rPr lang="en-US"/>
              <a:t>Source:</a:t>
            </a:r>
            <a:endParaRPr lang="lt-LT"/>
          </a:p>
        </p:txBody>
      </p:sp>
      <p:sp>
        <p:nvSpPr>
          <p:cNvPr id="11" name="Picture Placeholder 6">
            <a:extLst>
              <a:ext uri="{FF2B5EF4-FFF2-40B4-BE49-F238E27FC236}">
                <a16:creationId xmlns:a16="http://schemas.microsoft.com/office/drawing/2014/main" id="{BC2C9549-28BE-4CBD-89BE-2E457EB014D4}"/>
              </a:ext>
            </a:extLst>
          </p:cNvPr>
          <p:cNvSpPr>
            <a:spLocks noGrp="1"/>
          </p:cNvSpPr>
          <p:nvPr>
            <p:ph type="pic" sz="quarter" idx="19" hasCustomPrompt="1"/>
          </p:nvPr>
        </p:nvSpPr>
        <p:spPr>
          <a:xfrm>
            <a:off x="474663" y="1699895"/>
            <a:ext cx="949325" cy="949325"/>
          </a:xfrm>
          <a:prstGeom prst="ellipse">
            <a:avLst/>
          </a:prstGeom>
          <a:solidFill>
            <a:schemeClr val="accent2"/>
          </a:solidFill>
        </p:spPr>
        <p:txBody>
          <a:bodyPr anchor="ctr" anchorCtr="0">
            <a:normAutofit/>
          </a:bodyPr>
          <a:lstStyle>
            <a:lvl1pPr algn="ctr">
              <a:defRPr sz="1400"/>
            </a:lvl1pPr>
          </a:lstStyle>
          <a:p>
            <a:r>
              <a:rPr lang="lt-LT" err="1"/>
              <a:t>Icon</a:t>
            </a:r>
            <a:endParaRPr lang="lt-LT"/>
          </a:p>
        </p:txBody>
      </p:sp>
      <p:sp>
        <p:nvSpPr>
          <p:cNvPr id="12" name="Text Placeholder 10">
            <a:extLst>
              <a:ext uri="{FF2B5EF4-FFF2-40B4-BE49-F238E27FC236}">
                <a16:creationId xmlns:a16="http://schemas.microsoft.com/office/drawing/2014/main" id="{A39C0DFC-482E-4B26-B66D-5743739201E2}"/>
              </a:ext>
            </a:extLst>
          </p:cNvPr>
          <p:cNvSpPr>
            <a:spLocks noGrp="1"/>
          </p:cNvSpPr>
          <p:nvPr>
            <p:ph type="body" sz="quarter" idx="20" hasCustomPrompt="1"/>
          </p:nvPr>
        </p:nvSpPr>
        <p:spPr>
          <a:xfrm>
            <a:off x="1631950" y="1684020"/>
            <a:ext cx="4205288" cy="965200"/>
          </a:xfrm>
        </p:spPr>
        <p:txBody>
          <a:bodyPr/>
          <a:lstStyle>
            <a:lvl1pPr>
              <a:defRPr>
                <a:sym typeface="Wingdings" panose="05000000000000000000" pitchFamily="2" charset="2"/>
              </a:defRPr>
            </a:lvl1pPr>
            <a:lvl2pPr marL="0" indent="0">
              <a:buNone/>
              <a:defRPr sz="2800" b="1">
                <a:solidFill>
                  <a:schemeClr val="accent1"/>
                </a:solidFill>
              </a:defRPr>
            </a:lvl2pPr>
          </a:lstStyle>
          <a:p>
            <a:pPr lvl="0"/>
            <a:r>
              <a:rPr lang="lt-LT" err="1"/>
              <a:t>TextLarge</a:t>
            </a:r>
            <a:r>
              <a:rPr lang="lt-LT"/>
              <a:t> </a:t>
            </a:r>
            <a:r>
              <a:rPr lang="lt-LT" err="1"/>
              <a:t>green</a:t>
            </a:r>
            <a:r>
              <a:rPr lang="lt-LT"/>
              <a:t> </a:t>
            </a:r>
            <a:r>
              <a:rPr lang="lt-LT" err="1"/>
              <a:t>text</a:t>
            </a:r>
            <a:endParaRPr lang="en-US"/>
          </a:p>
          <a:p>
            <a:pPr lvl="1"/>
            <a:r>
              <a:rPr lang="en-US"/>
              <a:t>Second level</a:t>
            </a:r>
          </a:p>
        </p:txBody>
      </p:sp>
      <p:sp>
        <p:nvSpPr>
          <p:cNvPr id="13" name="Picture Placeholder 6">
            <a:extLst>
              <a:ext uri="{FF2B5EF4-FFF2-40B4-BE49-F238E27FC236}">
                <a16:creationId xmlns:a16="http://schemas.microsoft.com/office/drawing/2014/main" id="{221E1E7F-88A9-4714-9CB2-0ABB33B25079}"/>
              </a:ext>
            </a:extLst>
          </p:cNvPr>
          <p:cNvSpPr>
            <a:spLocks noGrp="1"/>
          </p:cNvSpPr>
          <p:nvPr>
            <p:ph type="pic" sz="quarter" idx="21" hasCustomPrompt="1"/>
          </p:nvPr>
        </p:nvSpPr>
        <p:spPr>
          <a:xfrm>
            <a:off x="474663" y="3037363"/>
            <a:ext cx="949325" cy="949325"/>
          </a:xfrm>
          <a:prstGeom prst="ellipse">
            <a:avLst/>
          </a:prstGeom>
          <a:solidFill>
            <a:schemeClr val="accent2"/>
          </a:solidFill>
        </p:spPr>
        <p:txBody>
          <a:bodyPr anchor="ctr" anchorCtr="0">
            <a:normAutofit/>
          </a:bodyPr>
          <a:lstStyle>
            <a:lvl1pPr algn="ctr">
              <a:defRPr sz="1400"/>
            </a:lvl1pPr>
          </a:lstStyle>
          <a:p>
            <a:r>
              <a:rPr lang="lt-LT" err="1"/>
              <a:t>Icon</a:t>
            </a:r>
            <a:endParaRPr lang="lt-LT"/>
          </a:p>
        </p:txBody>
      </p:sp>
      <p:sp>
        <p:nvSpPr>
          <p:cNvPr id="14" name="Text Placeholder 10">
            <a:extLst>
              <a:ext uri="{FF2B5EF4-FFF2-40B4-BE49-F238E27FC236}">
                <a16:creationId xmlns:a16="http://schemas.microsoft.com/office/drawing/2014/main" id="{8A7D213C-767B-4866-A012-9055BF018E3B}"/>
              </a:ext>
            </a:extLst>
          </p:cNvPr>
          <p:cNvSpPr>
            <a:spLocks noGrp="1"/>
          </p:cNvSpPr>
          <p:nvPr>
            <p:ph type="body" sz="quarter" idx="22" hasCustomPrompt="1"/>
          </p:nvPr>
        </p:nvSpPr>
        <p:spPr>
          <a:xfrm>
            <a:off x="1631950" y="3021488"/>
            <a:ext cx="4205288" cy="965200"/>
          </a:xfrm>
        </p:spPr>
        <p:txBody>
          <a:bodyPr/>
          <a:lstStyle>
            <a:lvl1pPr>
              <a:defRPr>
                <a:sym typeface="Wingdings" panose="05000000000000000000" pitchFamily="2" charset="2"/>
              </a:defRPr>
            </a:lvl1pPr>
            <a:lvl2pPr marL="0" indent="0">
              <a:buNone/>
              <a:defRPr sz="2800" b="1">
                <a:solidFill>
                  <a:schemeClr val="accent1"/>
                </a:solidFill>
              </a:defRPr>
            </a:lvl2pPr>
          </a:lstStyle>
          <a:p>
            <a:pPr lvl="0"/>
            <a:r>
              <a:rPr lang="lt-LT" err="1"/>
              <a:t>TextLarge</a:t>
            </a:r>
            <a:r>
              <a:rPr lang="lt-LT"/>
              <a:t> </a:t>
            </a:r>
            <a:r>
              <a:rPr lang="lt-LT" err="1"/>
              <a:t>green</a:t>
            </a:r>
            <a:r>
              <a:rPr lang="lt-LT"/>
              <a:t> </a:t>
            </a:r>
            <a:r>
              <a:rPr lang="lt-LT" err="1"/>
              <a:t>text</a:t>
            </a:r>
            <a:endParaRPr lang="en-US"/>
          </a:p>
          <a:p>
            <a:pPr lvl="1"/>
            <a:r>
              <a:rPr lang="en-US"/>
              <a:t>Second level</a:t>
            </a:r>
          </a:p>
        </p:txBody>
      </p:sp>
      <p:sp>
        <p:nvSpPr>
          <p:cNvPr id="15" name="Picture Placeholder 6">
            <a:extLst>
              <a:ext uri="{FF2B5EF4-FFF2-40B4-BE49-F238E27FC236}">
                <a16:creationId xmlns:a16="http://schemas.microsoft.com/office/drawing/2014/main" id="{A1F29177-46D6-4602-A956-9F08EA7B847C}"/>
              </a:ext>
            </a:extLst>
          </p:cNvPr>
          <p:cNvSpPr>
            <a:spLocks noGrp="1"/>
          </p:cNvSpPr>
          <p:nvPr>
            <p:ph type="pic" sz="quarter" idx="23" hasCustomPrompt="1"/>
          </p:nvPr>
        </p:nvSpPr>
        <p:spPr>
          <a:xfrm>
            <a:off x="474663" y="4369277"/>
            <a:ext cx="949325" cy="949325"/>
          </a:xfrm>
          <a:prstGeom prst="ellipse">
            <a:avLst/>
          </a:prstGeom>
          <a:solidFill>
            <a:schemeClr val="accent2"/>
          </a:solidFill>
        </p:spPr>
        <p:txBody>
          <a:bodyPr anchor="ctr" anchorCtr="0">
            <a:normAutofit/>
          </a:bodyPr>
          <a:lstStyle>
            <a:lvl1pPr algn="ctr">
              <a:defRPr sz="1400"/>
            </a:lvl1pPr>
          </a:lstStyle>
          <a:p>
            <a:r>
              <a:rPr lang="lt-LT" err="1"/>
              <a:t>Icon</a:t>
            </a:r>
            <a:endParaRPr lang="lt-LT"/>
          </a:p>
        </p:txBody>
      </p:sp>
      <p:sp>
        <p:nvSpPr>
          <p:cNvPr id="16" name="Text Placeholder 10">
            <a:extLst>
              <a:ext uri="{FF2B5EF4-FFF2-40B4-BE49-F238E27FC236}">
                <a16:creationId xmlns:a16="http://schemas.microsoft.com/office/drawing/2014/main" id="{B7A8CCFA-89BC-49F9-B4AB-B70DAA638840}"/>
              </a:ext>
            </a:extLst>
          </p:cNvPr>
          <p:cNvSpPr>
            <a:spLocks noGrp="1"/>
          </p:cNvSpPr>
          <p:nvPr>
            <p:ph type="body" sz="quarter" idx="24" hasCustomPrompt="1"/>
          </p:nvPr>
        </p:nvSpPr>
        <p:spPr>
          <a:xfrm>
            <a:off x="1631950" y="4353402"/>
            <a:ext cx="4205288" cy="965200"/>
          </a:xfrm>
        </p:spPr>
        <p:txBody>
          <a:bodyPr/>
          <a:lstStyle>
            <a:lvl1pPr>
              <a:defRPr>
                <a:sym typeface="Wingdings" panose="05000000000000000000" pitchFamily="2" charset="2"/>
              </a:defRPr>
            </a:lvl1pPr>
            <a:lvl2pPr marL="0" indent="0">
              <a:buNone/>
              <a:defRPr sz="2800" b="1">
                <a:solidFill>
                  <a:schemeClr val="accent1"/>
                </a:solidFill>
              </a:defRPr>
            </a:lvl2pPr>
          </a:lstStyle>
          <a:p>
            <a:pPr lvl="0"/>
            <a:r>
              <a:rPr lang="lt-LT" err="1"/>
              <a:t>TextLarge</a:t>
            </a:r>
            <a:r>
              <a:rPr lang="lt-LT"/>
              <a:t> </a:t>
            </a:r>
            <a:r>
              <a:rPr lang="lt-LT" err="1"/>
              <a:t>green</a:t>
            </a:r>
            <a:r>
              <a:rPr lang="lt-LT"/>
              <a:t> </a:t>
            </a:r>
            <a:r>
              <a:rPr lang="lt-LT" err="1"/>
              <a:t>text</a:t>
            </a:r>
            <a:endParaRPr lang="en-US"/>
          </a:p>
          <a:p>
            <a:pPr lvl="1"/>
            <a:r>
              <a:rPr lang="en-US"/>
              <a:t>Second level</a:t>
            </a:r>
          </a:p>
        </p:txBody>
      </p:sp>
      <p:sp>
        <p:nvSpPr>
          <p:cNvPr id="17" name="Picture Placeholder 16">
            <a:extLst>
              <a:ext uri="{FF2B5EF4-FFF2-40B4-BE49-F238E27FC236}">
                <a16:creationId xmlns:a16="http://schemas.microsoft.com/office/drawing/2014/main" id="{1157436A-B9A4-4118-9FFB-5D1B2321EF06}"/>
              </a:ext>
            </a:extLst>
          </p:cNvPr>
          <p:cNvSpPr>
            <a:spLocks noGrp="1"/>
          </p:cNvSpPr>
          <p:nvPr>
            <p:ph type="pic" sz="quarter" idx="27"/>
          </p:nvPr>
        </p:nvSpPr>
        <p:spPr>
          <a:xfrm>
            <a:off x="6955345" y="1596580"/>
            <a:ext cx="5236655" cy="5261420"/>
          </a:xfrm>
          <a:custGeom>
            <a:avLst/>
            <a:gdLst>
              <a:gd name="connsiteX0" fmla="*/ 390558 w 5236655"/>
              <a:gd name="connsiteY0" fmla="*/ 3163108 h 5261420"/>
              <a:gd name="connsiteX1" fmla="*/ 773240 w 5236655"/>
              <a:gd name="connsiteY1" fmla="*/ 3397378 h 5261420"/>
              <a:gd name="connsiteX2" fmla="*/ 1642872 w 5236655"/>
              <a:gd name="connsiteY2" fmla="*/ 5261420 h 5261420"/>
              <a:gd name="connsiteX3" fmla="*/ 747522 w 5236655"/>
              <a:gd name="connsiteY3" fmla="*/ 5261420 h 5261420"/>
              <a:gd name="connsiteX4" fmla="*/ 37910 w 5236655"/>
              <a:gd name="connsiteY4" fmla="*/ 3740278 h 5261420"/>
              <a:gd name="connsiteX5" fmla="*/ 234125 w 5236655"/>
              <a:gd name="connsiteY5" fmla="*/ 3201163 h 5261420"/>
              <a:gd name="connsiteX6" fmla="*/ 390558 w 5236655"/>
              <a:gd name="connsiteY6" fmla="*/ 3163108 h 5261420"/>
              <a:gd name="connsiteX7" fmla="*/ 2136491 w 5236655"/>
              <a:gd name="connsiteY7" fmla="*/ 2739647 h 5261420"/>
              <a:gd name="connsiteX8" fmla="*/ 2519172 w 5236655"/>
              <a:gd name="connsiteY8" fmla="*/ 2973515 h 5261420"/>
              <a:gd name="connsiteX9" fmla="*/ 3585972 w 5236655"/>
              <a:gd name="connsiteY9" fmla="*/ 5261420 h 5261420"/>
              <a:gd name="connsiteX10" fmla="*/ 2690622 w 5236655"/>
              <a:gd name="connsiteY10" fmla="*/ 5261420 h 5261420"/>
              <a:gd name="connsiteX11" fmla="*/ 1783842 w 5236655"/>
              <a:gd name="connsiteY11" fmla="*/ 3316415 h 5261420"/>
              <a:gd name="connsiteX12" fmla="*/ 1980057 w 5236655"/>
              <a:gd name="connsiteY12" fmla="*/ 2777300 h 5261420"/>
              <a:gd name="connsiteX13" fmla="*/ 2136491 w 5236655"/>
              <a:gd name="connsiteY13" fmla="*/ 2739647 h 5261420"/>
              <a:gd name="connsiteX14" fmla="*/ 1150653 w 5236655"/>
              <a:gd name="connsiteY14" fmla="*/ 2709167 h 5261420"/>
              <a:gd name="connsiteX15" fmla="*/ 1533335 w 5236655"/>
              <a:gd name="connsiteY15" fmla="*/ 2943035 h 5261420"/>
              <a:gd name="connsiteX16" fmla="*/ 2506790 w 5236655"/>
              <a:gd name="connsiteY16" fmla="*/ 5029963 h 5261420"/>
              <a:gd name="connsiteX17" fmla="*/ 2539175 w 5236655"/>
              <a:gd name="connsiteY17" fmla="*/ 5261420 h 5261420"/>
              <a:gd name="connsiteX18" fmla="*/ 1719072 w 5236655"/>
              <a:gd name="connsiteY18" fmla="*/ 5261420 h 5261420"/>
              <a:gd name="connsiteX19" fmla="*/ 798005 w 5236655"/>
              <a:gd name="connsiteY19" fmla="*/ 3285935 h 5261420"/>
              <a:gd name="connsiteX20" fmla="*/ 994220 w 5236655"/>
              <a:gd name="connsiteY20" fmla="*/ 2746820 h 5261420"/>
              <a:gd name="connsiteX21" fmla="*/ 1150653 w 5236655"/>
              <a:gd name="connsiteY21" fmla="*/ 2709167 h 5261420"/>
              <a:gd name="connsiteX22" fmla="*/ 3806223 w 5236655"/>
              <a:gd name="connsiteY22" fmla="*/ 2153859 h 5261420"/>
              <a:gd name="connsiteX23" fmla="*/ 4188905 w 5236655"/>
              <a:gd name="connsiteY23" fmla="*/ 2387728 h 5261420"/>
              <a:gd name="connsiteX24" fmla="*/ 5236655 w 5236655"/>
              <a:gd name="connsiteY24" fmla="*/ 4634675 h 5261420"/>
              <a:gd name="connsiteX25" fmla="*/ 5236655 w 5236655"/>
              <a:gd name="connsiteY25" fmla="*/ 5261420 h 5261420"/>
              <a:gd name="connsiteX26" fmla="*/ 5235702 w 5236655"/>
              <a:gd name="connsiteY26" fmla="*/ 5261420 h 5261420"/>
              <a:gd name="connsiteX27" fmla="*/ 4633722 w 5236655"/>
              <a:gd name="connsiteY27" fmla="*/ 5261420 h 5261420"/>
              <a:gd name="connsiteX28" fmla="*/ 3453575 w 5236655"/>
              <a:gd name="connsiteY28" fmla="*/ 2730628 h 5261420"/>
              <a:gd name="connsiteX29" fmla="*/ 3649790 w 5236655"/>
              <a:gd name="connsiteY29" fmla="*/ 2191513 h 5261420"/>
              <a:gd name="connsiteX30" fmla="*/ 3806223 w 5236655"/>
              <a:gd name="connsiteY30" fmla="*/ 2153859 h 5261420"/>
              <a:gd name="connsiteX31" fmla="*/ 2485106 w 5236655"/>
              <a:gd name="connsiteY31" fmla="*/ 1402888 h 5261420"/>
              <a:gd name="connsiteX32" fmla="*/ 2867787 w 5236655"/>
              <a:gd name="connsiteY32" fmla="*/ 1637158 h 5261420"/>
              <a:gd name="connsiteX33" fmla="*/ 4557522 w 5236655"/>
              <a:gd name="connsiteY33" fmla="*/ 5261420 h 5261420"/>
              <a:gd name="connsiteX34" fmla="*/ 3662172 w 5236655"/>
              <a:gd name="connsiteY34" fmla="*/ 5261420 h 5261420"/>
              <a:gd name="connsiteX35" fmla="*/ 2132457 w 5236655"/>
              <a:gd name="connsiteY35" fmla="*/ 1980058 h 5261420"/>
              <a:gd name="connsiteX36" fmla="*/ 2328672 w 5236655"/>
              <a:gd name="connsiteY36" fmla="*/ 1440943 h 5261420"/>
              <a:gd name="connsiteX37" fmla="*/ 2485106 w 5236655"/>
              <a:gd name="connsiteY37" fmla="*/ 1402888 h 5261420"/>
              <a:gd name="connsiteX38" fmla="*/ 4049111 w 5236655"/>
              <a:gd name="connsiteY38" fmla="*/ 590807 h 5261420"/>
              <a:gd name="connsiteX39" fmla="*/ 4431792 w 5236655"/>
              <a:gd name="connsiteY39" fmla="*/ 824675 h 5261420"/>
              <a:gd name="connsiteX40" fmla="*/ 5235702 w 5236655"/>
              <a:gd name="connsiteY40" fmla="*/ 2550605 h 5261420"/>
              <a:gd name="connsiteX41" fmla="*/ 5235702 w 5236655"/>
              <a:gd name="connsiteY41" fmla="*/ 4468940 h 5261420"/>
              <a:gd name="connsiteX42" fmla="*/ 3696462 w 5236655"/>
              <a:gd name="connsiteY42" fmla="*/ 1167575 h 5261420"/>
              <a:gd name="connsiteX43" fmla="*/ 3892677 w 5236655"/>
              <a:gd name="connsiteY43" fmla="*/ 628460 h 5261420"/>
              <a:gd name="connsiteX44" fmla="*/ 4049111 w 5236655"/>
              <a:gd name="connsiteY44" fmla="*/ 590807 h 5261420"/>
              <a:gd name="connsiteX45" fmla="*/ 4744436 w 5236655"/>
              <a:gd name="connsiteY45" fmla="*/ 257 h 5261420"/>
              <a:gd name="connsiteX46" fmla="*/ 5127117 w 5236655"/>
              <a:gd name="connsiteY46" fmla="*/ 234125 h 5261420"/>
              <a:gd name="connsiteX47" fmla="*/ 5235702 w 5236655"/>
              <a:gd name="connsiteY47" fmla="*/ 467488 h 5261420"/>
              <a:gd name="connsiteX48" fmla="*/ 5235702 w 5236655"/>
              <a:gd name="connsiteY48" fmla="*/ 2385823 h 5261420"/>
              <a:gd name="connsiteX49" fmla="*/ 4391787 w 5236655"/>
              <a:gd name="connsiteY49" fmla="*/ 577025 h 5261420"/>
              <a:gd name="connsiteX50" fmla="*/ 4588002 w 5236655"/>
              <a:gd name="connsiteY50" fmla="*/ 37910 h 5261420"/>
              <a:gd name="connsiteX51" fmla="*/ 4744436 w 5236655"/>
              <a:gd name="connsiteY51" fmla="*/ 257 h 5261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236655" h="5261420">
                <a:moveTo>
                  <a:pt x="390558" y="3163108"/>
                </a:moveTo>
                <a:cubicBezTo>
                  <a:pt x="548390" y="3157348"/>
                  <a:pt x="701803" y="3245216"/>
                  <a:pt x="773240" y="3397378"/>
                </a:cubicBezTo>
                <a:lnTo>
                  <a:pt x="1642872" y="5261420"/>
                </a:lnTo>
                <a:lnTo>
                  <a:pt x="747522" y="5261420"/>
                </a:lnTo>
                <a:lnTo>
                  <a:pt x="37910" y="3740278"/>
                </a:lnTo>
                <a:cubicBezTo>
                  <a:pt x="-56388" y="3537395"/>
                  <a:pt x="31242" y="3296413"/>
                  <a:pt x="234125" y="3201163"/>
                </a:cubicBezTo>
                <a:cubicBezTo>
                  <a:pt x="284846" y="3177351"/>
                  <a:pt x="337948" y="3165028"/>
                  <a:pt x="390558" y="3163108"/>
                </a:cubicBezTo>
                <a:close/>
                <a:moveTo>
                  <a:pt x="2136491" y="2739647"/>
                </a:moveTo>
                <a:cubicBezTo>
                  <a:pt x="2294323" y="2734021"/>
                  <a:pt x="2447735" y="2821354"/>
                  <a:pt x="2519172" y="2973515"/>
                </a:cubicBezTo>
                <a:lnTo>
                  <a:pt x="3585972" y="5261420"/>
                </a:lnTo>
                <a:lnTo>
                  <a:pt x="2690622" y="5261420"/>
                </a:lnTo>
                <a:lnTo>
                  <a:pt x="1783842" y="3316415"/>
                </a:lnTo>
                <a:cubicBezTo>
                  <a:pt x="1689545" y="3113533"/>
                  <a:pt x="1777175" y="2872550"/>
                  <a:pt x="1980057" y="2777300"/>
                </a:cubicBezTo>
                <a:cubicBezTo>
                  <a:pt x="2030778" y="2753726"/>
                  <a:pt x="2083880" y="2741522"/>
                  <a:pt x="2136491" y="2739647"/>
                </a:cubicBezTo>
                <a:close/>
                <a:moveTo>
                  <a:pt x="1150653" y="2709167"/>
                </a:moveTo>
                <a:cubicBezTo>
                  <a:pt x="1308486" y="2703541"/>
                  <a:pt x="1461898" y="2790874"/>
                  <a:pt x="1533335" y="2943035"/>
                </a:cubicBezTo>
                <a:lnTo>
                  <a:pt x="2506790" y="5029963"/>
                </a:lnTo>
                <a:cubicBezTo>
                  <a:pt x="2541080" y="5105210"/>
                  <a:pt x="2550605" y="5185220"/>
                  <a:pt x="2539175" y="5261420"/>
                </a:cubicBezTo>
                <a:lnTo>
                  <a:pt x="1719072" y="5261420"/>
                </a:lnTo>
                <a:lnTo>
                  <a:pt x="798005" y="3285935"/>
                </a:lnTo>
                <a:cubicBezTo>
                  <a:pt x="703707" y="3083053"/>
                  <a:pt x="791337" y="2842070"/>
                  <a:pt x="994220" y="2746820"/>
                </a:cubicBezTo>
                <a:cubicBezTo>
                  <a:pt x="1044941" y="2723246"/>
                  <a:pt x="1098043" y="2711042"/>
                  <a:pt x="1150653" y="2709167"/>
                </a:cubicBezTo>
                <a:close/>
                <a:moveTo>
                  <a:pt x="3806223" y="2153859"/>
                </a:moveTo>
                <a:cubicBezTo>
                  <a:pt x="3964055" y="2148234"/>
                  <a:pt x="4117468" y="2235566"/>
                  <a:pt x="4188905" y="2387728"/>
                </a:cubicBezTo>
                <a:lnTo>
                  <a:pt x="5236655" y="4634675"/>
                </a:lnTo>
                <a:lnTo>
                  <a:pt x="5236655" y="5261420"/>
                </a:lnTo>
                <a:lnTo>
                  <a:pt x="5235702" y="5261420"/>
                </a:lnTo>
                <a:lnTo>
                  <a:pt x="4633722" y="5261420"/>
                </a:lnTo>
                <a:lnTo>
                  <a:pt x="3453575" y="2730628"/>
                </a:lnTo>
                <a:cubicBezTo>
                  <a:pt x="3359277" y="2527745"/>
                  <a:pt x="3446907" y="2286763"/>
                  <a:pt x="3649790" y="2191513"/>
                </a:cubicBezTo>
                <a:cubicBezTo>
                  <a:pt x="3700511" y="2167939"/>
                  <a:pt x="3753613" y="2155735"/>
                  <a:pt x="3806223" y="2153859"/>
                </a:cubicBezTo>
                <a:close/>
                <a:moveTo>
                  <a:pt x="2485106" y="1402888"/>
                </a:moveTo>
                <a:cubicBezTo>
                  <a:pt x="2642938" y="1397128"/>
                  <a:pt x="2796350" y="1484996"/>
                  <a:pt x="2867787" y="1637158"/>
                </a:cubicBezTo>
                <a:lnTo>
                  <a:pt x="4557522" y="5261420"/>
                </a:lnTo>
                <a:lnTo>
                  <a:pt x="3662172" y="5261420"/>
                </a:lnTo>
                <a:lnTo>
                  <a:pt x="2132457" y="1980058"/>
                </a:lnTo>
                <a:cubicBezTo>
                  <a:pt x="2038160" y="1777175"/>
                  <a:pt x="2125790" y="1536193"/>
                  <a:pt x="2328672" y="1440943"/>
                </a:cubicBezTo>
                <a:cubicBezTo>
                  <a:pt x="2379393" y="1417131"/>
                  <a:pt x="2432495" y="1404808"/>
                  <a:pt x="2485106" y="1402888"/>
                </a:cubicBezTo>
                <a:close/>
                <a:moveTo>
                  <a:pt x="4049111" y="590807"/>
                </a:moveTo>
                <a:cubicBezTo>
                  <a:pt x="4206943" y="585181"/>
                  <a:pt x="4360355" y="672514"/>
                  <a:pt x="4431792" y="824675"/>
                </a:cubicBezTo>
                <a:lnTo>
                  <a:pt x="5235702" y="2550605"/>
                </a:lnTo>
                <a:lnTo>
                  <a:pt x="5235702" y="4468940"/>
                </a:lnTo>
                <a:lnTo>
                  <a:pt x="3696462" y="1167575"/>
                </a:lnTo>
                <a:cubicBezTo>
                  <a:pt x="3602165" y="964693"/>
                  <a:pt x="3689795" y="723710"/>
                  <a:pt x="3892677" y="628460"/>
                </a:cubicBezTo>
                <a:cubicBezTo>
                  <a:pt x="3943398" y="604886"/>
                  <a:pt x="3996500" y="592682"/>
                  <a:pt x="4049111" y="590807"/>
                </a:cubicBezTo>
                <a:close/>
                <a:moveTo>
                  <a:pt x="4744436" y="257"/>
                </a:moveTo>
                <a:cubicBezTo>
                  <a:pt x="4902268" y="-5369"/>
                  <a:pt x="5055679" y="81964"/>
                  <a:pt x="5127117" y="234125"/>
                </a:cubicBezTo>
                <a:lnTo>
                  <a:pt x="5235702" y="467488"/>
                </a:lnTo>
                <a:lnTo>
                  <a:pt x="5235702" y="2385823"/>
                </a:lnTo>
                <a:lnTo>
                  <a:pt x="4391787" y="577025"/>
                </a:lnTo>
                <a:cubicBezTo>
                  <a:pt x="4297490" y="374143"/>
                  <a:pt x="4385120" y="133160"/>
                  <a:pt x="4588002" y="37910"/>
                </a:cubicBezTo>
                <a:cubicBezTo>
                  <a:pt x="4638723" y="14336"/>
                  <a:pt x="4691825" y="2132"/>
                  <a:pt x="4744436" y="257"/>
                </a:cubicBezTo>
                <a:close/>
              </a:path>
            </a:pathLst>
          </a:custGeom>
          <a:solidFill>
            <a:schemeClr val="accent2"/>
          </a:solidFill>
        </p:spPr>
        <p:txBody>
          <a:bodyPr wrap="square" anchor="ctr" anchorCtr="0">
            <a:noAutofit/>
          </a:bodyPr>
          <a:lstStyle>
            <a:lvl1pPr algn="ctr">
              <a:defRPr/>
            </a:lvl1pPr>
          </a:lstStyle>
          <a:p>
            <a:r>
              <a:rPr lang="en-US"/>
              <a:t>Click icon to add picture</a:t>
            </a:r>
            <a:endParaRPr lang="lt-LT"/>
          </a:p>
        </p:txBody>
      </p:sp>
      <p:sp>
        <p:nvSpPr>
          <p:cNvPr id="18" name="Picture Placeholder 17">
            <a:extLst>
              <a:ext uri="{FF2B5EF4-FFF2-40B4-BE49-F238E27FC236}">
                <a16:creationId xmlns:a16="http://schemas.microsoft.com/office/drawing/2014/main" id="{7B5EB385-CBD4-4233-8B9A-E3DB3549B511}"/>
              </a:ext>
            </a:extLst>
          </p:cNvPr>
          <p:cNvSpPr>
            <a:spLocks noGrp="1"/>
          </p:cNvSpPr>
          <p:nvPr>
            <p:ph type="pic" sz="quarter" idx="26"/>
          </p:nvPr>
        </p:nvSpPr>
        <p:spPr>
          <a:xfrm>
            <a:off x="6230492" y="0"/>
            <a:ext cx="5961508" cy="4718685"/>
          </a:xfrm>
          <a:custGeom>
            <a:avLst/>
            <a:gdLst>
              <a:gd name="connsiteX0" fmla="*/ 390559 w 5961508"/>
              <a:gd name="connsiteY0" fmla="*/ 3202752 h 4718685"/>
              <a:gd name="connsiteX1" fmla="*/ 773240 w 5961508"/>
              <a:gd name="connsiteY1" fmla="*/ 3436620 h 4718685"/>
              <a:gd name="connsiteX2" fmla="*/ 1101853 w 5961508"/>
              <a:gd name="connsiteY2" fmla="*/ 4141470 h 4718685"/>
              <a:gd name="connsiteX3" fmla="*/ 905638 w 5961508"/>
              <a:gd name="connsiteY3" fmla="*/ 4680585 h 4718685"/>
              <a:gd name="connsiteX4" fmla="*/ 734188 w 5961508"/>
              <a:gd name="connsiteY4" fmla="*/ 4718685 h 4718685"/>
              <a:gd name="connsiteX5" fmla="*/ 366523 w 5961508"/>
              <a:gd name="connsiteY5" fmla="*/ 4484370 h 4718685"/>
              <a:gd name="connsiteX6" fmla="*/ 37910 w 5961508"/>
              <a:gd name="connsiteY6" fmla="*/ 3779520 h 4718685"/>
              <a:gd name="connsiteX7" fmla="*/ 234125 w 5961508"/>
              <a:gd name="connsiteY7" fmla="*/ 3240405 h 4718685"/>
              <a:gd name="connsiteX8" fmla="*/ 390559 w 5961508"/>
              <a:gd name="connsiteY8" fmla="*/ 3202752 h 4718685"/>
              <a:gd name="connsiteX9" fmla="*/ 584869 w 5961508"/>
              <a:gd name="connsiteY9" fmla="*/ 1535877 h 4718685"/>
              <a:gd name="connsiteX10" fmla="*/ 967550 w 5961508"/>
              <a:gd name="connsiteY10" fmla="*/ 1769745 h 4718685"/>
              <a:gd name="connsiteX11" fmla="*/ 1877188 w 5961508"/>
              <a:gd name="connsiteY11" fmla="*/ 3721418 h 4718685"/>
              <a:gd name="connsiteX12" fmla="*/ 1680973 w 5961508"/>
              <a:gd name="connsiteY12" fmla="*/ 4260533 h 4718685"/>
              <a:gd name="connsiteX13" fmla="*/ 1509523 w 5961508"/>
              <a:gd name="connsiteY13" fmla="*/ 4298633 h 4718685"/>
              <a:gd name="connsiteX14" fmla="*/ 1141858 w 5961508"/>
              <a:gd name="connsiteY14" fmla="*/ 4064318 h 4718685"/>
              <a:gd name="connsiteX15" fmla="*/ 232220 w 5961508"/>
              <a:gd name="connsiteY15" fmla="*/ 2112645 h 4718685"/>
              <a:gd name="connsiteX16" fmla="*/ 428435 w 5961508"/>
              <a:gd name="connsiteY16" fmla="*/ 1573530 h 4718685"/>
              <a:gd name="connsiteX17" fmla="*/ 584869 w 5961508"/>
              <a:gd name="connsiteY17" fmla="*/ 1535877 h 4718685"/>
              <a:gd name="connsiteX18" fmla="*/ 881096 w 5961508"/>
              <a:gd name="connsiteY18" fmla="*/ 88077 h 4718685"/>
              <a:gd name="connsiteX19" fmla="*/ 1263778 w 5961508"/>
              <a:gd name="connsiteY19" fmla="*/ 321945 h 4718685"/>
              <a:gd name="connsiteX20" fmla="*/ 2846833 w 5961508"/>
              <a:gd name="connsiteY20" fmla="*/ 3716655 h 4718685"/>
              <a:gd name="connsiteX21" fmla="*/ 2650618 w 5961508"/>
              <a:gd name="connsiteY21" fmla="*/ 4255770 h 4718685"/>
              <a:gd name="connsiteX22" fmla="*/ 2479168 w 5961508"/>
              <a:gd name="connsiteY22" fmla="*/ 4293870 h 4718685"/>
              <a:gd name="connsiteX23" fmla="*/ 2111503 w 5961508"/>
              <a:gd name="connsiteY23" fmla="*/ 4059555 h 4718685"/>
              <a:gd name="connsiteX24" fmla="*/ 528448 w 5961508"/>
              <a:gd name="connsiteY24" fmla="*/ 664845 h 4718685"/>
              <a:gd name="connsiteX25" fmla="*/ 724663 w 5961508"/>
              <a:gd name="connsiteY25" fmla="*/ 125730 h 4718685"/>
              <a:gd name="connsiteX26" fmla="*/ 881096 w 5961508"/>
              <a:gd name="connsiteY26" fmla="*/ 88077 h 4718685"/>
              <a:gd name="connsiteX27" fmla="*/ 5076635 w 5961508"/>
              <a:gd name="connsiteY27" fmla="*/ 0 h 4718685"/>
              <a:gd name="connsiteX28" fmla="*/ 5961508 w 5961508"/>
              <a:gd name="connsiteY28" fmla="*/ 0 h 4718685"/>
              <a:gd name="connsiteX29" fmla="*/ 5961508 w 5961508"/>
              <a:gd name="connsiteY29" fmla="*/ 1897380 h 4718685"/>
              <a:gd name="connsiteX30" fmla="*/ 5960555 w 5961508"/>
              <a:gd name="connsiteY30" fmla="*/ 1894523 h 4718685"/>
              <a:gd name="connsiteX31" fmla="*/ 4105085 w 5961508"/>
              <a:gd name="connsiteY31" fmla="*/ 0 h 4718685"/>
              <a:gd name="connsiteX32" fmla="*/ 4999483 w 5961508"/>
              <a:gd name="connsiteY32" fmla="*/ 0 h 4718685"/>
              <a:gd name="connsiteX33" fmla="*/ 5464303 w 5961508"/>
              <a:gd name="connsiteY33" fmla="*/ 996315 h 4718685"/>
              <a:gd name="connsiteX34" fmla="*/ 5268088 w 5961508"/>
              <a:gd name="connsiteY34" fmla="*/ 1535430 h 4718685"/>
              <a:gd name="connsiteX35" fmla="*/ 5096638 w 5961508"/>
              <a:gd name="connsiteY35" fmla="*/ 1573530 h 4718685"/>
              <a:gd name="connsiteX36" fmla="*/ 4728973 w 5961508"/>
              <a:gd name="connsiteY36" fmla="*/ 1339215 h 4718685"/>
              <a:gd name="connsiteX37" fmla="*/ 3133535 w 5961508"/>
              <a:gd name="connsiteY37" fmla="*/ 0 h 4718685"/>
              <a:gd name="connsiteX38" fmla="*/ 4027933 w 5961508"/>
              <a:gd name="connsiteY38" fmla="*/ 0 h 4718685"/>
              <a:gd name="connsiteX39" fmla="*/ 4753738 w 5961508"/>
              <a:gd name="connsiteY39" fmla="*/ 1556385 h 4718685"/>
              <a:gd name="connsiteX40" fmla="*/ 4558475 w 5961508"/>
              <a:gd name="connsiteY40" fmla="*/ 2095500 h 4718685"/>
              <a:gd name="connsiteX41" fmla="*/ 4387025 w 5961508"/>
              <a:gd name="connsiteY41" fmla="*/ 2133600 h 4718685"/>
              <a:gd name="connsiteX42" fmla="*/ 4019360 w 5961508"/>
              <a:gd name="connsiteY42" fmla="*/ 1899285 h 4718685"/>
              <a:gd name="connsiteX43" fmla="*/ 2161985 w 5961508"/>
              <a:gd name="connsiteY43" fmla="*/ 0 h 4718685"/>
              <a:gd name="connsiteX44" fmla="*/ 3056383 w 5961508"/>
              <a:gd name="connsiteY44" fmla="*/ 0 h 4718685"/>
              <a:gd name="connsiteX45" fmla="*/ 4492753 w 5961508"/>
              <a:gd name="connsiteY45" fmla="*/ 3080385 h 4718685"/>
              <a:gd name="connsiteX46" fmla="*/ 4297490 w 5961508"/>
              <a:gd name="connsiteY46" fmla="*/ 3619500 h 4718685"/>
              <a:gd name="connsiteX47" fmla="*/ 4126040 w 5961508"/>
              <a:gd name="connsiteY47" fmla="*/ 3657600 h 4718685"/>
              <a:gd name="connsiteX48" fmla="*/ 3758375 w 5961508"/>
              <a:gd name="connsiteY48" fmla="*/ 3423285 h 4718685"/>
              <a:gd name="connsiteX49" fmla="*/ 1190435 w 5961508"/>
              <a:gd name="connsiteY49" fmla="*/ 0 h 4718685"/>
              <a:gd name="connsiteX50" fmla="*/ 2084833 w 5961508"/>
              <a:gd name="connsiteY50" fmla="*/ 0 h 4718685"/>
              <a:gd name="connsiteX51" fmla="*/ 3187828 w 5961508"/>
              <a:gd name="connsiteY51" fmla="*/ 2364105 h 4718685"/>
              <a:gd name="connsiteX52" fmla="*/ 2991613 w 5961508"/>
              <a:gd name="connsiteY52" fmla="*/ 2903220 h 4718685"/>
              <a:gd name="connsiteX53" fmla="*/ 2820163 w 5961508"/>
              <a:gd name="connsiteY53" fmla="*/ 2941320 h 4718685"/>
              <a:gd name="connsiteX54" fmla="*/ 2452498 w 5961508"/>
              <a:gd name="connsiteY54" fmla="*/ 2707005 h 4718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961508" h="4718685">
                <a:moveTo>
                  <a:pt x="390559" y="3202752"/>
                </a:moveTo>
                <a:cubicBezTo>
                  <a:pt x="548391" y="3197126"/>
                  <a:pt x="701803" y="3284459"/>
                  <a:pt x="773240" y="3436620"/>
                </a:cubicBezTo>
                <a:lnTo>
                  <a:pt x="1101853" y="4141470"/>
                </a:lnTo>
                <a:cubicBezTo>
                  <a:pt x="1196150" y="4345305"/>
                  <a:pt x="1108520" y="4586288"/>
                  <a:pt x="905638" y="4680585"/>
                </a:cubicBezTo>
                <a:cubicBezTo>
                  <a:pt x="850393" y="4706303"/>
                  <a:pt x="792290" y="4718685"/>
                  <a:pt x="734188" y="4718685"/>
                </a:cubicBezTo>
                <a:cubicBezTo>
                  <a:pt x="581788" y="4718685"/>
                  <a:pt x="435103" y="4632008"/>
                  <a:pt x="366523" y="4484370"/>
                </a:cubicBezTo>
                <a:lnTo>
                  <a:pt x="37910" y="3779520"/>
                </a:lnTo>
                <a:cubicBezTo>
                  <a:pt x="-56387" y="3576638"/>
                  <a:pt x="31243" y="3335655"/>
                  <a:pt x="234125" y="3240405"/>
                </a:cubicBezTo>
                <a:cubicBezTo>
                  <a:pt x="284846" y="3216831"/>
                  <a:pt x="337948" y="3204627"/>
                  <a:pt x="390559" y="3202752"/>
                </a:cubicBezTo>
                <a:close/>
                <a:moveTo>
                  <a:pt x="584869" y="1535877"/>
                </a:moveTo>
                <a:cubicBezTo>
                  <a:pt x="742701" y="1530251"/>
                  <a:pt x="896113" y="1617584"/>
                  <a:pt x="967550" y="1769745"/>
                </a:cubicBezTo>
                <a:lnTo>
                  <a:pt x="1877188" y="3721418"/>
                </a:lnTo>
                <a:cubicBezTo>
                  <a:pt x="1971485" y="3924300"/>
                  <a:pt x="1883855" y="4166235"/>
                  <a:pt x="1680973" y="4260533"/>
                </a:cubicBezTo>
                <a:cubicBezTo>
                  <a:pt x="1625728" y="4286250"/>
                  <a:pt x="1567625" y="4298633"/>
                  <a:pt x="1509523" y="4298633"/>
                </a:cubicBezTo>
                <a:cubicBezTo>
                  <a:pt x="1357123" y="4298633"/>
                  <a:pt x="1210438" y="4211955"/>
                  <a:pt x="1141858" y="4064318"/>
                </a:cubicBezTo>
                <a:lnTo>
                  <a:pt x="232220" y="2112645"/>
                </a:lnTo>
                <a:cubicBezTo>
                  <a:pt x="137923" y="1909763"/>
                  <a:pt x="225553" y="1668780"/>
                  <a:pt x="428435" y="1573530"/>
                </a:cubicBezTo>
                <a:cubicBezTo>
                  <a:pt x="479156" y="1549956"/>
                  <a:pt x="532258" y="1537752"/>
                  <a:pt x="584869" y="1535877"/>
                </a:cubicBezTo>
                <a:close/>
                <a:moveTo>
                  <a:pt x="881096" y="88077"/>
                </a:moveTo>
                <a:cubicBezTo>
                  <a:pt x="1038929" y="82451"/>
                  <a:pt x="1192341" y="169784"/>
                  <a:pt x="1263778" y="321945"/>
                </a:cubicBezTo>
                <a:lnTo>
                  <a:pt x="2846833" y="3716655"/>
                </a:lnTo>
                <a:cubicBezTo>
                  <a:pt x="2941130" y="3920490"/>
                  <a:pt x="2853500" y="4161473"/>
                  <a:pt x="2650618" y="4255770"/>
                </a:cubicBezTo>
                <a:cubicBezTo>
                  <a:pt x="2595373" y="4281488"/>
                  <a:pt x="2537270" y="4293870"/>
                  <a:pt x="2479168" y="4293870"/>
                </a:cubicBezTo>
                <a:cubicBezTo>
                  <a:pt x="2326768" y="4293870"/>
                  <a:pt x="2180083" y="4207193"/>
                  <a:pt x="2111503" y="4059555"/>
                </a:cubicBezTo>
                <a:lnTo>
                  <a:pt x="528448" y="664845"/>
                </a:lnTo>
                <a:cubicBezTo>
                  <a:pt x="434150" y="461963"/>
                  <a:pt x="521780" y="220980"/>
                  <a:pt x="724663" y="125730"/>
                </a:cubicBezTo>
                <a:cubicBezTo>
                  <a:pt x="775384" y="102156"/>
                  <a:pt x="828486" y="89952"/>
                  <a:pt x="881096" y="88077"/>
                </a:cubicBezTo>
                <a:close/>
                <a:moveTo>
                  <a:pt x="5076635" y="0"/>
                </a:moveTo>
                <a:lnTo>
                  <a:pt x="5961508" y="0"/>
                </a:lnTo>
                <a:lnTo>
                  <a:pt x="5961508" y="1897380"/>
                </a:lnTo>
                <a:cubicBezTo>
                  <a:pt x="5961508" y="1896428"/>
                  <a:pt x="5960555" y="1895475"/>
                  <a:pt x="5960555" y="1894523"/>
                </a:cubicBezTo>
                <a:close/>
                <a:moveTo>
                  <a:pt x="4105085" y="0"/>
                </a:moveTo>
                <a:lnTo>
                  <a:pt x="4999483" y="0"/>
                </a:lnTo>
                <a:lnTo>
                  <a:pt x="5464303" y="996315"/>
                </a:lnTo>
                <a:cubicBezTo>
                  <a:pt x="5558600" y="1199198"/>
                  <a:pt x="5470970" y="1440180"/>
                  <a:pt x="5268088" y="1535430"/>
                </a:cubicBezTo>
                <a:cubicBezTo>
                  <a:pt x="5212843" y="1561148"/>
                  <a:pt x="5154740" y="1573530"/>
                  <a:pt x="5096638" y="1573530"/>
                </a:cubicBezTo>
                <a:cubicBezTo>
                  <a:pt x="4944238" y="1573530"/>
                  <a:pt x="4797553" y="1486853"/>
                  <a:pt x="4728973" y="1339215"/>
                </a:cubicBezTo>
                <a:close/>
                <a:moveTo>
                  <a:pt x="3133535" y="0"/>
                </a:moveTo>
                <a:lnTo>
                  <a:pt x="4027933" y="0"/>
                </a:lnTo>
                <a:lnTo>
                  <a:pt x="4753738" y="1556385"/>
                </a:lnTo>
                <a:cubicBezTo>
                  <a:pt x="4848988" y="1760220"/>
                  <a:pt x="4761358" y="2001203"/>
                  <a:pt x="4558475" y="2095500"/>
                </a:cubicBezTo>
                <a:cubicBezTo>
                  <a:pt x="4503230" y="2121218"/>
                  <a:pt x="4445128" y="2133600"/>
                  <a:pt x="4387025" y="2133600"/>
                </a:cubicBezTo>
                <a:cubicBezTo>
                  <a:pt x="4234625" y="2133600"/>
                  <a:pt x="4087940" y="2046923"/>
                  <a:pt x="4019360" y="1899285"/>
                </a:cubicBezTo>
                <a:close/>
                <a:moveTo>
                  <a:pt x="2161985" y="0"/>
                </a:moveTo>
                <a:lnTo>
                  <a:pt x="3056383" y="0"/>
                </a:lnTo>
                <a:lnTo>
                  <a:pt x="4492753" y="3080385"/>
                </a:lnTo>
                <a:cubicBezTo>
                  <a:pt x="4588003" y="3283268"/>
                  <a:pt x="4500373" y="3524250"/>
                  <a:pt x="4297490" y="3619500"/>
                </a:cubicBezTo>
                <a:cubicBezTo>
                  <a:pt x="4242245" y="3645218"/>
                  <a:pt x="4184143" y="3657600"/>
                  <a:pt x="4126040" y="3657600"/>
                </a:cubicBezTo>
                <a:cubicBezTo>
                  <a:pt x="3973640" y="3657600"/>
                  <a:pt x="3826955" y="3570923"/>
                  <a:pt x="3758375" y="3423285"/>
                </a:cubicBezTo>
                <a:close/>
                <a:moveTo>
                  <a:pt x="1190435" y="0"/>
                </a:moveTo>
                <a:lnTo>
                  <a:pt x="2084833" y="0"/>
                </a:lnTo>
                <a:lnTo>
                  <a:pt x="3187828" y="2364105"/>
                </a:lnTo>
                <a:cubicBezTo>
                  <a:pt x="3282125" y="2566988"/>
                  <a:pt x="3194495" y="2808923"/>
                  <a:pt x="2991613" y="2903220"/>
                </a:cubicBezTo>
                <a:cubicBezTo>
                  <a:pt x="2936368" y="2928938"/>
                  <a:pt x="2878265" y="2941320"/>
                  <a:pt x="2820163" y="2941320"/>
                </a:cubicBezTo>
                <a:cubicBezTo>
                  <a:pt x="2667763" y="2941320"/>
                  <a:pt x="2521078" y="2854643"/>
                  <a:pt x="2452498" y="2707005"/>
                </a:cubicBezTo>
                <a:close/>
              </a:path>
            </a:pathLst>
          </a:custGeom>
          <a:solidFill>
            <a:schemeClr val="accent6"/>
          </a:solidFill>
        </p:spPr>
        <p:txBody>
          <a:bodyPr wrap="square" anchor="ctr" anchorCtr="0">
            <a:noAutofit/>
          </a:bodyPr>
          <a:lstStyle>
            <a:lvl1pPr algn="ctr">
              <a:defRPr/>
            </a:lvl1pPr>
          </a:lstStyle>
          <a:p>
            <a:r>
              <a:rPr lang="en-US"/>
              <a:t>Click icon to add picture</a:t>
            </a:r>
            <a:endParaRPr lang="lt-LT"/>
          </a:p>
        </p:txBody>
      </p:sp>
      <p:pic>
        <p:nvPicPr>
          <p:cNvPr id="20" name="Graphic 19">
            <a:extLst>
              <a:ext uri="{FF2B5EF4-FFF2-40B4-BE49-F238E27FC236}">
                <a16:creationId xmlns:a16="http://schemas.microsoft.com/office/drawing/2014/main" id="{024CA49B-DFE0-405F-9631-FB59C4A0117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3886" y="5736751"/>
            <a:ext cx="1333329" cy="638175"/>
          </a:xfrm>
          <a:prstGeom prst="rect">
            <a:avLst/>
          </a:prstGeom>
        </p:spPr>
      </p:pic>
    </p:spTree>
    <p:extLst>
      <p:ext uri="{BB962C8B-B14F-4D97-AF65-F5344CB8AC3E}">
        <p14:creationId xmlns:p14="http://schemas.microsoft.com/office/powerpoint/2010/main" val="30866162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umbers + 2 photos">
    <p:bg>
      <p:bgPr>
        <a:solidFill>
          <a:schemeClr val="bg1"/>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D1B18A8E-FD70-44FC-8EA0-D53259E500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54563"/>
            <a:ext cx="809625" cy="676275"/>
          </a:xfrm>
          <a:prstGeom prst="rect">
            <a:avLst/>
          </a:prstGeom>
        </p:spPr>
      </p:pic>
      <p:sp>
        <p:nvSpPr>
          <p:cNvPr id="2" name="Title 1">
            <a:extLst>
              <a:ext uri="{FF2B5EF4-FFF2-40B4-BE49-F238E27FC236}">
                <a16:creationId xmlns:a16="http://schemas.microsoft.com/office/drawing/2014/main" id="{B6097BE2-36AA-45A3-A21A-13D31875C4B7}"/>
              </a:ext>
            </a:extLst>
          </p:cNvPr>
          <p:cNvSpPr>
            <a:spLocks noGrp="1"/>
          </p:cNvSpPr>
          <p:nvPr>
            <p:ph type="title" hasCustomPrompt="1"/>
          </p:nvPr>
        </p:nvSpPr>
        <p:spPr>
          <a:xfrm>
            <a:off x="473886" y="483074"/>
            <a:ext cx="5363034" cy="888844"/>
          </a:xfrm>
        </p:spPr>
        <p:txBody>
          <a:bodyPr>
            <a:normAutofit/>
          </a:bodyPr>
          <a:lstStyle>
            <a:lvl1pPr>
              <a:defRPr sz="3200"/>
            </a:lvl1pPr>
          </a:lstStyle>
          <a:p>
            <a:r>
              <a:rPr lang="en-US" noProof="0"/>
              <a:t>Title</a:t>
            </a:r>
            <a:endParaRPr lang="lt-LT"/>
          </a:p>
        </p:txBody>
      </p:sp>
      <p:sp>
        <p:nvSpPr>
          <p:cNvPr id="9" name="Text Placeholder 17">
            <a:extLst>
              <a:ext uri="{FF2B5EF4-FFF2-40B4-BE49-F238E27FC236}">
                <a16:creationId xmlns:a16="http://schemas.microsoft.com/office/drawing/2014/main" id="{4B29FB47-0DE0-408B-87FA-10D676162352}"/>
              </a:ext>
            </a:extLst>
          </p:cNvPr>
          <p:cNvSpPr>
            <a:spLocks noGrp="1"/>
          </p:cNvSpPr>
          <p:nvPr>
            <p:ph type="body" sz="quarter" idx="17" hasCustomPrompt="1"/>
          </p:nvPr>
        </p:nvSpPr>
        <p:spPr>
          <a:xfrm>
            <a:off x="2118360" y="5821363"/>
            <a:ext cx="3718560" cy="554037"/>
          </a:xfrm>
        </p:spPr>
        <p:txBody>
          <a:bodyPr>
            <a:normAutofit/>
          </a:bodyPr>
          <a:lstStyle>
            <a:lvl1pPr>
              <a:lnSpc>
                <a:spcPct val="100000"/>
              </a:lnSpc>
              <a:buNone/>
              <a:defRPr lang="lt-LT" sz="1200" kern="1200" dirty="0">
                <a:solidFill>
                  <a:schemeClr val="tx1">
                    <a:tint val="75000"/>
                  </a:schemeClr>
                </a:solidFill>
                <a:latin typeface="+mn-lt"/>
                <a:ea typeface="+mn-ea"/>
                <a:cs typeface="+mn-cs"/>
              </a:defRPr>
            </a:lvl1pPr>
          </a:lstStyle>
          <a:p>
            <a:pPr lvl="0"/>
            <a:r>
              <a:rPr lang="en-US"/>
              <a:t>Source:</a:t>
            </a:r>
            <a:endParaRPr lang="lt-LT"/>
          </a:p>
        </p:txBody>
      </p:sp>
      <p:sp>
        <p:nvSpPr>
          <p:cNvPr id="17" name="Text Placeholder 4">
            <a:extLst>
              <a:ext uri="{FF2B5EF4-FFF2-40B4-BE49-F238E27FC236}">
                <a16:creationId xmlns:a16="http://schemas.microsoft.com/office/drawing/2014/main" id="{59CB91DC-4DF4-4AD0-AF01-1EABAE51F57E}"/>
              </a:ext>
            </a:extLst>
          </p:cNvPr>
          <p:cNvSpPr>
            <a:spLocks noGrp="1"/>
          </p:cNvSpPr>
          <p:nvPr>
            <p:ph type="body" sz="quarter" idx="20" hasCustomPrompt="1"/>
          </p:nvPr>
        </p:nvSpPr>
        <p:spPr>
          <a:xfrm>
            <a:off x="474663" y="1902461"/>
            <a:ext cx="1181100" cy="728663"/>
          </a:xfrm>
        </p:spPr>
        <p:txBody>
          <a:bodyPr>
            <a:noAutofit/>
          </a:bodyPr>
          <a:lstStyle>
            <a:lvl1pPr algn="r">
              <a:defRPr sz="4800" b="1">
                <a:solidFill>
                  <a:schemeClr val="accent1"/>
                </a:solidFill>
              </a:defRPr>
            </a:lvl1pPr>
          </a:lstStyle>
          <a:p>
            <a:pPr lvl="0"/>
            <a:r>
              <a:rPr lang="en-US"/>
              <a:t>###</a:t>
            </a:r>
          </a:p>
        </p:txBody>
      </p:sp>
      <p:sp>
        <p:nvSpPr>
          <p:cNvPr id="18" name="Text Placeholder 11">
            <a:extLst>
              <a:ext uri="{FF2B5EF4-FFF2-40B4-BE49-F238E27FC236}">
                <a16:creationId xmlns:a16="http://schemas.microsoft.com/office/drawing/2014/main" id="{12CCBED3-7922-4F06-BEFD-5B0A550ADCC6}"/>
              </a:ext>
            </a:extLst>
          </p:cNvPr>
          <p:cNvSpPr>
            <a:spLocks noGrp="1"/>
          </p:cNvSpPr>
          <p:nvPr>
            <p:ph type="body" sz="quarter" idx="21" hasCustomPrompt="1"/>
          </p:nvPr>
        </p:nvSpPr>
        <p:spPr>
          <a:xfrm>
            <a:off x="1819275" y="1684020"/>
            <a:ext cx="4017963" cy="1165543"/>
          </a:xfrm>
        </p:spPr>
        <p:txBody>
          <a:bodyPr anchor="ctr" anchorCtr="0"/>
          <a:lstStyle>
            <a:lvl1pPr>
              <a:defRPr/>
            </a:lvl1pPr>
          </a:lstStyle>
          <a:p>
            <a:pPr lvl="0"/>
            <a:r>
              <a:rPr lang="en-US"/>
              <a:t>Text</a:t>
            </a:r>
          </a:p>
        </p:txBody>
      </p:sp>
      <p:sp>
        <p:nvSpPr>
          <p:cNvPr id="19" name="Text Placeholder 4">
            <a:extLst>
              <a:ext uri="{FF2B5EF4-FFF2-40B4-BE49-F238E27FC236}">
                <a16:creationId xmlns:a16="http://schemas.microsoft.com/office/drawing/2014/main" id="{954559F2-4BEB-432F-8317-1B81653E1CBA}"/>
              </a:ext>
            </a:extLst>
          </p:cNvPr>
          <p:cNvSpPr>
            <a:spLocks noGrp="1"/>
          </p:cNvSpPr>
          <p:nvPr>
            <p:ph type="body" sz="quarter" idx="22" hasCustomPrompt="1"/>
          </p:nvPr>
        </p:nvSpPr>
        <p:spPr>
          <a:xfrm>
            <a:off x="474663" y="3251789"/>
            <a:ext cx="1181100" cy="728663"/>
          </a:xfrm>
        </p:spPr>
        <p:txBody>
          <a:bodyPr>
            <a:noAutofit/>
          </a:bodyPr>
          <a:lstStyle>
            <a:lvl1pPr algn="r">
              <a:defRPr sz="4800" b="1">
                <a:solidFill>
                  <a:schemeClr val="accent1"/>
                </a:solidFill>
              </a:defRPr>
            </a:lvl1pPr>
          </a:lstStyle>
          <a:p>
            <a:pPr lvl="0"/>
            <a:r>
              <a:rPr lang="en-US"/>
              <a:t>###</a:t>
            </a:r>
          </a:p>
        </p:txBody>
      </p:sp>
      <p:sp>
        <p:nvSpPr>
          <p:cNvPr id="20" name="Text Placeholder 11">
            <a:extLst>
              <a:ext uri="{FF2B5EF4-FFF2-40B4-BE49-F238E27FC236}">
                <a16:creationId xmlns:a16="http://schemas.microsoft.com/office/drawing/2014/main" id="{4BC5906F-3912-4B4A-B84B-CD3A1BD7E43B}"/>
              </a:ext>
            </a:extLst>
          </p:cNvPr>
          <p:cNvSpPr>
            <a:spLocks noGrp="1"/>
          </p:cNvSpPr>
          <p:nvPr>
            <p:ph type="body" sz="quarter" idx="23" hasCustomPrompt="1"/>
          </p:nvPr>
        </p:nvSpPr>
        <p:spPr>
          <a:xfrm>
            <a:off x="1819275" y="3033348"/>
            <a:ext cx="4017963" cy="1165543"/>
          </a:xfrm>
        </p:spPr>
        <p:txBody>
          <a:bodyPr anchor="ctr" anchorCtr="0"/>
          <a:lstStyle>
            <a:lvl1pPr>
              <a:defRPr/>
            </a:lvl1pPr>
          </a:lstStyle>
          <a:p>
            <a:pPr lvl="0"/>
            <a:r>
              <a:rPr lang="en-US"/>
              <a:t>Text</a:t>
            </a:r>
          </a:p>
        </p:txBody>
      </p:sp>
      <p:sp>
        <p:nvSpPr>
          <p:cNvPr id="21" name="Text Placeholder 4">
            <a:extLst>
              <a:ext uri="{FF2B5EF4-FFF2-40B4-BE49-F238E27FC236}">
                <a16:creationId xmlns:a16="http://schemas.microsoft.com/office/drawing/2014/main" id="{F85BC672-74D2-4C52-8B85-8578C5DFC828}"/>
              </a:ext>
            </a:extLst>
          </p:cNvPr>
          <p:cNvSpPr>
            <a:spLocks noGrp="1"/>
          </p:cNvSpPr>
          <p:nvPr>
            <p:ph type="body" sz="quarter" idx="24" hasCustomPrompt="1"/>
          </p:nvPr>
        </p:nvSpPr>
        <p:spPr>
          <a:xfrm>
            <a:off x="474663" y="4601117"/>
            <a:ext cx="1181100" cy="728663"/>
          </a:xfrm>
        </p:spPr>
        <p:txBody>
          <a:bodyPr>
            <a:noAutofit/>
          </a:bodyPr>
          <a:lstStyle>
            <a:lvl1pPr algn="r">
              <a:defRPr sz="4800" b="1">
                <a:solidFill>
                  <a:schemeClr val="accent1"/>
                </a:solidFill>
              </a:defRPr>
            </a:lvl1pPr>
          </a:lstStyle>
          <a:p>
            <a:pPr lvl="0"/>
            <a:r>
              <a:rPr lang="en-US"/>
              <a:t>###</a:t>
            </a:r>
          </a:p>
        </p:txBody>
      </p:sp>
      <p:sp>
        <p:nvSpPr>
          <p:cNvPr id="22" name="Text Placeholder 11">
            <a:extLst>
              <a:ext uri="{FF2B5EF4-FFF2-40B4-BE49-F238E27FC236}">
                <a16:creationId xmlns:a16="http://schemas.microsoft.com/office/drawing/2014/main" id="{D0D08D10-391D-4DB3-9818-3C9216147327}"/>
              </a:ext>
            </a:extLst>
          </p:cNvPr>
          <p:cNvSpPr>
            <a:spLocks noGrp="1"/>
          </p:cNvSpPr>
          <p:nvPr>
            <p:ph type="body" sz="quarter" idx="25" hasCustomPrompt="1"/>
          </p:nvPr>
        </p:nvSpPr>
        <p:spPr>
          <a:xfrm>
            <a:off x="1819275" y="4382676"/>
            <a:ext cx="4017963" cy="1165543"/>
          </a:xfrm>
        </p:spPr>
        <p:txBody>
          <a:bodyPr anchor="ctr" anchorCtr="0"/>
          <a:lstStyle>
            <a:lvl1pPr>
              <a:defRPr/>
            </a:lvl1pPr>
          </a:lstStyle>
          <a:p>
            <a:pPr lvl="0"/>
            <a:r>
              <a:rPr lang="en-US"/>
              <a:t>Text</a:t>
            </a:r>
          </a:p>
        </p:txBody>
      </p:sp>
      <p:sp>
        <p:nvSpPr>
          <p:cNvPr id="12" name="Picture Placeholder 11">
            <a:extLst>
              <a:ext uri="{FF2B5EF4-FFF2-40B4-BE49-F238E27FC236}">
                <a16:creationId xmlns:a16="http://schemas.microsoft.com/office/drawing/2014/main" id="{EDB9DD08-7C14-4CBB-A895-B0D6152D9CD1}"/>
              </a:ext>
            </a:extLst>
          </p:cNvPr>
          <p:cNvSpPr>
            <a:spLocks noGrp="1"/>
          </p:cNvSpPr>
          <p:nvPr>
            <p:ph type="pic" sz="quarter" idx="26"/>
          </p:nvPr>
        </p:nvSpPr>
        <p:spPr>
          <a:xfrm>
            <a:off x="6230492" y="0"/>
            <a:ext cx="5961508" cy="4718685"/>
          </a:xfrm>
          <a:custGeom>
            <a:avLst/>
            <a:gdLst>
              <a:gd name="connsiteX0" fmla="*/ 390559 w 5961508"/>
              <a:gd name="connsiteY0" fmla="*/ 3202752 h 4718685"/>
              <a:gd name="connsiteX1" fmla="*/ 773240 w 5961508"/>
              <a:gd name="connsiteY1" fmla="*/ 3436620 h 4718685"/>
              <a:gd name="connsiteX2" fmla="*/ 1101853 w 5961508"/>
              <a:gd name="connsiteY2" fmla="*/ 4141470 h 4718685"/>
              <a:gd name="connsiteX3" fmla="*/ 905638 w 5961508"/>
              <a:gd name="connsiteY3" fmla="*/ 4680585 h 4718685"/>
              <a:gd name="connsiteX4" fmla="*/ 734188 w 5961508"/>
              <a:gd name="connsiteY4" fmla="*/ 4718685 h 4718685"/>
              <a:gd name="connsiteX5" fmla="*/ 366523 w 5961508"/>
              <a:gd name="connsiteY5" fmla="*/ 4484370 h 4718685"/>
              <a:gd name="connsiteX6" fmla="*/ 37910 w 5961508"/>
              <a:gd name="connsiteY6" fmla="*/ 3779520 h 4718685"/>
              <a:gd name="connsiteX7" fmla="*/ 234125 w 5961508"/>
              <a:gd name="connsiteY7" fmla="*/ 3240405 h 4718685"/>
              <a:gd name="connsiteX8" fmla="*/ 390559 w 5961508"/>
              <a:gd name="connsiteY8" fmla="*/ 3202752 h 4718685"/>
              <a:gd name="connsiteX9" fmla="*/ 584869 w 5961508"/>
              <a:gd name="connsiteY9" fmla="*/ 1535877 h 4718685"/>
              <a:gd name="connsiteX10" fmla="*/ 967550 w 5961508"/>
              <a:gd name="connsiteY10" fmla="*/ 1769745 h 4718685"/>
              <a:gd name="connsiteX11" fmla="*/ 1877188 w 5961508"/>
              <a:gd name="connsiteY11" fmla="*/ 3721418 h 4718685"/>
              <a:gd name="connsiteX12" fmla="*/ 1680973 w 5961508"/>
              <a:gd name="connsiteY12" fmla="*/ 4260533 h 4718685"/>
              <a:gd name="connsiteX13" fmla="*/ 1509523 w 5961508"/>
              <a:gd name="connsiteY13" fmla="*/ 4298633 h 4718685"/>
              <a:gd name="connsiteX14" fmla="*/ 1141858 w 5961508"/>
              <a:gd name="connsiteY14" fmla="*/ 4064318 h 4718685"/>
              <a:gd name="connsiteX15" fmla="*/ 232220 w 5961508"/>
              <a:gd name="connsiteY15" fmla="*/ 2112645 h 4718685"/>
              <a:gd name="connsiteX16" fmla="*/ 428435 w 5961508"/>
              <a:gd name="connsiteY16" fmla="*/ 1573530 h 4718685"/>
              <a:gd name="connsiteX17" fmla="*/ 584869 w 5961508"/>
              <a:gd name="connsiteY17" fmla="*/ 1535877 h 4718685"/>
              <a:gd name="connsiteX18" fmla="*/ 881096 w 5961508"/>
              <a:gd name="connsiteY18" fmla="*/ 88077 h 4718685"/>
              <a:gd name="connsiteX19" fmla="*/ 1263778 w 5961508"/>
              <a:gd name="connsiteY19" fmla="*/ 321945 h 4718685"/>
              <a:gd name="connsiteX20" fmla="*/ 2846833 w 5961508"/>
              <a:gd name="connsiteY20" fmla="*/ 3716655 h 4718685"/>
              <a:gd name="connsiteX21" fmla="*/ 2650618 w 5961508"/>
              <a:gd name="connsiteY21" fmla="*/ 4255770 h 4718685"/>
              <a:gd name="connsiteX22" fmla="*/ 2479168 w 5961508"/>
              <a:gd name="connsiteY22" fmla="*/ 4293870 h 4718685"/>
              <a:gd name="connsiteX23" fmla="*/ 2111503 w 5961508"/>
              <a:gd name="connsiteY23" fmla="*/ 4059555 h 4718685"/>
              <a:gd name="connsiteX24" fmla="*/ 528448 w 5961508"/>
              <a:gd name="connsiteY24" fmla="*/ 664845 h 4718685"/>
              <a:gd name="connsiteX25" fmla="*/ 724663 w 5961508"/>
              <a:gd name="connsiteY25" fmla="*/ 125730 h 4718685"/>
              <a:gd name="connsiteX26" fmla="*/ 881096 w 5961508"/>
              <a:gd name="connsiteY26" fmla="*/ 88077 h 4718685"/>
              <a:gd name="connsiteX27" fmla="*/ 5076635 w 5961508"/>
              <a:gd name="connsiteY27" fmla="*/ 0 h 4718685"/>
              <a:gd name="connsiteX28" fmla="*/ 5961508 w 5961508"/>
              <a:gd name="connsiteY28" fmla="*/ 0 h 4718685"/>
              <a:gd name="connsiteX29" fmla="*/ 5961508 w 5961508"/>
              <a:gd name="connsiteY29" fmla="*/ 1897380 h 4718685"/>
              <a:gd name="connsiteX30" fmla="*/ 5960555 w 5961508"/>
              <a:gd name="connsiteY30" fmla="*/ 1894523 h 4718685"/>
              <a:gd name="connsiteX31" fmla="*/ 4105085 w 5961508"/>
              <a:gd name="connsiteY31" fmla="*/ 0 h 4718685"/>
              <a:gd name="connsiteX32" fmla="*/ 4999483 w 5961508"/>
              <a:gd name="connsiteY32" fmla="*/ 0 h 4718685"/>
              <a:gd name="connsiteX33" fmla="*/ 5464303 w 5961508"/>
              <a:gd name="connsiteY33" fmla="*/ 996315 h 4718685"/>
              <a:gd name="connsiteX34" fmla="*/ 5268088 w 5961508"/>
              <a:gd name="connsiteY34" fmla="*/ 1535430 h 4718685"/>
              <a:gd name="connsiteX35" fmla="*/ 5096638 w 5961508"/>
              <a:gd name="connsiteY35" fmla="*/ 1573530 h 4718685"/>
              <a:gd name="connsiteX36" fmla="*/ 4728973 w 5961508"/>
              <a:gd name="connsiteY36" fmla="*/ 1339215 h 4718685"/>
              <a:gd name="connsiteX37" fmla="*/ 3133535 w 5961508"/>
              <a:gd name="connsiteY37" fmla="*/ 0 h 4718685"/>
              <a:gd name="connsiteX38" fmla="*/ 4027933 w 5961508"/>
              <a:gd name="connsiteY38" fmla="*/ 0 h 4718685"/>
              <a:gd name="connsiteX39" fmla="*/ 4753738 w 5961508"/>
              <a:gd name="connsiteY39" fmla="*/ 1556385 h 4718685"/>
              <a:gd name="connsiteX40" fmla="*/ 4558475 w 5961508"/>
              <a:gd name="connsiteY40" fmla="*/ 2095500 h 4718685"/>
              <a:gd name="connsiteX41" fmla="*/ 4387025 w 5961508"/>
              <a:gd name="connsiteY41" fmla="*/ 2133600 h 4718685"/>
              <a:gd name="connsiteX42" fmla="*/ 4019360 w 5961508"/>
              <a:gd name="connsiteY42" fmla="*/ 1899285 h 4718685"/>
              <a:gd name="connsiteX43" fmla="*/ 2161985 w 5961508"/>
              <a:gd name="connsiteY43" fmla="*/ 0 h 4718685"/>
              <a:gd name="connsiteX44" fmla="*/ 3056383 w 5961508"/>
              <a:gd name="connsiteY44" fmla="*/ 0 h 4718685"/>
              <a:gd name="connsiteX45" fmla="*/ 4492753 w 5961508"/>
              <a:gd name="connsiteY45" fmla="*/ 3080385 h 4718685"/>
              <a:gd name="connsiteX46" fmla="*/ 4297490 w 5961508"/>
              <a:gd name="connsiteY46" fmla="*/ 3619500 h 4718685"/>
              <a:gd name="connsiteX47" fmla="*/ 4126040 w 5961508"/>
              <a:gd name="connsiteY47" fmla="*/ 3657600 h 4718685"/>
              <a:gd name="connsiteX48" fmla="*/ 3758375 w 5961508"/>
              <a:gd name="connsiteY48" fmla="*/ 3423285 h 4718685"/>
              <a:gd name="connsiteX49" fmla="*/ 1190435 w 5961508"/>
              <a:gd name="connsiteY49" fmla="*/ 0 h 4718685"/>
              <a:gd name="connsiteX50" fmla="*/ 2084833 w 5961508"/>
              <a:gd name="connsiteY50" fmla="*/ 0 h 4718685"/>
              <a:gd name="connsiteX51" fmla="*/ 3187828 w 5961508"/>
              <a:gd name="connsiteY51" fmla="*/ 2364105 h 4718685"/>
              <a:gd name="connsiteX52" fmla="*/ 2991613 w 5961508"/>
              <a:gd name="connsiteY52" fmla="*/ 2903220 h 4718685"/>
              <a:gd name="connsiteX53" fmla="*/ 2820163 w 5961508"/>
              <a:gd name="connsiteY53" fmla="*/ 2941320 h 4718685"/>
              <a:gd name="connsiteX54" fmla="*/ 2452498 w 5961508"/>
              <a:gd name="connsiteY54" fmla="*/ 2707005 h 4718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961508" h="4718685">
                <a:moveTo>
                  <a:pt x="390559" y="3202752"/>
                </a:moveTo>
                <a:cubicBezTo>
                  <a:pt x="548391" y="3197126"/>
                  <a:pt x="701803" y="3284459"/>
                  <a:pt x="773240" y="3436620"/>
                </a:cubicBezTo>
                <a:lnTo>
                  <a:pt x="1101853" y="4141470"/>
                </a:lnTo>
                <a:cubicBezTo>
                  <a:pt x="1196150" y="4345305"/>
                  <a:pt x="1108520" y="4586288"/>
                  <a:pt x="905638" y="4680585"/>
                </a:cubicBezTo>
                <a:cubicBezTo>
                  <a:pt x="850393" y="4706303"/>
                  <a:pt x="792290" y="4718685"/>
                  <a:pt x="734188" y="4718685"/>
                </a:cubicBezTo>
                <a:cubicBezTo>
                  <a:pt x="581788" y="4718685"/>
                  <a:pt x="435103" y="4632008"/>
                  <a:pt x="366523" y="4484370"/>
                </a:cubicBezTo>
                <a:lnTo>
                  <a:pt x="37910" y="3779520"/>
                </a:lnTo>
                <a:cubicBezTo>
                  <a:pt x="-56387" y="3576638"/>
                  <a:pt x="31243" y="3335655"/>
                  <a:pt x="234125" y="3240405"/>
                </a:cubicBezTo>
                <a:cubicBezTo>
                  <a:pt x="284846" y="3216831"/>
                  <a:pt x="337948" y="3204627"/>
                  <a:pt x="390559" y="3202752"/>
                </a:cubicBezTo>
                <a:close/>
                <a:moveTo>
                  <a:pt x="584869" y="1535877"/>
                </a:moveTo>
                <a:cubicBezTo>
                  <a:pt x="742701" y="1530251"/>
                  <a:pt x="896113" y="1617584"/>
                  <a:pt x="967550" y="1769745"/>
                </a:cubicBezTo>
                <a:lnTo>
                  <a:pt x="1877188" y="3721418"/>
                </a:lnTo>
                <a:cubicBezTo>
                  <a:pt x="1971485" y="3924300"/>
                  <a:pt x="1883855" y="4166235"/>
                  <a:pt x="1680973" y="4260533"/>
                </a:cubicBezTo>
                <a:cubicBezTo>
                  <a:pt x="1625728" y="4286250"/>
                  <a:pt x="1567625" y="4298633"/>
                  <a:pt x="1509523" y="4298633"/>
                </a:cubicBezTo>
                <a:cubicBezTo>
                  <a:pt x="1357123" y="4298633"/>
                  <a:pt x="1210438" y="4211955"/>
                  <a:pt x="1141858" y="4064318"/>
                </a:cubicBezTo>
                <a:lnTo>
                  <a:pt x="232220" y="2112645"/>
                </a:lnTo>
                <a:cubicBezTo>
                  <a:pt x="137923" y="1909763"/>
                  <a:pt x="225553" y="1668780"/>
                  <a:pt x="428435" y="1573530"/>
                </a:cubicBezTo>
                <a:cubicBezTo>
                  <a:pt x="479156" y="1549956"/>
                  <a:pt x="532258" y="1537752"/>
                  <a:pt x="584869" y="1535877"/>
                </a:cubicBezTo>
                <a:close/>
                <a:moveTo>
                  <a:pt x="881096" y="88077"/>
                </a:moveTo>
                <a:cubicBezTo>
                  <a:pt x="1038929" y="82451"/>
                  <a:pt x="1192341" y="169784"/>
                  <a:pt x="1263778" y="321945"/>
                </a:cubicBezTo>
                <a:lnTo>
                  <a:pt x="2846833" y="3716655"/>
                </a:lnTo>
                <a:cubicBezTo>
                  <a:pt x="2941130" y="3920490"/>
                  <a:pt x="2853500" y="4161473"/>
                  <a:pt x="2650618" y="4255770"/>
                </a:cubicBezTo>
                <a:cubicBezTo>
                  <a:pt x="2595373" y="4281488"/>
                  <a:pt x="2537270" y="4293870"/>
                  <a:pt x="2479168" y="4293870"/>
                </a:cubicBezTo>
                <a:cubicBezTo>
                  <a:pt x="2326768" y="4293870"/>
                  <a:pt x="2180083" y="4207193"/>
                  <a:pt x="2111503" y="4059555"/>
                </a:cubicBezTo>
                <a:lnTo>
                  <a:pt x="528448" y="664845"/>
                </a:lnTo>
                <a:cubicBezTo>
                  <a:pt x="434150" y="461963"/>
                  <a:pt x="521780" y="220980"/>
                  <a:pt x="724663" y="125730"/>
                </a:cubicBezTo>
                <a:cubicBezTo>
                  <a:pt x="775384" y="102156"/>
                  <a:pt x="828486" y="89952"/>
                  <a:pt x="881096" y="88077"/>
                </a:cubicBezTo>
                <a:close/>
                <a:moveTo>
                  <a:pt x="5076635" y="0"/>
                </a:moveTo>
                <a:lnTo>
                  <a:pt x="5961508" y="0"/>
                </a:lnTo>
                <a:lnTo>
                  <a:pt x="5961508" y="1897380"/>
                </a:lnTo>
                <a:cubicBezTo>
                  <a:pt x="5961508" y="1896428"/>
                  <a:pt x="5960555" y="1895475"/>
                  <a:pt x="5960555" y="1894523"/>
                </a:cubicBezTo>
                <a:close/>
                <a:moveTo>
                  <a:pt x="4105085" y="0"/>
                </a:moveTo>
                <a:lnTo>
                  <a:pt x="4999483" y="0"/>
                </a:lnTo>
                <a:lnTo>
                  <a:pt x="5464303" y="996315"/>
                </a:lnTo>
                <a:cubicBezTo>
                  <a:pt x="5558600" y="1199198"/>
                  <a:pt x="5470970" y="1440180"/>
                  <a:pt x="5268088" y="1535430"/>
                </a:cubicBezTo>
                <a:cubicBezTo>
                  <a:pt x="5212843" y="1561148"/>
                  <a:pt x="5154740" y="1573530"/>
                  <a:pt x="5096638" y="1573530"/>
                </a:cubicBezTo>
                <a:cubicBezTo>
                  <a:pt x="4944238" y="1573530"/>
                  <a:pt x="4797553" y="1486853"/>
                  <a:pt x="4728973" y="1339215"/>
                </a:cubicBezTo>
                <a:close/>
                <a:moveTo>
                  <a:pt x="3133535" y="0"/>
                </a:moveTo>
                <a:lnTo>
                  <a:pt x="4027933" y="0"/>
                </a:lnTo>
                <a:lnTo>
                  <a:pt x="4753738" y="1556385"/>
                </a:lnTo>
                <a:cubicBezTo>
                  <a:pt x="4848988" y="1760220"/>
                  <a:pt x="4761358" y="2001203"/>
                  <a:pt x="4558475" y="2095500"/>
                </a:cubicBezTo>
                <a:cubicBezTo>
                  <a:pt x="4503230" y="2121218"/>
                  <a:pt x="4445128" y="2133600"/>
                  <a:pt x="4387025" y="2133600"/>
                </a:cubicBezTo>
                <a:cubicBezTo>
                  <a:pt x="4234625" y="2133600"/>
                  <a:pt x="4087940" y="2046923"/>
                  <a:pt x="4019360" y="1899285"/>
                </a:cubicBezTo>
                <a:close/>
                <a:moveTo>
                  <a:pt x="2161985" y="0"/>
                </a:moveTo>
                <a:lnTo>
                  <a:pt x="3056383" y="0"/>
                </a:lnTo>
                <a:lnTo>
                  <a:pt x="4492753" y="3080385"/>
                </a:lnTo>
                <a:cubicBezTo>
                  <a:pt x="4588003" y="3283268"/>
                  <a:pt x="4500373" y="3524250"/>
                  <a:pt x="4297490" y="3619500"/>
                </a:cubicBezTo>
                <a:cubicBezTo>
                  <a:pt x="4242245" y="3645218"/>
                  <a:pt x="4184143" y="3657600"/>
                  <a:pt x="4126040" y="3657600"/>
                </a:cubicBezTo>
                <a:cubicBezTo>
                  <a:pt x="3973640" y="3657600"/>
                  <a:pt x="3826955" y="3570923"/>
                  <a:pt x="3758375" y="3423285"/>
                </a:cubicBezTo>
                <a:close/>
                <a:moveTo>
                  <a:pt x="1190435" y="0"/>
                </a:moveTo>
                <a:lnTo>
                  <a:pt x="2084833" y="0"/>
                </a:lnTo>
                <a:lnTo>
                  <a:pt x="3187828" y="2364105"/>
                </a:lnTo>
                <a:cubicBezTo>
                  <a:pt x="3282125" y="2566988"/>
                  <a:pt x="3194495" y="2808923"/>
                  <a:pt x="2991613" y="2903220"/>
                </a:cubicBezTo>
                <a:cubicBezTo>
                  <a:pt x="2936368" y="2928938"/>
                  <a:pt x="2878265" y="2941320"/>
                  <a:pt x="2820163" y="2941320"/>
                </a:cubicBezTo>
                <a:cubicBezTo>
                  <a:pt x="2667763" y="2941320"/>
                  <a:pt x="2521078" y="2854643"/>
                  <a:pt x="2452498" y="2707005"/>
                </a:cubicBezTo>
                <a:close/>
              </a:path>
            </a:pathLst>
          </a:custGeom>
          <a:solidFill>
            <a:schemeClr val="accent6"/>
          </a:solidFill>
        </p:spPr>
        <p:txBody>
          <a:bodyPr wrap="square" anchor="ctr" anchorCtr="0">
            <a:noAutofit/>
          </a:bodyPr>
          <a:lstStyle>
            <a:lvl1pPr algn="ctr">
              <a:defRPr/>
            </a:lvl1pPr>
          </a:lstStyle>
          <a:p>
            <a:r>
              <a:rPr lang="en-US"/>
              <a:t>Click icon to add picture</a:t>
            </a:r>
            <a:endParaRPr lang="lt-LT"/>
          </a:p>
        </p:txBody>
      </p:sp>
      <p:sp>
        <p:nvSpPr>
          <p:cNvPr id="13" name="Picture Placeholder 12">
            <a:extLst>
              <a:ext uri="{FF2B5EF4-FFF2-40B4-BE49-F238E27FC236}">
                <a16:creationId xmlns:a16="http://schemas.microsoft.com/office/drawing/2014/main" id="{B8B50A24-F921-4954-BDF5-18768443CE5D}"/>
              </a:ext>
            </a:extLst>
          </p:cNvPr>
          <p:cNvSpPr>
            <a:spLocks noGrp="1"/>
          </p:cNvSpPr>
          <p:nvPr>
            <p:ph type="pic" sz="quarter" idx="27"/>
          </p:nvPr>
        </p:nvSpPr>
        <p:spPr>
          <a:xfrm>
            <a:off x="6955345" y="1596580"/>
            <a:ext cx="5236655" cy="5261420"/>
          </a:xfrm>
          <a:custGeom>
            <a:avLst/>
            <a:gdLst>
              <a:gd name="connsiteX0" fmla="*/ 390558 w 5236655"/>
              <a:gd name="connsiteY0" fmla="*/ 3163108 h 5261420"/>
              <a:gd name="connsiteX1" fmla="*/ 773240 w 5236655"/>
              <a:gd name="connsiteY1" fmla="*/ 3397378 h 5261420"/>
              <a:gd name="connsiteX2" fmla="*/ 1642872 w 5236655"/>
              <a:gd name="connsiteY2" fmla="*/ 5261420 h 5261420"/>
              <a:gd name="connsiteX3" fmla="*/ 747522 w 5236655"/>
              <a:gd name="connsiteY3" fmla="*/ 5261420 h 5261420"/>
              <a:gd name="connsiteX4" fmla="*/ 37910 w 5236655"/>
              <a:gd name="connsiteY4" fmla="*/ 3740278 h 5261420"/>
              <a:gd name="connsiteX5" fmla="*/ 234125 w 5236655"/>
              <a:gd name="connsiteY5" fmla="*/ 3201163 h 5261420"/>
              <a:gd name="connsiteX6" fmla="*/ 390558 w 5236655"/>
              <a:gd name="connsiteY6" fmla="*/ 3163108 h 5261420"/>
              <a:gd name="connsiteX7" fmla="*/ 2136491 w 5236655"/>
              <a:gd name="connsiteY7" fmla="*/ 2739647 h 5261420"/>
              <a:gd name="connsiteX8" fmla="*/ 2519172 w 5236655"/>
              <a:gd name="connsiteY8" fmla="*/ 2973515 h 5261420"/>
              <a:gd name="connsiteX9" fmla="*/ 3585972 w 5236655"/>
              <a:gd name="connsiteY9" fmla="*/ 5261420 h 5261420"/>
              <a:gd name="connsiteX10" fmla="*/ 2690622 w 5236655"/>
              <a:gd name="connsiteY10" fmla="*/ 5261420 h 5261420"/>
              <a:gd name="connsiteX11" fmla="*/ 1783842 w 5236655"/>
              <a:gd name="connsiteY11" fmla="*/ 3316415 h 5261420"/>
              <a:gd name="connsiteX12" fmla="*/ 1980057 w 5236655"/>
              <a:gd name="connsiteY12" fmla="*/ 2777300 h 5261420"/>
              <a:gd name="connsiteX13" fmla="*/ 2136491 w 5236655"/>
              <a:gd name="connsiteY13" fmla="*/ 2739647 h 5261420"/>
              <a:gd name="connsiteX14" fmla="*/ 1150653 w 5236655"/>
              <a:gd name="connsiteY14" fmla="*/ 2709167 h 5261420"/>
              <a:gd name="connsiteX15" fmla="*/ 1533335 w 5236655"/>
              <a:gd name="connsiteY15" fmla="*/ 2943035 h 5261420"/>
              <a:gd name="connsiteX16" fmla="*/ 2506790 w 5236655"/>
              <a:gd name="connsiteY16" fmla="*/ 5029963 h 5261420"/>
              <a:gd name="connsiteX17" fmla="*/ 2539175 w 5236655"/>
              <a:gd name="connsiteY17" fmla="*/ 5261420 h 5261420"/>
              <a:gd name="connsiteX18" fmla="*/ 1719072 w 5236655"/>
              <a:gd name="connsiteY18" fmla="*/ 5261420 h 5261420"/>
              <a:gd name="connsiteX19" fmla="*/ 798005 w 5236655"/>
              <a:gd name="connsiteY19" fmla="*/ 3285935 h 5261420"/>
              <a:gd name="connsiteX20" fmla="*/ 994220 w 5236655"/>
              <a:gd name="connsiteY20" fmla="*/ 2746820 h 5261420"/>
              <a:gd name="connsiteX21" fmla="*/ 1150653 w 5236655"/>
              <a:gd name="connsiteY21" fmla="*/ 2709167 h 5261420"/>
              <a:gd name="connsiteX22" fmla="*/ 3806223 w 5236655"/>
              <a:gd name="connsiteY22" fmla="*/ 2153859 h 5261420"/>
              <a:gd name="connsiteX23" fmla="*/ 4188905 w 5236655"/>
              <a:gd name="connsiteY23" fmla="*/ 2387728 h 5261420"/>
              <a:gd name="connsiteX24" fmla="*/ 5236655 w 5236655"/>
              <a:gd name="connsiteY24" fmla="*/ 4634675 h 5261420"/>
              <a:gd name="connsiteX25" fmla="*/ 5236655 w 5236655"/>
              <a:gd name="connsiteY25" fmla="*/ 5261420 h 5261420"/>
              <a:gd name="connsiteX26" fmla="*/ 5235702 w 5236655"/>
              <a:gd name="connsiteY26" fmla="*/ 5261420 h 5261420"/>
              <a:gd name="connsiteX27" fmla="*/ 4633722 w 5236655"/>
              <a:gd name="connsiteY27" fmla="*/ 5261420 h 5261420"/>
              <a:gd name="connsiteX28" fmla="*/ 3453575 w 5236655"/>
              <a:gd name="connsiteY28" fmla="*/ 2730628 h 5261420"/>
              <a:gd name="connsiteX29" fmla="*/ 3649790 w 5236655"/>
              <a:gd name="connsiteY29" fmla="*/ 2191513 h 5261420"/>
              <a:gd name="connsiteX30" fmla="*/ 3806223 w 5236655"/>
              <a:gd name="connsiteY30" fmla="*/ 2153859 h 5261420"/>
              <a:gd name="connsiteX31" fmla="*/ 2485106 w 5236655"/>
              <a:gd name="connsiteY31" fmla="*/ 1402888 h 5261420"/>
              <a:gd name="connsiteX32" fmla="*/ 2867787 w 5236655"/>
              <a:gd name="connsiteY32" fmla="*/ 1637158 h 5261420"/>
              <a:gd name="connsiteX33" fmla="*/ 4557522 w 5236655"/>
              <a:gd name="connsiteY33" fmla="*/ 5261420 h 5261420"/>
              <a:gd name="connsiteX34" fmla="*/ 3662172 w 5236655"/>
              <a:gd name="connsiteY34" fmla="*/ 5261420 h 5261420"/>
              <a:gd name="connsiteX35" fmla="*/ 2132457 w 5236655"/>
              <a:gd name="connsiteY35" fmla="*/ 1980058 h 5261420"/>
              <a:gd name="connsiteX36" fmla="*/ 2328672 w 5236655"/>
              <a:gd name="connsiteY36" fmla="*/ 1440943 h 5261420"/>
              <a:gd name="connsiteX37" fmla="*/ 2485106 w 5236655"/>
              <a:gd name="connsiteY37" fmla="*/ 1402888 h 5261420"/>
              <a:gd name="connsiteX38" fmla="*/ 4049111 w 5236655"/>
              <a:gd name="connsiteY38" fmla="*/ 590807 h 5261420"/>
              <a:gd name="connsiteX39" fmla="*/ 4431792 w 5236655"/>
              <a:gd name="connsiteY39" fmla="*/ 824675 h 5261420"/>
              <a:gd name="connsiteX40" fmla="*/ 5235702 w 5236655"/>
              <a:gd name="connsiteY40" fmla="*/ 2550605 h 5261420"/>
              <a:gd name="connsiteX41" fmla="*/ 5235702 w 5236655"/>
              <a:gd name="connsiteY41" fmla="*/ 4468940 h 5261420"/>
              <a:gd name="connsiteX42" fmla="*/ 3696462 w 5236655"/>
              <a:gd name="connsiteY42" fmla="*/ 1167575 h 5261420"/>
              <a:gd name="connsiteX43" fmla="*/ 3892677 w 5236655"/>
              <a:gd name="connsiteY43" fmla="*/ 628460 h 5261420"/>
              <a:gd name="connsiteX44" fmla="*/ 4049111 w 5236655"/>
              <a:gd name="connsiteY44" fmla="*/ 590807 h 5261420"/>
              <a:gd name="connsiteX45" fmla="*/ 4744436 w 5236655"/>
              <a:gd name="connsiteY45" fmla="*/ 257 h 5261420"/>
              <a:gd name="connsiteX46" fmla="*/ 5127117 w 5236655"/>
              <a:gd name="connsiteY46" fmla="*/ 234125 h 5261420"/>
              <a:gd name="connsiteX47" fmla="*/ 5235702 w 5236655"/>
              <a:gd name="connsiteY47" fmla="*/ 467488 h 5261420"/>
              <a:gd name="connsiteX48" fmla="*/ 5235702 w 5236655"/>
              <a:gd name="connsiteY48" fmla="*/ 2385823 h 5261420"/>
              <a:gd name="connsiteX49" fmla="*/ 4391787 w 5236655"/>
              <a:gd name="connsiteY49" fmla="*/ 577025 h 5261420"/>
              <a:gd name="connsiteX50" fmla="*/ 4588002 w 5236655"/>
              <a:gd name="connsiteY50" fmla="*/ 37910 h 5261420"/>
              <a:gd name="connsiteX51" fmla="*/ 4744436 w 5236655"/>
              <a:gd name="connsiteY51" fmla="*/ 257 h 5261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236655" h="5261420">
                <a:moveTo>
                  <a:pt x="390558" y="3163108"/>
                </a:moveTo>
                <a:cubicBezTo>
                  <a:pt x="548390" y="3157348"/>
                  <a:pt x="701803" y="3245216"/>
                  <a:pt x="773240" y="3397378"/>
                </a:cubicBezTo>
                <a:lnTo>
                  <a:pt x="1642872" y="5261420"/>
                </a:lnTo>
                <a:lnTo>
                  <a:pt x="747522" y="5261420"/>
                </a:lnTo>
                <a:lnTo>
                  <a:pt x="37910" y="3740278"/>
                </a:lnTo>
                <a:cubicBezTo>
                  <a:pt x="-56388" y="3537395"/>
                  <a:pt x="31242" y="3296413"/>
                  <a:pt x="234125" y="3201163"/>
                </a:cubicBezTo>
                <a:cubicBezTo>
                  <a:pt x="284846" y="3177351"/>
                  <a:pt x="337948" y="3165028"/>
                  <a:pt x="390558" y="3163108"/>
                </a:cubicBezTo>
                <a:close/>
                <a:moveTo>
                  <a:pt x="2136491" y="2739647"/>
                </a:moveTo>
                <a:cubicBezTo>
                  <a:pt x="2294323" y="2734021"/>
                  <a:pt x="2447735" y="2821354"/>
                  <a:pt x="2519172" y="2973515"/>
                </a:cubicBezTo>
                <a:lnTo>
                  <a:pt x="3585972" y="5261420"/>
                </a:lnTo>
                <a:lnTo>
                  <a:pt x="2690622" y="5261420"/>
                </a:lnTo>
                <a:lnTo>
                  <a:pt x="1783842" y="3316415"/>
                </a:lnTo>
                <a:cubicBezTo>
                  <a:pt x="1689545" y="3113533"/>
                  <a:pt x="1777175" y="2872550"/>
                  <a:pt x="1980057" y="2777300"/>
                </a:cubicBezTo>
                <a:cubicBezTo>
                  <a:pt x="2030778" y="2753726"/>
                  <a:pt x="2083880" y="2741522"/>
                  <a:pt x="2136491" y="2739647"/>
                </a:cubicBezTo>
                <a:close/>
                <a:moveTo>
                  <a:pt x="1150653" y="2709167"/>
                </a:moveTo>
                <a:cubicBezTo>
                  <a:pt x="1308486" y="2703541"/>
                  <a:pt x="1461898" y="2790874"/>
                  <a:pt x="1533335" y="2943035"/>
                </a:cubicBezTo>
                <a:lnTo>
                  <a:pt x="2506790" y="5029963"/>
                </a:lnTo>
                <a:cubicBezTo>
                  <a:pt x="2541080" y="5105210"/>
                  <a:pt x="2550605" y="5185220"/>
                  <a:pt x="2539175" y="5261420"/>
                </a:cubicBezTo>
                <a:lnTo>
                  <a:pt x="1719072" y="5261420"/>
                </a:lnTo>
                <a:lnTo>
                  <a:pt x="798005" y="3285935"/>
                </a:lnTo>
                <a:cubicBezTo>
                  <a:pt x="703707" y="3083053"/>
                  <a:pt x="791337" y="2842070"/>
                  <a:pt x="994220" y="2746820"/>
                </a:cubicBezTo>
                <a:cubicBezTo>
                  <a:pt x="1044941" y="2723246"/>
                  <a:pt x="1098043" y="2711042"/>
                  <a:pt x="1150653" y="2709167"/>
                </a:cubicBezTo>
                <a:close/>
                <a:moveTo>
                  <a:pt x="3806223" y="2153859"/>
                </a:moveTo>
                <a:cubicBezTo>
                  <a:pt x="3964055" y="2148234"/>
                  <a:pt x="4117468" y="2235566"/>
                  <a:pt x="4188905" y="2387728"/>
                </a:cubicBezTo>
                <a:lnTo>
                  <a:pt x="5236655" y="4634675"/>
                </a:lnTo>
                <a:lnTo>
                  <a:pt x="5236655" y="5261420"/>
                </a:lnTo>
                <a:lnTo>
                  <a:pt x="5235702" y="5261420"/>
                </a:lnTo>
                <a:lnTo>
                  <a:pt x="4633722" y="5261420"/>
                </a:lnTo>
                <a:lnTo>
                  <a:pt x="3453575" y="2730628"/>
                </a:lnTo>
                <a:cubicBezTo>
                  <a:pt x="3359277" y="2527745"/>
                  <a:pt x="3446907" y="2286763"/>
                  <a:pt x="3649790" y="2191513"/>
                </a:cubicBezTo>
                <a:cubicBezTo>
                  <a:pt x="3700511" y="2167939"/>
                  <a:pt x="3753613" y="2155735"/>
                  <a:pt x="3806223" y="2153859"/>
                </a:cubicBezTo>
                <a:close/>
                <a:moveTo>
                  <a:pt x="2485106" y="1402888"/>
                </a:moveTo>
                <a:cubicBezTo>
                  <a:pt x="2642938" y="1397128"/>
                  <a:pt x="2796350" y="1484996"/>
                  <a:pt x="2867787" y="1637158"/>
                </a:cubicBezTo>
                <a:lnTo>
                  <a:pt x="4557522" y="5261420"/>
                </a:lnTo>
                <a:lnTo>
                  <a:pt x="3662172" y="5261420"/>
                </a:lnTo>
                <a:lnTo>
                  <a:pt x="2132457" y="1980058"/>
                </a:lnTo>
                <a:cubicBezTo>
                  <a:pt x="2038160" y="1777175"/>
                  <a:pt x="2125790" y="1536193"/>
                  <a:pt x="2328672" y="1440943"/>
                </a:cubicBezTo>
                <a:cubicBezTo>
                  <a:pt x="2379393" y="1417131"/>
                  <a:pt x="2432495" y="1404808"/>
                  <a:pt x="2485106" y="1402888"/>
                </a:cubicBezTo>
                <a:close/>
                <a:moveTo>
                  <a:pt x="4049111" y="590807"/>
                </a:moveTo>
                <a:cubicBezTo>
                  <a:pt x="4206943" y="585181"/>
                  <a:pt x="4360355" y="672514"/>
                  <a:pt x="4431792" y="824675"/>
                </a:cubicBezTo>
                <a:lnTo>
                  <a:pt x="5235702" y="2550605"/>
                </a:lnTo>
                <a:lnTo>
                  <a:pt x="5235702" y="4468940"/>
                </a:lnTo>
                <a:lnTo>
                  <a:pt x="3696462" y="1167575"/>
                </a:lnTo>
                <a:cubicBezTo>
                  <a:pt x="3602165" y="964693"/>
                  <a:pt x="3689795" y="723710"/>
                  <a:pt x="3892677" y="628460"/>
                </a:cubicBezTo>
                <a:cubicBezTo>
                  <a:pt x="3943398" y="604886"/>
                  <a:pt x="3996500" y="592682"/>
                  <a:pt x="4049111" y="590807"/>
                </a:cubicBezTo>
                <a:close/>
                <a:moveTo>
                  <a:pt x="4744436" y="257"/>
                </a:moveTo>
                <a:cubicBezTo>
                  <a:pt x="4902268" y="-5369"/>
                  <a:pt x="5055679" y="81964"/>
                  <a:pt x="5127117" y="234125"/>
                </a:cubicBezTo>
                <a:lnTo>
                  <a:pt x="5235702" y="467488"/>
                </a:lnTo>
                <a:lnTo>
                  <a:pt x="5235702" y="2385823"/>
                </a:lnTo>
                <a:lnTo>
                  <a:pt x="4391787" y="577025"/>
                </a:lnTo>
                <a:cubicBezTo>
                  <a:pt x="4297490" y="374143"/>
                  <a:pt x="4385120" y="133160"/>
                  <a:pt x="4588002" y="37910"/>
                </a:cubicBezTo>
                <a:cubicBezTo>
                  <a:pt x="4638723" y="14336"/>
                  <a:pt x="4691825" y="2132"/>
                  <a:pt x="4744436" y="257"/>
                </a:cubicBezTo>
                <a:close/>
              </a:path>
            </a:pathLst>
          </a:custGeom>
          <a:solidFill>
            <a:schemeClr val="accent2"/>
          </a:solidFill>
        </p:spPr>
        <p:txBody>
          <a:bodyPr wrap="square" anchor="ctr" anchorCtr="0">
            <a:noAutofit/>
          </a:bodyPr>
          <a:lstStyle>
            <a:lvl1pPr algn="ctr">
              <a:defRPr/>
            </a:lvl1pPr>
          </a:lstStyle>
          <a:p>
            <a:r>
              <a:rPr lang="en-US"/>
              <a:t>Click icon to add picture</a:t>
            </a:r>
            <a:endParaRPr lang="lt-LT"/>
          </a:p>
        </p:txBody>
      </p:sp>
      <p:pic>
        <p:nvPicPr>
          <p:cNvPr id="15" name="Graphic 14">
            <a:extLst>
              <a:ext uri="{FF2B5EF4-FFF2-40B4-BE49-F238E27FC236}">
                <a16:creationId xmlns:a16="http://schemas.microsoft.com/office/drawing/2014/main" id="{C4A76FE1-0E0B-4783-A598-3672BC0FBC5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3886" y="5736751"/>
            <a:ext cx="1333329" cy="638175"/>
          </a:xfrm>
          <a:prstGeom prst="rect">
            <a:avLst/>
          </a:prstGeom>
        </p:spPr>
      </p:pic>
    </p:spTree>
    <p:extLst>
      <p:ext uri="{BB962C8B-B14F-4D97-AF65-F5344CB8AC3E}">
        <p14:creationId xmlns:p14="http://schemas.microsoft.com/office/powerpoint/2010/main" val="38278164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Photo + text placeholders">
    <p:spTree>
      <p:nvGrpSpPr>
        <p:cNvPr id="1" name=""/>
        <p:cNvGrpSpPr/>
        <p:nvPr/>
      </p:nvGrpSpPr>
      <p:grpSpPr>
        <a:xfrm>
          <a:off x="0" y="0"/>
          <a:ext cx="0" cy="0"/>
          <a:chOff x="0" y="0"/>
          <a:chExt cx="0" cy="0"/>
        </a:xfrm>
      </p:grpSpPr>
      <p:pic>
        <p:nvPicPr>
          <p:cNvPr id="33" name="Graphic 32">
            <a:extLst>
              <a:ext uri="{FF2B5EF4-FFF2-40B4-BE49-F238E27FC236}">
                <a16:creationId xmlns:a16="http://schemas.microsoft.com/office/drawing/2014/main" id="{395B6858-9CCB-4ACF-96AF-A9DB87C12F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54563"/>
            <a:ext cx="809625" cy="676275"/>
          </a:xfrm>
          <a:prstGeom prst="rect">
            <a:avLst/>
          </a:prstGeom>
        </p:spPr>
      </p:pic>
      <p:grpSp>
        <p:nvGrpSpPr>
          <p:cNvPr id="26" name="Graphic 11">
            <a:extLst>
              <a:ext uri="{FF2B5EF4-FFF2-40B4-BE49-F238E27FC236}">
                <a16:creationId xmlns:a16="http://schemas.microsoft.com/office/drawing/2014/main" id="{624F5794-7076-4811-8AA6-649CB2B11EC5}"/>
              </a:ext>
            </a:extLst>
          </p:cNvPr>
          <p:cNvGrpSpPr/>
          <p:nvPr userDrawn="1"/>
        </p:nvGrpSpPr>
        <p:grpSpPr>
          <a:xfrm>
            <a:off x="9439275" y="5548219"/>
            <a:ext cx="2754630" cy="1309781"/>
            <a:chOff x="9439275" y="5543455"/>
            <a:chExt cx="2754630" cy="1309781"/>
          </a:xfrm>
          <a:solidFill>
            <a:schemeClr val="accent1">
              <a:alpha val="40000"/>
            </a:schemeClr>
          </a:solidFill>
        </p:grpSpPr>
        <p:sp>
          <p:nvSpPr>
            <p:cNvPr id="27" name="Freeform: Shape 26">
              <a:extLst>
                <a:ext uri="{FF2B5EF4-FFF2-40B4-BE49-F238E27FC236}">
                  <a16:creationId xmlns:a16="http://schemas.microsoft.com/office/drawing/2014/main" id="{A93D155E-3FA0-489E-B6E0-7FBF0C1CF1E8}"/>
                </a:ext>
              </a:extLst>
            </p:cNvPr>
            <p:cNvSpPr/>
            <p:nvPr/>
          </p:nvSpPr>
          <p:spPr>
            <a:xfrm>
              <a:off x="9439275" y="6664548"/>
              <a:ext cx="481964" cy="188689"/>
            </a:xfrm>
            <a:custGeom>
              <a:avLst/>
              <a:gdLst>
                <a:gd name="connsiteX0" fmla="*/ 481965 w 481964"/>
                <a:gd name="connsiteY0" fmla="*/ 188689 h 188689"/>
                <a:gd name="connsiteX1" fmla="*/ 0 w 481964"/>
                <a:gd name="connsiteY1" fmla="*/ 188689 h 188689"/>
                <a:gd name="connsiteX2" fmla="*/ 134303 w 481964"/>
                <a:gd name="connsiteY2" fmla="*/ 22954 h 188689"/>
                <a:gd name="connsiteX3" fmla="*/ 460058 w 481964"/>
                <a:gd name="connsiteY3" fmla="*/ 141064 h 188689"/>
                <a:gd name="connsiteX4" fmla="*/ 481965 w 481964"/>
                <a:gd name="connsiteY4" fmla="*/ 188689 h 188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964" h="188689">
                  <a:moveTo>
                    <a:pt x="481965" y="188689"/>
                  </a:moveTo>
                  <a:lnTo>
                    <a:pt x="0" y="188689"/>
                  </a:lnTo>
                  <a:cubicBezTo>
                    <a:pt x="17145" y="118205"/>
                    <a:pt x="63818" y="56292"/>
                    <a:pt x="134303" y="22954"/>
                  </a:cubicBezTo>
                  <a:cubicBezTo>
                    <a:pt x="257175" y="-34196"/>
                    <a:pt x="402908" y="19144"/>
                    <a:pt x="460058" y="141064"/>
                  </a:cubicBezTo>
                  <a:lnTo>
                    <a:pt x="481965" y="188689"/>
                  </a:lnTo>
                  <a:close/>
                </a:path>
              </a:pathLst>
            </a:custGeom>
            <a:solidFill>
              <a:schemeClr val="accent2">
                <a:alpha val="40000"/>
              </a:schemeClr>
            </a:solidFill>
            <a:ln w="9525" cap="flat">
              <a:noFill/>
              <a:prstDash val="solid"/>
              <a:miter/>
            </a:ln>
          </p:spPr>
          <p:txBody>
            <a:bodyPr rtlCol="0" anchor="ctr"/>
            <a:lstStyle/>
            <a:p>
              <a:endParaRPr lang="lt-LT"/>
            </a:p>
          </p:txBody>
        </p:sp>
        <p:sp>
          <p:nvSpPr>
            <p:cNvPr id="28" name="Freeform: Shape 27">
              <a:extLst>
                <a:ext uri="{FF2B5EF4-FFF2-40B4-BE49-F238E27FC236}">
                  <a16:creationId xmlns:a16="http://schemas.microsoft.com/office/drawing/2014/main" id="{F99A93D9-17A1-41FC-8593-F136A225CFE0}"/>
                </a:ext>
              </a:extLst>
            </p:cNvPr>
            <p:cNvSpPr/>
            <p:nvPr/>
          </p:nvSpPr>
          <p:spPr>
            <a:xfrm>
              <a:off x="9882093" y="6371178"/>
              <a:ext cx="625886" cy="482059"/>
            </a:xfrm>
            <a:custGeom>
              <a:avLst/>
              <a:gdLst>
                <a:gd name="connsiteX0" fmla="*/ 625887 w 625886"/>
                <a:gd name="connsiteY0" fmla="*/ 482059 h 482059"/>
                <a:gd name="connsiteX1" fmla="*/ 85819 w 625886"/>
                <a:gd name="connsiteY1" fmla="*/ 482059 h 482059"/>
                <a:gd name="connsiteX2" fmla="*/ 22954 w 625886"/>
                <a:gd name="connsiteY2" fmla="*/ 347757 h 482059"/>
                <a:gd name="connsiteX3" fmla="*/ 141064 w 625886"/>
                <a:gd name="connsiteY3" fmla="*/ 22954 h 482059"/>
                <a:gd name="connsiteX4" fmla="*/ 466819 w 625886"/>
                <a:gd name="connsiteY4" fmla="*/ 141064 h 482059"/>
                <a:gd name="connsiteX5" fmla="*/ 625887 w 625886"/>
                <a:gd name="connsiteY5" fmla="*/ 482059 h 48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886" h="482059">
                  <a:moveTo>
                    <a:pt x="625887" y="482059"/>
                  </a:moveTo>
                  <a:lnTo>
                    <a:pt x="85819" y="482059"/>
                  </a:lnTo>
                  <a:lnTo>
                    <a:pt x="22954" y="347757"/>
                  </a:lnTo>
                  <a:cubicBezTo>
                    <a:pt x="-34196" y="224884"/>
                    <a:pt x="19144" y="80104"/>
                    <a:pt x="141064" y="22954"/>
                  </a:cubicBezTo>
                  <a:cubicBezTo>
                    <a:pt x="263937" y="-34196"/>
                    <a:pt x="409669" y="19144"/>
                    <a:pt x="466819" y="141064"/>
                  </a:cubicBezTo>
                  <a:lnTo>
                    <a:pt x="625887" y="482059"/>
                  </a:lnTo>
                  <a:close/>
                </a:path>
              </a:pathLst>
            </a:custGeom>
            <a:solidFill>
              <a:schemeClr val="accent1">
                <a:alpha val="35000"/>
              </a:schemeClr>
            </a:solidFill>
            <a:ln w="9525" cap="flat">
              <a:noFill/>
              <a:prstDash val="solid"/>
              <a:miter/>
            </a:ln>
          </p:spPr>
          <p:txBody>
            <a:bodyPr rtlCol="0" anchor="ctr"/>
            <a:lstStyle/>
            <a:p>
              <a:endParaRPr lang="lt-LT"/>
            </a:p>
          </p:txBody>
        </p:sp>
        <p:sp>
          <p:nvSpPr>
            <p:cNvPr id="29" name="Freeform: Shape 28">
              <a:extLst>
                <a:ext uri="{FF2B5EF4-FFF2-40B4-BE49-F238E27FC236}">
                  <a16:creationId xmlns:a16="http://schemas.microsoft.com/office/drawing/2014/main" id="{93C97C6D-711D-4D27-9966-8976533E6ED7}"/>
                </a:ext>
              </a:extLst>
            </p:cNvPr>
            <p:cNvSpPr/>
            <p:nvPr/>
          </p:nvSpPr>
          <p:spPr>
            <a:xfrm>
              <a:off x="10513600" y="6466428"/>
              <a:ext cx="581119" cy="386809"/>
            </a:xfrm>
            <a:custGeom>
              <a:avLst/>
              <a:gdLst>
                <a:gd name="connsiteX0" fmla="*/ 581120 w 581119"/>
                <a:gd name="connsiteY0" fmla="*/ 386809 h 386809"/>
                <a:gd name="connsiteX1" fmla="*/ 41052 w 581119"/>
                <a:gd name="connsiteY1" fmla="*/ 386809 h 386809"/>
                <a:gd name="connsiteX2" fmla="*/ 22954 w 581119"/>
                <a:gd name="connsiteY2" fmla="*/ 348709 h 386809"/>
                <a:gd name="connsiteX3" fmla="*/ 141064 w 581119"/>
                <a:gd name="connsiteY3" fmla="*/ 22954 h 386809"/>
                <a:gd name="connsiteX4" fmla="*/ 466820 w 581119"/>
                <a:gd name="connsiteY4" fmla="*/ 141064 h 386809"/>
                <a:gd name="connsiteX5" fmla="*/ 581120 w 581119"/>
                <a:gd name="connsiteY5" fmla="*/ 386809 h 38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119" h="386809">
                  <a:moveTo>
                    <a:pt x="581120" y="386809"/>
                  </a:moveTo>
                  <a:lnTo>
                    <a:pt x="41052" y="386809"/>
                  </a:lnTo>
                  <a:lnTo>
                    <a:pt x="22954" y="348709"/>
                  </a:lnTo>
                  <a:cubicBezTo>
                    <a:pt x="-34196" y="225837"/>
                    <a:pt x="19145" y="80104"/>
                    <a:pt x="141064" y="22954"/>
                  </a:cubicBezTo>
                  <a:cubicBezTo>
                    <a:pt x="263937" y="-34196"/>
                    <a:pt x="409670" y="19144"/>
                    <a:pt x="466820" y="141064"/>
                  </a:cubicBezTo>
                  <a:lnTo>
                    <a:pt x="581120" y="386809"/>
                  </a:lnTo>
                  <a:close/>
                </a:path>
              </a:pathLst>
            </a:custGeom>
            <a:solidFill>
              <a:schemeClr val="accent2">
                <a:alpha val="40000"/>
              </a:schemeClr>
            </a:solidFill>
            <a:ln w="9525" cap="flat">
              <a:noFill/>
              <a:prstDash val="solid"/>
              <a:miter/>
            </a:ln>
          </p:spPr>
          <p:txBody>
            <a:bodyPr rtlCol="0" anchor="ctr"/>
            <a:lstStyle/>
            <a:p>
              <a:endParaRPr lang="lt-LT"/>
            </a:p>
          </p:txBody>
        </p:sp>
        <p:sp>
          <p:nvSpPr>
            <p:cNvPr id="30" name="Freeform: Shape 29">
              <a:extLst>
                <a:ext uri="{FF2B5EF4-FFF2-40B4-BE49-F238E27FC236}">
                  <a16:creationId xmlns:a16="http://schemas.microsoft.com/office/drawing/2014/main" id="{27D322D7-AB1D-4306-A9F5-A61E2A21D1A8}"/>
                </a:ext>
              </a:extLst>
            </p:cNvPr>
            <p:cNvSpPr/>
            <p:nvPr/>
          </p:nvSpPr>
          <p:spPr>
            <a:xfrm>
              <a:off x="10911745" y="6061615"/>
              <a:ext cx="769714" cy="791621"/>
            </a:xfrm>
            <a:custGeom>
              <a:avLst/>
              <a:gdLst>
                <a:gd name="connsiteX0" fmla="*/ 769714 w 769714"/>
                <a:gd name="connsiteY0" fmla="*/ 791622 h 791621"/>
                <a:gd name="connsiteX1" fmla="*/ 229647 w 769714"/>
                <a:gd name="connsiteY1" fmla="*/ 791622 h 791621"/>
                <a:gd name="connsiteX2" fmla="*/ 22954 w 769714"/>
                <a:gd name="connsiteY2" fmla="*/ 348709 h 791621"/>
                <a:gd name="connsiteX3" fmla="*/ 141064 w 769714"/>
                <a:gd name="connsiteY3" fmla="*/ 22954 h 791621"/>
                <a:gd name="connsiteX4" fmla="*/ 466820 w 769714"/>
                <a:gd name="connsiteY4" fmla="*/ 141064 h 791621"/>
                <a:gd name="connsiteX5" fmla="*/ 769714 w 769714"/>
                <a:gd name="connsiteY5" fmla="*/ 791622 h 79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714" h="791621">
                  <a:moveTo>
                    <a:pt x="769714" y="791622"/>
                  </a:moveTo>
                  <a:lnTo>
                    <a:pt x="229647" y="791622"/>
                  </a:lnTo>
                  <a:lnTo>
                    <a:pt x="22954" y="348709"/>
                  </a:lnTo>
                  <a:cubicBezTo>
                    <a:pt x="-34196" y="225837"/>
                    <a:pt x="19145" y="80104"/>
                    <a:pt x="141064" y="22954"/>
                  </a:cubicBezTo>
                  <a:cubicBezTo>
                    <a:pt x="263937" y="-34196"/>
                    <a:pt x="409670" y="19144"/>
                    <a:pt x="466820" y="141064"/>
                  </a:cubicBezTo>
                  <a:lnTo>
                    <a:pt x="769714" y="791622"/>
                  </a:lnTo>
                  <a:close/>
                </a:path>
              </a:pathLst>
            </a:custGeom>
            <a:solidFill>
              <a:schemeClr val="accent1">
                <a:alpha val="35000"/>
              </a:schemeClr>
            </a:solidFill>
            <a:ln w="9525" cap="flat">
              <a:noFill/>
              <a:prstDash val="solid"/>
              <a:miter/>
            </a:ln>
          </p:spPr>
          <p:txBody>
            <a:bodyPr rtlCol="0" anchor="ctr"/>
            <a:lstStyle/>
            <a:p>
              <a:endParaRPr lang="lt-LT"/>
            </a:p>
          </p:txBody>
        </p:sp>
        <p:sp>
          <p:nvSpPr>
            <p:cNvPr id="31" name="Freeform: Shape 30">
              <a:extLst>
                <a:ext uri="{FF2B5EF4-FFF2-40B4-BE49-F238E27FC236}">
                  <a16:creationId xmlns:a16="http://schemas.microsoft.com/office/drawing/2014/main" id="{503F4E1F-3CA8-4748-AE81-83AC17674111}"/>
                </a:ext>
              </a:extLst>
            </p:cNvPr>
            <p:cNvSpPr/>
            <p:nvPr/>
          </p:nvSpPr>
          <p:spPr>
            <a:xfrm>
              <a:off x="11256550" y="5543455"/>
              <a:ext cx="937354" cy="1309781"/>
            </a:xfrm>
            <a:custGeom>
              <a:avLst/>
              <a:gdLst>
                <a:gd name="connsiteX0" fmla="*/ 937355 w 937354"/>
                <a:gd name="connsiteY0" fmla="*/ 1150715 h 1309781"/>
                <a:gd name="connsiteX1" fmla="*/ 937355 w 937354"/>
                <a:gd name="connsiteY1" fmla="*/ 1309782 h 1309781"/>
                <a:gd name="connsiteX2" fmla="*/ 471582 w 937354"/>
                <a:gd name="connsiteY2" fmla="*/ 1309782 h 1309781"/>
                <a:gd name="connsiteX3" fmla="*/ 22954 w 937354"/>
                <a:gd name="connsiteY3" fmla="*/ 348709 h 1309781"/>
                <a:gd name="connsiteX4" fmla="*/ 141065 w 937354"/>
                <a:gd name="connsiteY4" fmla="*/ 22954 h 1309781"/>
                <a:gd name="connsiteX5" fmla="*/ 466820 w 937354"/>
                <a:gd name="connsiteY5" fmla="*/ 141064 h 1309781"/>
                <a:gd name="connsiteX6" fmla="*/ 937355 w 937354"/>
                <a:gd name="connsiteY6" fmla="*/ 1150715 h 130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354" h="1309781">
                  <a:moveTo>
                    <a:pt x="937355" y="1150715"/>
                  </a:moveTo>
                  <a:lnTo>
                    <a:pt x="937355" y="1309782"/>
                  </a:lnTo>
                  <a:lnTo>
                    <a:pt x="471582" y="1309782"/>
                  </a:lnTo>
                  <a:lnTo>
                    <a:pt x="22954" y="348709"/>
                  </a:lnTo>
                  <a:cubicBezTo>
                    <a:pt x="-34196" y="225837"/>
                    <a:pt x="19145" y="80104"/>
                    <a:pt x="141065" y="22954"/>
                  </a:cubicBezTo>
                  <a:cubicBezTo>
                    <a:pt x="263937" y="-34196"/>
                    <a:pt x="409670" y="19144"/>
                    <a:pt x="466820" y="141064"/>
                  </a:cubicBezTo>
                  <a:lnTo>
                    <a:pt x="937355" y="1150715"/>
                  </a:lnTo>
                  <a:close/>
                </a:path>
              </a:pathLst>
            </a:custGeom>
            <a:solidFill>
              <a:schemeClr val="accent2">
                <a:alpha val="40000"/>
              </a:schemeClr>
            </a:solidFill>
            <a:ln w="9525" cap="flat">
              <a:noFill/>
              <a:prstDash val="solid"/>
              <a:miter/>
            </a:ln>
          </p:spPr>
          <p:txBody>
            <a:bodyPr rtlCol="0" anchor="ctr"/>
            <a:lstStyle/>
            <a:p>
              <a:endParaRPr lang="lt-LT"/>
            </a:p>
          </p:txBody>
        </p:sp>
        <p:sp>
          <p:nvSpPr>
            <p:cNvPr id="32" name="Freeform: Shape 31">
              <a:extLst>
                <a:ext uri="{FF2B5EF4-FFF2-40B4-BE49-F238E27FC236}">
                  <a16:creationId xmlns:a16="http://schemas.microsoft.com/office/drawing/2014/main" id="{12CE938E-A2E9-401C-92E1-0E20509424A4}"/>
                </a:ext>
              </a:extLst>
            </p:cNvPr>
            <p:cNvSpPr/>
            <p:nvPr/>
          </p:nvSpPr>
          <p:spPr>
            <a:xfrm>
              <a:off x="11902345" y="5669606"/>
              <a:ext cx="291559" cy="923598"/>
            </a:xfrm>
            <a:custGeom>
              <a:avLst/>
              <a:gdLst>
                <a:gd name="connsiteX0" fmla="*/ 291560 w 291559"/>
                <a:gd name="connsiteY0" fmla="*/ 4436 h 923598"/>
                <a:gd name="connsiteX1" fmla="*/ 291560 w 291559"/>
                <a:gd name="connsiteY1" fmla="*/ 923599 h 923598"/>
                <a:gd name="connsiteX2" fmla="*/ 22954 w 291559"/>
                <a:gd name="connsiteY2" fmla="*/ 348289 h 923598"/>
                <a:gd name="connsiteX3" fmla="*/ 141064 w 291559"/>
                <a:gd name="connsiteY3" fmla="*/ 22534 h 923598"/>
                <a:gd name="connsiteX4" fmla="*/ 291560 w 291559"/>
                <a:gd name="connsiteY4" fmla="*/ 4436 h 923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559" h="923598">
                  <a:moveTo>
                    <a:pt x="291560" y="4436"/>
                  </a:moveTo>
                  <a:lnTo>
                    <a:pt x="291560" y="923599"/>
                  </a:lnTo>
                  <a:lnTo>
                    <a:pt x="22954" y="348289"/>
                  </a:lnTo>
                  <a:cubicBezTo>
                    <a:pt x="-34196" y="225416"/>
                    <a:pt x="19145" y="79684"/>
                    <a:pt x="141064" y="22534"/>
                  </a:cubicBezTo>
                  <a:cubicBezTo>
                    <a:pt x="189642" y="626"/>
                    <a:pt x="242029" y="-5089"/>
                    <a:pt x="291560" y="4436"/>
                  </a:cubicBezTo>
                  <a:close/>
                </a:path>
              </a:pathLst>
            </a:custGeom>
            <a:solidFill>
              <a:schemeClr val="accent2">
                <a:alpha val="40000"/>
              </a:schemeClr>
            </a:solidFill>
            <a:ln w="9525" cap="flat">
              <a:noFill/>
              <a:prstDash val="solid"/>
              <a:miter/>
            </a:ln>
          </p:spPr>
          <p:txBody>
            <a:bodyPr rtlCol="0" anchor="ctr"/>
            <a:lstStyle/>
            <a:p>
              <a:endParaRPr lang="lt-LT"/>
            </a:p>
          </p:txBody>
        </p:sp>
      </p:grpSp>
      <p:sp>
        <p:nvSpPr>
          <p:cNvPr id="2" name="Title 1">
            <a:extLst>
              <a:ext uri="{FF2B5EF4-FFF2-40B4-BE49-F238E27FC236}">
                <a16:creationId xmlns:a16="http://schemas.microsoft.com/office/drawing/2014/main" id="{C7AA1E0C-A3FB-4F32-96A7-8EA6B5A8B07F}"/>
              </a:ext>
            </a:extLst>
          </p:cNvPr>
          <p:cNvSpPr>
            <a:spLocks noGrp="1"/>
          </p:cNvSpPr>
          <p:nvPr>
            <p:ph type="title" hasCustomPrompt="1"/>
          </p:nvPr>
        </p:nvSpPr>
        <p:spPr>
          <a:xfrm>
            <a:off x="473886" y="483074"/>
            <a:ext cx="9691194" cy="964725"/>
          </a:xfrm>
        </p:spPr>
        <p:txBody>
          <a:bodyPr>
            <a:normAutofit/>
          </a:bodyPr>
          <a:lstStyle>
            <a:lvl1pPr>
              <a:defRPr sz="3200"/>
            </a:lvl1pPr>
          </a:lstStyle>
          <a:p>
            <a:r>
              <a:rPr lang="en-US" noProof="0"/>
              <a:t>Title</a:t>
            </a:r>
          </a:p>
        </p:txBody>
      </p:sp>
      <p:sp>
        <p:nvSpPr>
          <p:cNvPr id="9" name="TextBox 8">
            <a:extLst>
              <a:ext uri="{FF2B5EF4-FFF2-40B4-BE49-F238E27FC236}">
                <a16:creationId xmlns:a16="http://schemas.microsoft.com/office/drawing/2014/main" id="{8CCF8E2D-854E-4DDA-B9B6-ABCF41B7EB16}"/>
              </a:ext>
            </a:extLst>
          </p:cNvPr>
          <p:cNvSpPr txBox="1"/>
          <p:nvPr userDrawn="1"/>
        </p:nvSpPr>
        <p:spPr>
          <a:xfrm>
            <a:off x="11655493" y="6374394"/>
            <a:ext cx="40267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181C982-8F56-4D2A-A9DD-C290D28B548C}" type="slidenum">
              <a:rPr lang="lt-LT" sz="1400" smtClean="0">
                <a:latin typeface="+mj-lt"/>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lang="lt-LT" sz="2000">
              <a:latin typeface="+mj-lt"/>
            </a:endParaRPr>
          </a:p>
        </p:txBody>
      </p:sp>
      <p:sp>
        <p:nvSpPr>
          <p:cNvPr id="4" name="Content Placeholder 2">
            <a:extLst>
              <a:ext uri="{FF2B5EF4-FFF2-40B4-BE49-F238E27FC236}">
                <a16:creationId xmlns:a16="http://schemas.microsoft.com/office/drawing/2014/main" id="{4A3DA278-1494-4038-AA96-D22102C1EE9E}"/>
              </a:ext>
            </a:extLst>
          </p:cNvPr>
          <p:cNvSpPr>
            <a:spLocks noGrp="1"/>
          </p:cNvSpPr>
          <p:nvPr>
            <p:ph idx="1" hasCustomPrompt="1"/>
          </p:nvPr>
        </p:nvSpPr>
        <p:spPr>
          <a:xfrm>
            <a:off x="473886" y="3429000"/>
            <a:ext cx="3564714" cy="2400300"/>
          </a:xfrm>
          <a:solidFill>
            <a:schemeClr val="accent2"/>
          </a:solidFill>
        </p:spPr>
        <p:txBody>
          <a:bodyPr lIns="216000" tIns="216000" rIns="216000" bIns="216000"/>
          <a:lstStyle>
            <a:lvl1pPr>
              <a:defRPr>
                <a:sym typeface="Wingdings" panose="05000000000000000000" pitchFamily="2" charset="2"/>
              </a:defRPr>
            </a:lvl1pPr>
            <a:lvl3pPr marL="0" indent="0">
              <a:buFontTx/>
              <a:buNone/>
              <a:defRPr sz="2000" b="1">
                <a:solidFill>
                  <a:schemeClr val="accent1"/>
                </a:solidFill>
              </a:defRPr>
            </a:lvl3pPr>
            <a:lvl5pPr>
              <a:spcBef>
                <a:spcPts val="1000"/>
              </a:spcBef>
              <a:defRPr/>
            </a:lvl5pPr>
          </a:lstStyle>
          <a:p>
            <a:pPr lvl="0"/>
            <a:r>
              <a:rPr lang="en-US"/>
              <a:t>Text</a:t>
            </a:r>
            <a:r>
              <a:rPr lang="lt-LT"/>
              <a:t></a:t>
            </a:r>
            <a:r>
              <a:rPr lang="en-US"/>
              <a:t>Bullets 1</a:t>
            </a:r>
            <a:r>
              <a:rPr lang="lt-LT"/>
              <a:t></a:t>
            </a:r>
            <a:r>
              <a:rPr lang="en-US"/>
              <a:t>Title</a:t>
            </a:r>
          </a:p>
          <a:p>
            <a:pPr lvl="1"/>
            <a:r>
              <a:rPr lang="en-US"/>
              <a:t>Second level</a:t>
            </a:r>
          </a:p>
          <a:p>
            <a:pPr lvl="2"/>
            <a:r>
              <a:rPr lang="en-US"/>
              <a:t>Third level</a:t>
            </a:r>
          </a:p>
        </p:txBody>
      </p:sp>
      <p:sp>
        <p:nvSpPr>
          <p:cNvPr id="6" name="Text Placeholder 17">
            <a:extLst>
              <a:ext uri="{FF2B5EF4-FFF2-40B4-BE49-F238E27FC236}">
                <a16:creationId xmlns:a16="http://schemas.microsoft.com/office/drawing/2014/main" id="{6830EC4A-5953-4AA7-AE30-5F2DB43354DC}"/>
              </a:ext>
            </a:extLst>
          </p:cNvPr>
          <p:cNvSpPr>
            <a:spLocks noGrp="1"/>
          </p:cNvSpPr>
          <p:nvPr>
            <p:ph type="body" sz="quarter" idx="17" hasCustomPrompt="1"/>
          </p:nvPr>
        </p:nvSpPr>
        <p:spPr>
          <a:xfrm>
            <a:off x="473886" y="6066379"/>
            <a:ext cx="5363034" cy="309021"/>
          </a:xfrm>
        </p:spPr>
        <p:txBody>
          <a:bodyPr>
            <a:normAutofit/>
          </a:bodyPr>
          <a:lstStyle>
            <a:lvl1pPr>
              <a:lnSpc>
                <a:spcPct val="100000"/>
              </a:lnSpc>
              <a:buNone/>
              <a:defRPr lang="lt-LT" sz="1200" kern="1200" dirty="0">
                <a:solidFill>
                  <a:schemeClr val="tx1">
                    <a:tint val="75000"/>
                  </a:schemeClr>
                </a:solidFill>
                <a:latin typeface="+mn-lt"/>
                <a:ea typeface="+mn-ea"/>
                <a:cs typeface="+mn-cs"/>
              </a:defRPr>
            </a:lvl1pPr>
          </a:lstStyle>
          <a:p>
            <a:pPr lvl="0"/>
            <a:r>
              <a:rPr lang="en-US"/>
              <a:t>Source:</a:t>
            </a:r>
            <a:endParaRPr lang="lt-LT"/>
          </a:p>
        </p:txBody>
      </p:sp>
      <p:sp>
        <p:nvSpPr>
          <p:cNvPr id="10" name="Text Placeholder 17">
            <a:extLst>
              <a:ext uri="{FF2B5EF4-FFF2-40B4-BE49-F238E27FC236}">
                <a16:creationId xmlns:a16="http://schemas.microsoft.com/office/drawing/2014/main" id="{D76E5456-52EB-4A00-86D1-6C0A790911AE}"/>
              </a:ext>
            </a:extLst>
          </p:cNvPr>
          <p:cNvSpPr>
            <a:spLocks noGrp="1"/>
          </p:cNvSpPr>
          <p:nvPr>
            <p:ph type="body" sz="quarter" idx="18" hasCustomPrompt="1"/>
          </p:nvPr>
        </p:nvSpPr>
        <p:spPr>
          <a:xfrm>
            <a:off x="6355080" y="6066379"/>
            <a:ext cx="5363034" cy="309021"/>
          </a:xfrm>
        </p:spPr>
        <p:txBody>
          <a:bodyPr>
            <a:normAutofit/>
          </a:bodyPr>
          <a:lstStyle>
            <a:lvl1pPr>
              <a:lnSpc>
                <a:spcPct val="100000"/>
              </a:lnSpc>
              <a:buNone/>
              <a:defRPr lang="lt-LT" sz="1200" kern="1200" dirty="0">
                <a:solidFill>
                  <a:schemeClr val="tx1">
                    <a:tint val="75000"/>
                  </a:schemeClr>
                </a:solidFill>
                <a:latin typeface="+mn-lt"/>
                <a:ea typeface="+mn-ea"/>
                <a:cs typeface="+mn-cs"/>
              </a:defRPr>
            </a:lvl1pPr>
          </a:lstStyle>
          <a:p>
            <a:pPr lvl="0"/>
            <a:r>
              <a:rPr lang="en-US"/>
              <a:t>Source:</a:t>
            </a:r>
            <a:endParaRPr lang="lt-LT"/>
          </a:p>
        </p:txBody>
      </p:sp>
      <p:sp>
        <p:nvSpPr>
          <p:cNvPr id="7" name="Picture Placeholder 6">
            <a:extLst>
              <a:ext uri="{FF2B5EF4-FFF2-40B4-BE49-F238E27FC236}">
                <a16:creationId xmlns:a16="http://schemas.microsoft.com/office/drawing/2014/main" id="{51A9159E-E835-4624-95E7-359B5D50042B}"/>
              </a:ext>
            </a:extLst>
          </p:cNvPr>
          <p:cNvSpPr>
            <a:spLocks noGrp="1"/>
          </p:cNvSpPr>
          <p:nvPr>
            <p:ph type="pic" sz="quarter" idx="21"/>
          </p:nvPr>
        </p:nvSpPr>
        <p:spPr>
          <a:xfrm>
            <a:off x="474663" y="1722438"/>
            <a:ext cx="3563937" cy="1706562"/>
          </a:xfrm>
          <a:solidFill>
            <a:schemeClr val="accent6"/>
          </a:solidFill>
        </p:spPr>
        <p:txBody>
          <a:bodyPr anchor="ctr" anchorCtr="0"/>
          <a:lstStyle>
            <a:lvl1pPr algn="ctr">
              <a:defRPr/>
            </a:lvl1pPr>
          </a:lstStyle>
          <a:p>
            <a:r>
              <a:rPr lang="en-US"/>
              <a:t>Click icon to add picture</a:t>
            </a:r>
            <a:endParaRPr lang="lt-LT"/>
          </a:p>
        </p:txBody>
      </p:sp>
      <p:sp>
        <p:nvSpPr>
          <p:cNvPr id="22" name="Picture Placeholder 6">
            <a:extLst>
              <a:ext uri="{FF2B5EF4-FFF2-40B4-BE49-F238E27FC236}">
                <a16:creationId xmlns:a16="http://schemas.microsoft.com/office/drawing/2014/main" id="{5F3253CD-4161-456E-B88B-51985701C410}"/>
              </a:ext>
            </a:extLst>
          </p:cNvPr>
          <p:cNvSpPr>
            <a:spLocks noGrp="1"/>
          </p:cNvSpPr>
          <p:nvPr>
            <p:ph type="pic" sz="quarter" idx="22"/>
          </p:nvPr>
        </p:nvSpPr>
        <p:spPr>
          <a:xfrm>
            <a:off x="4321938" y="1722438"/>
            <a:ext cx="3563937" cy="1706562"/>
          </a:xfrm>
          <a:solidFill>
            <a:schemeClr val="accent6"/>
          </a:solidFill>
        </p:spPr>
        <p:txBody>
          <a:bodyPr anchor="ctr" anchorCtr="0"/>
          <a:lstStyle>
            <a:lvl1pPr algn="ctr">
              <a:defRPr/>
            </a:lvl1pPr>
          </a:lstStyle>
          <a:p>
            <a:r>
              <a:rPr lang="en-US"/>
              <a:t>Click icon to add picture</a:t>
            </a:r>
            <a:endParaRPr lang="lt-LT"/>
          </a:p>
        </p:txBody>
      </p:sp>
      <p:sp>
        <p:nvSpPr>
          <p:cNvPr id="23" name="Picture Placeholder 6">
            <a:extLst>
              <a:ext uri="{FF2B5EF4-FFF2-40B4-BE49-F238E27FC236}">
                <a16:creationId xmlns:a16="http://schemas.microsoft.com/office/drawing/2014/main" id="{5BE75B9F-620A-4239-953B-A563565BCBAF}"/>
              </a:ext>
            </a:extLst>
          </p:cNvPr>
          <p:cNvSpPr>
            <a:spLocks noGrp="1"/>
          </p:cNvSpPr>
          <p:nvPr>
            <p:ph type="pic" sz="quarter" idx="23"/>
          </p:nvPr>
        </p:nvSpPr>
        <p:spPr>
          <a:xfrm>
            <a:off x="8161290" y="1722438"/>
            <a:ext cx="3563937" cy="1706562"/>
          </a:xfrm>
          <a:solidFill>
            <a:schemeClr val="accent6"/>
          </a:solidFill>
        </p:spPr>
        <p:txBody>
          <a:bodyPr anchor="ctr" anchorCtr="0"/>
          <a:lstStyle>
            <a:lvl1pPr algn="ctr">
              <a:defRPr/>
            </a:lvl1pPr>
          </a:lstStyle>
          <a:p>
            <a:r>
              <a:rPr lang="en-US"/>
              <a:t>Click icon to add picture</a:t>
            </a:r>
            <a:endParaRPr lang="lt-LT"/>
          </a:p>
        </p:txBody>
      </p:sp>
      <p:sp>
        <p:nvSpPr>
          <p:cNvPr id="24" name="Content Placeholder 2">
            <a:extLst>
              <a:ext uri="{FF2B5EF4-FFF2-40B4-BE49-F238E27FC236}">
                <a16:creationId xmlns:a16="http://schemas.microsoft.com/office/drawing/2014/main" id="{A27DCDF8-85B9-4DA8-A419-115868333796}"/>
              </a:ext>
            </a:extLst>
          </p:cNvPr>
          <p:cNvSpPr>
            <a:spLocks noGrp="1"/>
          </p:cNvSpPr>
          <p:nvPr>
            <p:ph idx="24" hasCustomPrompt="1"/>
          </p:nvPr>
        </p:nvSpPr>
        <p:spPr>
          <a:xfrm>
            <a:off x="4321161" y="3429000"/>
            <a:ext cx="3564714" cy="2400300"/>
          </a:xfrm>
          <a:solidFill>
            <a:schemeClr val="accent2"/>
          </a:solidFill>
        </p:spPr>
        <p:txBody>
          <a:bodyPr lIns="216000" tIns="216000" rIns="216000" bIns="216000"/>
          <a:lstStyle>
            <a:lvl1pPr>
              <a:defRPr>
                <a:sym typeface="Wingdings" panose="05000000000000000000" pitchFamily="2" charset="2"/>
              </a:defRPr>
            </a:lvl1pPr>
            <a:lvl3pPr marL="0" indent="0">
              <a:buFontTx/>
              <a:buNone/>
              <a:defRPr sz="2000" b="1">
                <a:solidFill>
                  <a:schemeClr val="accent1"/>
                </a:solidFill>
              </a:defRPr>
            </a:lvl3pPr>
            <a:lvl5pPr>
              <a:spcBef>
                <a:spcPts val="1000"/>
              </a:spcBef>
              <a:defRPr/>
            </a:lvl5pPr>
          </a:lstStyle>
          <a:p>
            <a:pPr lvl="0"/>
            <a:r>
              <a:rPr lang="en-US"/>
              <a:t>Text</a:t>
            </a:r>
            <a:r>
              <a:rPr lang="lt-LT"/>
              <a:t></a:t>
            </a:r>
            <a:r>
              <a:rPr lang="en-US"/>
              <a:t>Bullets 1</a:t>
            </a:r>
            <a:r>
              <a:rPr lang="lt-LT"/>
              <a:t></a:t>
            </a:r>
            <a:r>
              <a:rPr lang="en-US"/>
              <a:t>Title</a:t>
            </a:r>
          </a:p>
          <a:p>
            <a:pPr lvl="1"/>
            <a:r>
              <a:rPr lang="en-US"/>
              <a:t>Second level</a:t>
            </a:r>
          </a:p>
          <a:p>
            <a:pPr lvl="2"/>
            <a:r>
              <a:rPr lang="en-US"/>
              <a:t>Third level</a:t>
            </a:r>
          </a:p>
        </p:txBody>
      </p:sp>
      <p:sp>
        <p:nvSpPr>
          <p:cNvPr id="25" name="Content Placeholder 2">
            <a:extLst>
              <a:ext uri="{FF2B5EF4-FFF2-40B4-BE49-F238E27FC236}">
                <a16:creationId xmlns:a16="http://schemas.microsoft.com/office/drawing/2014/main" id="{071CDC92-3606-4CD3-9AB0-F3CF3899350C}"/>
              </a:ext>
            </a:extLst>
          </p:cNvPr>
          <p:cNvSpPr>
            <a:spLocks noGrp="1"/>
          </p:cNvSpPr>
          <p:nvPr>
            <p:ph idx="25" hasCustomPrompt="1"/>
          </p:nvPr>
        </p:nvSpPr>
        <p:spPr>
          <a:xfrm>
            <a:off x="8160513" y="3429000"/>
            <a:ext cx="3564714" cy="2400300"/>
          </a:xfrm>
          <a:solidFill>
            <a:schemeClr val="accent2"/>
          </a:solidFill>
        </p:spPr>
        <p:txBody>
          <a:bodyPr lIns="216000" tIns="216000" rIns="216000" bIns="216000"/>
          <a:lstStyle>
            <a:lvl1pPr>
              <a:defRPr>
                <a:sym typeface="Wingdings" panose="05000000000000000000" pitchFamily="2" charset="2"/>
              </a:defRPr>
            </a:lvl1pPr>
            <a:lvl3pPr marL="0" indent="0">
              <a:buFontTx/>
              <a:buNone/>
              <a:defRPr sz="2000" b="1">
                <a:solidFill>
                  <a:schemeClr val="accent1"/>
                </a:solidFill>
              </a:defRPr>
            </a:lvl3pPr>
            <a:lvl5pPr>
              <a:spcBef>
                <a:spcPts val="1000"/>
              </a:spcBef>
              <a:defRPr/>
            </a:lvl5pPr>
          </a:lstStyle>
          <a:p>
            <a:pPr lvl="0"/>
            <a:r>
              <a:rPr lang="en-US"/>
              <a:t>Text</a:t>
            </a:r>
            <a:r>
              <a:rPr lang="lt-LT"/>
              <a:t></a:t>
            </a:r>
            <a:r>
              <a:rPr lang="en-US"/>
              <a:t>Bullets 1</a:t>
            </a:r>
            <a:r>
              <a:rPr lang="lt-LT"/>
              <a:t></a:t>
            </a:r>
            <a:r>
              <a:rPr lang="en-US"/>
              <a:t>Title</a:t>
            </a:r>
          </a:p>
          <a:p>
            <a:pPr lvl="1"/>
            <a:r>
              <a:rPr lang="en-US"/>
              <a:t>Second level</a:t>
            </a:r>
          </a:p>
          <a:p>
            <a:pPr lvl="2"/>
            <a:r>
              <a:rPr lang="en-US"/>
              <a:t>Third level</a:t>
            </a:r>
          </a:p>
        </p:txBody>
      </p:sp>
      <p:pic>
        <p:nvPicPr>
          <p:cNvPr id="21" name="Graphic 20">
            <a:extLst>
              <a:ext uri="{FF2B5EF4-FFF2-40B4-BE49-F238E27FC236}">
                <a16:creationId xmlns:a16="http://schemas.microsoft.com/office/drawing/2014/main" id="{3901A6C1-A2A3-472E-89B0-39BBAD45C6D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80634" y="434264"/>
            <a:ext cx="1333329" cy="638175"/>
          </a:xfrm>
          <a:prstGeom prst="rect">
            <a:avLst/>
          </a:prstGeom>
        </p:spPr>
      </p:pic>
    </p:spTree>
    <p:extLst>
      <p:ext uri="{BB962C8B-B14F-4D97-AF65-F5344CB8AC3E}">
        <p14:creationId xmlns:p14="http://schemas.microsoft.com/office/powerpoint/2010/main" val="40054443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Photo + text placeholders">
    <p:spTree>
      <p:nvGrpSpPr>
        <p:cNvPr id="1" name=""/>
        <p:cNvGrpSpPr/>
        <p:nvPr/>
      </p:nvGrpSpPr>
      <p:grpSpPr>
        <a:xfrm>
          <a:off x="0" y="0"/>
          <a:ext cx="0" cy="0"/>
          <a:chOff x="0" y="0"/>
          <a:chExt cx="0" cy="0"/>
        </a:xfrm>
      </p:grpSpPr>
      <p:pic>
        <p:nvPicPr>
          <p:cNvPr id="37" name="Graphic 36">
            <a:extLst>
              <a:ext uri="{FF2B5EF4-FFF2-40B4-BE49-F238E27FC236}">
                <a16:creationId xmlns:a16="http://schemas.microsoft.com/office/drawing/2014/main" id="{D2EB7DD3-D271-4E73-AAE5-5C0D83BC71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54563"/>
            <a:ext cx="809625" cy="676275"/>
          </a:xfrm>
          <a:prstGeom prst="rect">
            <a:avLst/>
          </a:prstGeom>
        </p:spPr>
      </p:pic>
      <p:grpSp>
        <p:nvGrpSpPr>
          <p:cNvPr id="26" name="Graphic 11">
            <a:extLst>
              <a:ext uri="{FF2B5EF4-FFF2-40B4-BE49-F238E27FC236}">
                <a16:creationId xmlns:a16="http://schemas.microsoft.com/office/drawing/2014/main" id="{624F5794-7076-4811-8AA6-649CB2B11EC5}"/>
              </a:ext>
            </a:extLst>
          </p:cNvPr>
          <p:cNvGrpSpPr/>
          <p:nvPr userDrawn="1"/>
        </p:nvGrpSpPr>
        <p:grpSpPr>
          <a:xfrm>
            <a:off x="9439275" y="5548219"/>
            <a:ext cx="2754630" cy="1309781"/>
            <a:chOff x="9439275" y="5543455"/>
            <a:chExt cx="2754630" cy="1309781"/>
          </a:xfrm>
          <a:solidFill>
            <a:schemeClr val="accent1">
              <a:alpha val="40000"/>
            </a:schemeClr>
          </a:solidFill>
        </p:grpSpPr>
        <p:sp>
          <p:nvSpPr>
            <p:cNvPr id="27" name="Freeform: Shape 26">
              <a:extLst>
                <a:ext uri="{FF2B5EF4-FFF2-40B4-BE49-F238E27FC236}">
                  <a16:creationId xmlns:a16="http://schemas.microsoft.com/office/drawing/2014/main" id="{A93D155E-3FA0-489E-B6E0-7FBF0C1CF1E8}"/>
                </a:ext>
              </a:extLst>
            </p:cNvPr>
            <p:cNvSpPr/>
            <p:nvPr/>
          </p:nvSpPr>
          <p:spPr>
            <a:xfrm>
              <a:off x="9439275" y="6664548"/>
              <a:ext cx="481964" cy="188689"/>
            </a:xfrm>
            <a:custGeom>
              <a:avLst/>
              <a:gdLst>
                <a:gd name="connsiteX0" fmla="*/ 481965 w 481964"/>
                <a:gd name="connsiteY0" fmla="*/ 188689 h 188689"/>
                <a:gd name="connsiteX1" fmla="*/ 0 w 481964"/>
                <a:gd name="connsiteY1" fmla="*/ 188689 h 188689"/>
                <a:gd name="connsiteX2" fmla="*/ 134303 w 481964"/>
                <a:gd name="connsiteY2" fmla="*/ 22954 h 188689"/>
                <a:gd name="connsiteX3" fmla="*/ 460058 w 481964"/>
                <a:gd name="connsiteY3" fmla="*/ 141064 h 188689"/>
                <a:gd name="connsiteX4" fmla="*/ 481965 w 481964"/>
                <a:gd name="connsiteY4" fmla="*/ 188689 h 188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964" h="188689">
                  <a:moveTo>
                    <a:pt x="481965" y="188689"/>
                  </a:moveTo>
                  <a:lnTo>
                    <a:pt x="0" y="188689"/>
                  </a:lnTo>
                  <a:cubicBezTo>
                    <a:pt x="17145" y="118205"/>
                    <a:pt x="63818" y="56292"/>
                    <a:pt x="134303" y="22954"/>
                  </a:cubicBezTo>
                  <a:cubicBezTo>
                    <a:pt x="257175" y="-34196"/>
                    <a:pt x="402908" y="19144"/>
                    <a:pt x="460058" y="141064"/>
                  </a:cubicBezTo>
                  <a:lnTo>
                    <a:pt x="481965" y="188689"/>
                  </a:lnTo>
                  <a:close/>
                </a:path>
              </a:pathLst>
            </a:custGeom>
            <a:solidFill>
              <a:schemeClr val="accent2">
                <a:alpha val="40000"/>
              </a:schemeClr>
            </a:solidFill>
            <a:ln w="9525" cap="flat">
              <a:noFill/>
              <a:prstDash val="solid"/>
              <a:miter/>
            </a:ln>
          </p:spPr>
          <p:txBody>
            <a:bodyPr rtlCol="0" anchor="ctr"/>
            <a:lstStyle/>
            <a:p>
              <a:endParaRPr lang="lt-LT"/>
            </a:p>
          </p:txBody>
        </p:sp>
        <p:sp>
          <p:nvSpPr>
            <p:cNvPr id="28" name="Freeform: Shape 27">
              <a:extLst>
                <a:ext uri="{FF2B5EF4-FFF2-40B4-BE49-F238E27FC236}">
                  <a16:creationId xmlns:a16="http://schemas.microsoft.com/office/drawing/2014/main" id="{F99A93D9-17A1-41FC-8593-F136A225CFE0}"/>
                </a:ext>
              </a:extLst>
            </p:cNvPr>
            <p:cNvSpPr/>
            <p:nvPr/>
          </p:nvSpPr>
          <p:spPr>
            <a:xfrm>
              <a:off x="9882093" y="6371178"/>
              <a:ext cx="625886" cy="482059"/>
            </a:xfrm>
            <a:custGeom>
              <a:avLst/>
              <a:gdLst>
                <a:gd name="connsiteX0" fmla="*/ 625887 w 625886"/>
                <a:gd name="connsiteY0" fmla="*/ 482059 h 482059"/>
                <a:gd name="connsiteX1" fmla="*/ 85819 w 625886"/>
                <a:gd name="connsiteY1" fmla="*/ 482059 h 482059"/>
                <a:gd name="connsiteX2" fmla="*/ 22954 w 625886"/>
                <a:gd name="connsiteY2" fmla="*/ 347757 h 482059"/>
                <a:gd name="connsiteX3" fmla="*/ 141064 w 625886"/>
                <a:gd name="connsiteY3" fmla="*/ 22954 h 482059"/>
                <a:gd name="connsiteX4" fmla="*/ 466819 w 625886"/>
                <a:gd name="connsiteY4" fmla="*/ 141064 h 482059"/>
                <a:gd name="connsiteX5" fmla="*/ 625887 w 625886"/>
                <a:gd name="connsiteY5" fmla="*/ 482059 h 48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886" h="482059">
                  <a:moveTo>
                    <a:pt x="625887" y="482059"/>
                  </a:moveTo>
                  <a:lnTo>
                    <a:pt x="85819" y="482059"/>
                  </a:lnTo>
                  <a:lnTo>
                    <a:pt x="22954" y="347757"/>
                  </a:lnTo>
                  <a:cubicBezTo>
                    <a:pt x="-34196" y="224884"/>
                    <a:pt x="19144" y="80104"/>
                    <a:pt x="141064" y="22954"/>
                  </a:cubicBezTo>
                  <a:cubicBezTo>
                    <a:pt x="263937" y="-34196"/>
                    <a:pt x="409669" y="19144"/>
                    <a:pt x="466819" y="141064"/>
                  </a:cubicBezTo>
                  <a:lnTo>
                    <a:pt x="625887" y="482059"/>
                  </a:lnTo>
                  <a:close/>
                </a:path>
              </a:pathLst>
            </a:custGeom>
            <a:solidFill>
              <a:schemeClr val="accent1">
                <a:alpha val="35000"/>
              </a:schemeClr>
            </a:solidFill>
            <a:ln w="9525" cap="flat">
              <a:noFill/>
              <a:prstDash val="solid"/>
              <a:miter/>
            </a:ln>
          </p:spPr>
          <p:txBody>
            <a:bodyPr rtlCol="0" anchor="ctr"/>
            <a:lstStyle/>
            <a:p>
              <a:endParaRPr lang="lt-LT"/>
            </a:p>
          </p:txBody>
        </p:sp>
        <p:sp>
          <p:nvSpPr>
            <p:cNvPr id="29" name="Freeform: Shape 28">
              <a:extLst>
                <a:ext uri="{FF2B5EF4-FFF2-40B4-BE49-F238E27FC236}">
                  <a16:creationId xmlns:a16="http://schemas.microsoft.com/office/drawing/2014/main" id="{93C97C6D-711D-4D27-9966-8976533E6ED7}"/>
                </a:ext>
              </a:extLst>
            </p:cNvPr>
            <p:cNvSpPr/>
            <p:nvPr/>
          </p:nvSpPr>
          <p:spPr>
            <a:xfrm>
              <a:off x="10513600" y="6466428"/>
              <a:ext cx="581119" cy="386809"/>
            </a:xfrm>
            <a:custGeom>
              <a:avLst/>
              <a:gdLst>
                <a:gd name="connsiteX0" fmla="*/ 581120 w 581119"/>
                <a:gd name="connsiteY0" fmla="*/ 386809 h 386809"/>
                <a:gd name="connsiteX1" fmla="*/ 41052 w 581119"/>
                <a:gd name="connsiteY1" fmla="*/ 386809 h 386809"/>
                <a:gd name="connsiteX2" fmla="*/ 22954 w 581119"/>
                <a:gd name="connsiteY2" fmla="*/ 348709 h 386809"/>
                <a:gd name="connsiteX3" fmla="*/ 141064 w 581119"/>
                <a:gd name="connsiteY3" fmla="*/ 22954 h 386809"/>
                <a:gd name="connsiteX4" fmla="*/ 466820 w 581119"/>
                <a:gd name="connsiteY4" fmla="*/ 141064 h 386809"/>
                <a:gd name="connsiteX5" fmla="*/ 581120 w 581119"/>
                <a:gd name="connsiteY5" fmla="*/ 386809 h 38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119" h="386809">
                  <a:moveTo>
                    <a:pt x="581120" y="386809"/>
                  </a:moveTo>
                  <a:lnTo>
                    <a:pt x="41052" y="386809"/>
                  </a:lnTo>
                  <a:lnTo>
                    <a:pt x="22954" y="348709"/>
                  </a:lnTo>
                  <a:cubicBezTo>
                    <a:pt x="-34196" y="225837"/>
                    <a:pt x="19145" y="80104"/>
                    <a:pt x="141064" y="22954"/>
                  </a:cubicBezTo>
                  <a:cubicBezTo>
                    <a:pt x="263937" y="-34196"/>
                    <a:pt x="409670" y="19144"/>
                    <a:pt x="466820" y="141064"/>
                  </a:cubicBezTo>
                  <a:lnTo>
                    <a:pt x="581120" y="386809"/>
                  </a:lnTo>
                  <a:close/>
                </a:path>
              </a:pathLst>
            </a:custGeom>
            <a:solidFill>
              <a:schemeClr val="accent2">
                <a:alpha val="40000"/>
              </a:schemeClr>
            </a:solidFill>
            <a:ln w="9525" cap="flat">
              <a:noFill/>
              <a:prstDash val="solid"/>
              <a:miter/>
            </a:ln>
          </p:spPr>
          <p:txBody>
            <a:bodyPr rtlCol="0" anchor="ctr"/>
            <a:lstStyle/>
            <a:p>
              <a:endParaRPr lang="lt-LT"/>
            </a:p>
          </p:txBody>
        </p:sp>
        <p:sp>
          <p:nvSpPr>
            <p:cNvPr id="30" name="Freeform: Shape 29">
              <a:extLst>
                <a:ext uri="{FF2B5EF4-FFF2-40B4-BE49-F238E27FC236}">
                  <a16:creationId xmlns:a16="http://schemas.microsoft.com/office/drawing/2014/main" id="{27D322D7-AB1D-4306-A9F5-A61E2A21D1A8}"/>
                </a:ext>
              </a:extLst>
            </p:cNvPr>
            <p:cNvSpPr/>
            <p:nvPr/>
          </p:nvSpPr>
          <p:spPr>
            <a:xfrm>
              <a:off x="10911745" y="6061615"/>
              <a:ext cx="769714" cy="791621"/>
            </a:xfrm>
            <a:custGeom>
              <a:avLst/>
              <a:gdLst>
                <a:gd name="connsiteX0" fmla="*/ 769714 w 769714"/>
                <a:gd name="connsiteY0" fmla="*/ 791622 h 791621"/>
                <a:gd name="connsiteX1" fmla="*/ 229647 w 769714"/>
                <a:gd name="connsiteY1" fmla="*/ 791622 h 791621"/>
                <a:gd name="connsiteX2" fmla="*/ 22954 w 769714"/>
                <a:gd name="connsiteY2" fmla="*/ 348709 h 791621"/>
                <a:gd name="connsiteX3" fmla="*/ 141064 w 769714"/>
                <a:gd name="connsiteY3" fmla="*/ 22954 h 791621"/>
                <a:gd name="connsiteX4" fmla="*/ 466820 w 769714"/>
                <a:gd name="connsiteY4" fmla="*/ 141064 h 791621"/>
                <a:gd name="connsiteX5" fmla="*/ 769714 w 769714"/>
                <a:gd name="connsiteY5" fmla="*/ 791622 h 79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714" h="791621">
                  <a:moveTo>
                    <a:pt x="769714" y="791622"/>
                  </a:moveTo>
                  <a:lnTo>
                    <a:pt x="229647" y="791622"/>
                  </a:lnTo>
                  <a:lnTo>
                    <a:pt x="22954" y="348709"/>
                  </a:lnTo>
                  <a:cubicBezTo>
                    <a:pt x="-34196" y="225837"/>
                    <a:pt x="19145" y="80104"/>
                    <a:pt x="141064" y="22954"/>
                  </a:cubicBezTo>
                  <a:cubicBezTo>
                    <a:pt x="263937" y="-34196"/>
                    <a:pt x="409670" y="19144"/>
                    <a:pt x="466820" y="141064"/>
                  </a:cubicBezTo>
                  <a:lnTo>
                    <a:pt x="769714" y="791622"/>
                  </a:lnTo>
                  <a:close/>
                </a:path>
              </a:pathLst>
            </a:custGeom>
            <a:solidFill>
              <a:schemeClr val="accent1">
                <a:alpha val="35000"/>
              </a:schemeClr>
            </a:solidFill>
            <a:ln w="9525" cap="flat">
              <a:noFill/>
              <a:prstDash val="solid"/>
              <a:miter/>
            </a:ln>
          </p:spPr>
          <p:txBody>
            <a:bodyPr rtlCol="0" anchor="ctr"/>
            <a:lstStyle/>
            <a:p>
              <a:endParaRPr lang="lt-LT"/>
            </a:p>
          </p:txBody>
        </p:sp>
        <p:sp>
          <p:nvSpPr>
            <p:cNvPr id="31" name="Freeform: Shape 30">
              <a:extLst>
                <a:ext uri="{FF2B5EF4-FFF2-40B4-BE49-F238E27FC236}">
                  <a16:creationId xmlns:a16="http://schemas.microsoft.com/office/drawing/2014/main" id="{503F4E1F-3CA8-4748-AE81-83AC17674111}"/>
                </a:ext>
              </a:extLst>
            </p:cNvPr>
            <p:cNvSpPr/>
            <p:nvPr/>
          </p:nvSpPr>
          <p:spPr>
            <a:xfrm>
              <a:off x="11256550" y="5543455"/>
              <a:ext cx="937354" cy="1309781"/>
            </a:xfrm>
            <a:custGeom>
              <a:avLst/>
              <a:gdLst>
                <a:gd name="connsiteX0" fmla="*/ 937355 w 937354"/>
                <a:gd name="connsiteY0" fmla="*/ 1150715 h 1309781"/>
                <a:gd name="connsiteX1" fmla="*/ 937355 w 937354"/>
                <a:gd name="connsiteY1" fmla="*/ 1309782 h 1309781"/>
                <a:gd name="connsiteX2" fmla="*/ 471582 w 937354"/>
                <a:gd name="connsiteY2" fmla="*/ 1309782 h 1309781"/>
                <a:gd name="connsiteX3" fmla="*/ 22954 w 937354"/>
                <a:gd name="connsiteY3" fmla="*/ 348709 h 1309781"/>
                <a:gd name="connsiteX4" fmla="*/ 141065 w 937354"/>
                <a:gd name="connsiteY4" fmla="*/ 22954 h 1309781"/>
                <a:gd name="connsiteX5" fmla="*/ 466820 w 937354"/>
                <a:gd name="connsiteY5" fmla="*/ 141064 h 1309781"/>
                <a:gd name="connsiteX6" fmla="*/ 937355 w 937354"/>
                <a:gd name="connsiteY6" fmla="*/ 1150715 h 130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354" h="1309781">
                  <a:moveTo>
                    <a:pt x="937355" y="1150715"/>
                  </a:moveTo>
                  <a:lnTo>
                    <a:pt x="937355" y="1309782"/>
                  </a:lnTo>
                  <a:lnTo>
                    <a:pt x="471582" y="1309782"/>
                  </a:lnTo>
                  <a:lnTo>
                    <a:pt x="22954" y="348709"/>
                  </a:lnTo>
                  <a:cubicBezTo>
                    <a:pt x="-34196" y="225837"/>
                    <a:pt x="19145" y="80104"/>
                    <a:pt x="141065" y="22954"/>
                  </a:cubicBezTo>
                  <a:cubicBezTo>
                    <a:pt x="263937" y="-34196"/>
                    <a:pt x="409670" y="19144"/>
                    <a:pt x="466820" y="141064"/>
                  </a:cubicBezTo>
                  <a:lnTo>
                    <a:pt x="937355" y="1150715"/>
                  </a:lnTo>
                  <a:close/>
                </a:path>
              </a:pathLst>
            </a:custGeom>
            <a:solidFill>
              <a:schemeClr val="accent2">
                <a:alpha val="40000"/>
              </a:schemeClr>
            </a:solidFill>
            <a:ln w="9525" cap="flat">
              <a:noFill/>
              <a:prstDash val="solid"/>
              <a:miter/>
            </a:ln>
          </p:spPr>
          <p:txBody>
            <a:bodyPr rtlCol="0" anchor="ctr"/>
            <a:lstStyle/>
            <a:p>
              <a:endParaRPr lang="lt-LT"/>
            </a:p>
          </p:txBody>
        </p:sp>
        <p:sp>
          <p:nvSpPr>
            <p:cNvPr id="32" name="Freeform: Shape 31">
              <a:extLst>
                <a:ext uri="{FF2B5EF4-FFF2-40B4-BE49-F238E27FC236}">
                  <a16:creationId xmlns:a16="http://schemas.microsoft.com/office/drawing/2014/main" id="{12CE938E-A2E9-401C-92E1-0E20509424A4}"/>
                </a:ext>
              </a:extLst>
            </p:cNvPr>
            <p:cNvSpPr/>
            <p:nvPr/>
          </p:nvSpPr>
          <p:spPr>
            <a:xfrm>
              <a:off x="11902345" y="5669606"/>
              <a:ext cx="291559" cy="923598"/>
            </a:xfrm>
            <a:custGeom>
              <a:avLst/>
              <a:gdLst>
                <a:gd name="connsiteX0" fmla="*/ 291560 w 291559"/>
                <a:gd name="connsiteY0" fmla="*/ 4436 h 923598"/>
                <a:gd name="connsiteX1" fmla="*/ 291560 w 291559"/>
                <a:gd name="connsiteY1" fmla="*/ 923599 h 923598"/>
                <a:gd name="connsiteX2" fmla="*/ 22954 w 291559"/>
                <a:gd name="connsiteY2" fmla="*/ 348289 h 923598"/>
                <a:gd name="connsiteX3" fmla="*/ 141064 w 291559"/>
                <a:gd name="connsiteY3" fmla="*/ 22534 h 923598"/>
                <a:gd name="connsiteX4" fmla="*/ 291560 w 291559"/>
                <a:gd name="connsiteY4" fmla="*/ 4436 h 923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559" h="923598">
                  <a:moveTo>
                    <a:pt x="291560" y="4436"/>
                  </a:moveTo>
                  <a:lnTo>
                    <a:pt x="291560" y="923599"/>
                  </a:lnTo>
                  <a:lnTo>
                    <a:pt x="22954" y="348289"/>
                  </a:lnTo>
                  <a:cubicBezTo>
                    <a:pt x="-34196" y="225416"/>
                    <a:pt x="19145" y="79684"/>
                    <a:pt x="141064" y="22534"/>
                  </a:cubicBezTo>
                  <a:cubicBezTo>
                    <a:pt x="189642" y="626"/>
                    <a:pt x="242029" y="-5089"/>
                    <a:pt x="291560" y="4436"/>
                  </a:cubicBezTo>
                  <a:close/>
                </a:path>
              </a:pathLst>
            </a:custGeom>
            <a:solidFill>
              <a:schemeClr val="accent2">
                <a:alpha val="40000"/>
              </a:schemeClr>
            </a:solidFill>
            <a:ln w="9525" cap="flat">
              <a:noFill/>
              <a:prstDash val="solid"/>
              <a:miter/>
            </a:ln>
          </p:spPr>
          <p:txBody>
            <a:bodyPr rtlCol="0" anchor="ctr"/>
            <a:lstStyle/>
            <a:p>
              <a:endParaRPr lang="lt-LT"/>
            </a:p>
          </p:txBody>
        </p:sp>
      </p:grpSp>
      <p:sp>
        <p:nvSpPr>
          <p:cNvPr id="20" name="Content Placeholder 2">
            <a:extLst>
              <a:ext uri="{FF2B5EF4-FFF2-40B4-BE49-F238E27FC236}">
                <a16:creationId xmlns:a16="http://schemas.microsoft.com/office/drawing/2014/main" id="{DE6960EA-FAEA-4788-9261-EDD4BBAB6F91}"/>
              </a:ext>
            </a:extLst>
          </p:cNvPr>
          <p:cNvSpPr>
            <a:spLocks noGrp="1"/>
          </p:cNvSpPr>
          <p:nvPr>
            <p:ph idx="22" hasCustomPrompt="1"/>
          </p:nvPr>
        </p:nvSpPr>
        <p:spPr>
          <a:xfrm>
            <a:off x="2674620" y="4187772"/>
            <a:ext cx="3276600" cy="2186622"/>
          </a:xfrm>
          <a:solidFill>
            <a:schemeClr val="accent2"/>
          </a:solidFill>
        </p:spPr>
        <p:txBody>
          <a:bodyPr lIns="216000" tIns="216000" rIns="216000" bIns="216000"/>
          <a:lstStyle>
            <a:lvl1pPr>
              <a:defRPr>
                <a:sym typeface="Wingdings" panose="05000000000000000000" pitchFamily="2" charset="2"/>
              </a:defRPr>
            </a:lvl1pPr>
            <a:lvl3pPr marL="0" indent="0">
              <a:buFontTx/>
              <a:buNone/>
              <a:defRPr sz="2000" b="1">
                <a:solidFill>
                  <a:schemeClr val="accent1"/>
                </a:solidFill>
              </a:defRPr>
            </a:lvl3pPr>
            <a:lvl5pPr>
              <a:spcBef>
                <a:spcPts val="1000"/>
              </a:spcBef>
              <a:defRPr/>
            </a:lvl5pPr>
          </a:lstStyle>
          <a:p>
            <a:pPr lvl="0"/>
            <a:r>
              <a:rPr lang="en-US"/>
              <a:t>Text</a:t>
            </a:r>
            <a:r>
              <a:rPr lang="lt-LT"/>
              <a:t></a:t>
            </a:r>
            <a:r>
              <a:rPr lang="en-US"/>
              <a:t>Bullets 1</a:t>
            </a:r>
            <a:r>
              <a:rPr lang="lt-LT"/>
              <a:t></a:t>
            </a:r>
            <a:r>
              <a:rPr lang="en-US"/>
              <a:t>Title</a:t>
            </a:r>
          </a:p>
          <a:p>
            <a:pPr lvl="1"/>
            <a:r>
              <a:rPr lang="en-US"/>
              <a:t>Second level</a:t>
            </a:r>
          </a:p>
          <a:p>
            <a:pPr lvl="2"/>
            <a:r>
              <a:rPr lang="en-US"/>
              <a:t>Third level</a:t>
            </a:r>
          </a:p>
        </p:txBody>
      </p:sp>
      <p:sp>
        <p:nvSpPr>
          <p:cNvPr id="21" name="Picture Placeholder 6">
            <a:extLst>
              <a:ext uri="{FF2B5EF4-FFF2-40B4-BE49-F238E27FC236}">
                <a16:creationId xmlns:a16="http://schemas.microsoft.com/office/drawing/2014/main" id="{ED0E4ACA-3C0B-4F77-A5C6-0F0E45C750E5}"/>
              </a:ext>
            </a:extLst>
          </p:cNvPr>
          <p:cNvSpPr>
            <a:spLocks noGrp="1"/>
          </p:cNvSpPr>
          <p:nvPr>
            <p:ph type="pic" sz="quarter" idx="23"/>
          </p:nvPr>
        </p:nvSpPr>
        <p:spPr>
          <a:xfrm>
            <a:off x="474663" y="4187772"/>
            <a:ext cx="2199957" cy="2186622"/>
          </a:xfrm>
          <a:solidFill>
            <a:schemeClr val="accent6"/>
          </a:solidFill>
        </p:spPr>
        <p:txBody>
          <a:bodyPr anchor="ctr" anchorCtr="0"/>
          <a:lstStyle>
            <a:lvl1pPr algn="ctr">
              <a:defRPr/>
            </a:lvl1pPr>
          </a:lstStyle>
          <a:p>
            <a:r>
              <a:rPr lang="en-US"/>
              <a:t>Click icon to add picture</a:t>
            </a:r>
            <a:endParaRPr lang="lt-LT"/>
          </a:p>
        </p:txBody>
      </p:sp>
      <p:sp>
        <p:nvSpPr>
          <p:cNvPr id="33" name="Content Placeholder 2">
            <a:extLst>
              <a:ext uri="{FF2B5EF4-FFF2-40B4-BE49-F238E27FC236}">
                <a16:creationId xmlns:a16="http://schemas.microsoft.com/office/drawing/2014/main" id="{3F1CA546-1B19-4B71-A0D4-84EC92EC6813}"/>
              </a:ext>
            </a:extLst>
          </p:cNvPr>
          <p:cNvSpPr>
            <a:spLocks noGrp="1"/>
          </p:cNvSpPr>
          <p:nvPr>
            <p:ph idx="24" hasCustomPrompt="1"/>
          </p:nvPr>
        </p:nvSpPr>
        <p:spPr>
          <a:xfrm>
            <a:off x="8464507" y="1722438"/>
            <a:ext cx="3276600" cy="2186622"/>
          </a:xfrm>
          <a:solidFill>
            <a:schemeClr val="accent2"/>
          </a:solidFill>
        </p:spPr>
        <p:txBody>
          <a:bodyPr lIns="216000" tIns="216000" rIns="216000" bIns="216000"/>
          <a:lstStyle>
            <a:lvl1pPr>
              <a:defRPr>
                <a:sym typeface="Wingdings" panose="05000000000000000000" pitchFamily="2" charset="2"/>
              </a:defRPr>
            </a:lvl1pPr>
            <a:lvl3pPr marL="0" indent="0">
              <a:buFontTx/>
              <a:buNone/>
              <a:defRPr sz="2000" b="1">
                <a:solidFill>
                  <a:schemeClr val="accent1"/>
                </a:solidFill>
              </a:defRPr>
            </a:lvl3pPr>
            <a:lvl5pPr>
              <a:spcBef>
                <a:spcPts val="1000"/>
              </a:spcBef>
              <a:defRPr/>
            </a:lvl5pPr>
          </a:lstStyle>
          <a:p>
            <a:pPr lvl="0"/>
            <a:r>
              <a:rPr lang="en-US"/>
              <a:t>Text</a:t>
            </a:r>
            <a:r>
              <a:rPr lang="lt-LT"/>
              <a:t></a:t>
            </a:r>
            <a:r>
              <a:rPr lang="en-US"/>
              <a:t>Bullets 1</a:t>
            </a:r>
            <a:r>
              <a:rPr lang="lt-LT"/>
              <a:t></a:t>
            </a:r>
            <a:r>
              <a:rPr lang="en-US"/>
              <a:t>Title</a:t>
            </a:r>
          </a:p>
          <a:p>
            <a:pPr lvl="1"/>
            <a:r>
              <a:rPr lang="en-US"/>
              <a:t>Second level</a:t>
            </a:r>
          </a:p>
          <a:p>
            <a:pPr lvl="2"/>
            <a:r>
              <a:rPr lang="en-US"/>
              <a:t>Third level</a:t>
            </a:r>
          </a:p>
        </p:txBody>
      </p:sp>
      <p:sp>
        <p:nvSpPr>
          <p:cNvPr id="34" name="Picture Placeholder 6">
            <a:extLst>
              <a:ext uri="{FF2B5EF4-FFF2-40B4-BE49-F238E27FC236}">
                <a16:creationId xmlns:a16="http://schemas.microsoft.com/office/drawing/2014/main" id="{7D8D41AF-03DA-441F-880D-341F41F33320}"/>
              </a:ext>
            </a:extLst>
          </p:cNvPr>
          <p:cNvSpPr>
            <a:spLocks noGrp="1"/>
          </p:cNvSpPr>
          <p:nvPr>
            <p:ph type="pic" sz="quarter" idx="25"/>
          </p:nvPr>
        </p:nvSpPr>
        <p:spPr>
          <a:xfrm>
            <a:off x="6264550" y="1722438"/>
            <a:ext cx="2199957" cy="2186622"/>
          </a:xfrm>
          <a:solidFill>
            <a:schemeClr val="accent6"/>
          </a:solidFill>
        </p:spPr>
        <p:txBody>
          <a:bodyPr anchor="ctr" anchorCtr="0"/>
          <a:lstStyle>
            <a:lvl1pPr algn="ctr">
              <a:defRPr/>
            </a:lvl1pPr>
          </a:lstStyle>
          <a:p>
            <a:r>
              <a:rPr lang="en-US"/>
              <a:t>Click icon to add picture</a:t>
            </a:r>
            <a:endParaRPr lang="lt-LT"/>
          </a:p>
        </p:txBody>
      </p:sp>
      <p:sp>
        <p:nvSpPr>
          <p:cNvPr id="35" name="Content Placeholder 2">
            <a:extLst>
              <a:ext uri="{FF2B5EF4-FFF2-40B4-BE49-F238E27FC236}">
                <a16:creationId xmlns:a16="http://schemas.microsoft.com/office/drawing/2014/main" id="{1D423FA7-3EDE-4AE5-BF6E-D282F14D1059}"/>
              </a:ext>
            </a:extLst>
          </p:cNvPr>
          <p:cNvSpPr>
            <a:spLocks noGrp="1"/>
          </p:cNvSpPr>
          <p:nvPr>
            <p:ph idx="26" hasCustomPrompt="1"/>
          </p:nvPr>
        </p:nvSpPr>
        <p:spPr>
          <a:xfrm>
            <a:off x="8464507" y="4187772"/>
            <a:ext cx="3276600" cy="2186622"/>
          </a:xfrm>
          <a:solidFill>
            <a:schemeClr val="accent2"/>
          </a:solidFill>
        </p:spPr>
        <p:txBody>
          <a:bodyPr lIns="216000" tIns="216000" rIns="216000" bIns="216000"/>
          <a:lstStyle>
            <a:lvl1pPr>
              <a:defRPr>
                <a:sym typeface="Wingdings" panose="05000000000000000000" pitchFamily="2" charset="2"/>
              </a:defRPr>
            </a:lvl1pPr>
            <a:lvl3pPr marL="0" indent="0">
              <a:buFontTx/>
              <a:buNone/>
              <a:defRPr sz="2000" b="1">
                <a:solidFill>
                  <a:schemeClr val="accent1"/>
                </a:solidFill>
              </a:defRPr>
            </a:lvl3pPr>
            <a:lvl5pPr>
              <a:spcBef>
                <a:spcPts val="1000"/>
              </a:spcBef>
              <a:defRPr/>
            </a:lvl5pPr>
          </a:lstStyle>
          <a:p>
            <a:pPr lvl="0"/>
            <a:r>
              <a:rPr lang="en-US"/>
              <a:t>Text</a:t>
            </a:r>
            <a:r>
              <a:rPr lang="lt-LT"/>
              <a:t></a:t>
            </a:r>
            <a:r>
              <a:rPr lang="en-US"/>
              <a:t>Bullets 1</a:t>
            </a:r>
            <a:r>
              <a:rPr lang="lt-LT"/>
              <a:t></a:t>
            </a:r>
            <a:r>
              <a:rPr lang="en-US"/>
              <a:t>Title</a:t>
            </a:r>
          </a:p>
          <a:p>
            <a:pPr lvl="1"/>
            <a:r>
              <a:rPr lang="en-US"/>
              <a:t>Second level</a:t>
            </a:r>
          </a:p>
          <a:p>
            <a:pPr lvl="2"/>
            <a:r>
              <a:rPr lang="en-US"/>
              <a:t>Third level</a:t>
            </a:r>
          </a:p>
        </p:txBody>
      </p:sp>
      <p:sp>
        <p:nvSpPr>
          <p:cNvPr id="36" name="Picture Placeholder 6">
            <a:extLst>
              <a:ext uri="{FF2B5EF4-FFF2-40B4-BE49-F238E27FC236}">
                <a16:creationId xmlns:a16="http://schemas.microsoft.com/office/drawing/2014/main" id="{0C4F5613-1841-47F0-9F31-64B1708EA443}"/>
              </a:ext>
            </a:extLst>
          </p:cNvPr>
          <p:cNvSpPr>
            <a:spLocks noGrp="1"/>
          </p:cNvSpPr>
          <p:nvPr>
            <p:ph type="pic" sz="quarter" idx="27"/>
          </p:nvPr>
        </p:nvSpPr>
        <p:spPr>
          <a:xfrm>
            <a:off x="6264550" y="4187772"/>
            <a:ext cx="2199957" cy="2186622"/>
          </a:xfrm>
          <a:solidFill>
            <a:schemeClr val="accent6"/>
          </a:solidFill>
        </p:spPr>
        <p:txBody>
          <a:bodyPr anchor="ctr" anchorCtr="0"/>
          <a:lstStyle>
            <a:lvl1pPr algn="ctr">
              <a:defRPr/>
            </a:lvl1pPr>
          </a:lstStyle>
          <a:p>
            <a:r>
              <a:rPr lang="en-US"/>
              <a:t>Click icon to add picture</a:t>
            </a:r>
            <a:endParaRPr lang="lt-LT"/>
          </a:p>
        </p:txBody>
      </p:sp>
      <p:sp>
        <p:nvSpPr>
          <p:cNvPr id="2" name="Title 1">
            <a:extLst>
              <a:ext uri="{FF2B5EF4-FFF2-40B4-BE49-F238E27FC236}">
                <a16:creationId xmlns:a16="http://schemas.microsoft.com/office/drawing/2014/main" id="{C7AA1E0C-A3FB-4F32-96A7-8EA6B5A8B07F}"/>
              </a:ext>
            </a:extLst>
          </p:cNvPr>
          <p:cNvSpPr>
            <a:spLocks noGrp="1"/>
          </p:cNvSpPr>
          <p:nvPr>
            <p:ph type="title" hasCustomPrompt="1"/>
          </p:nvPr>
        </p:nvSpPr>
        <p:spPr>
          <a:xfrm>
            <a:off x="473886" y="483074"/>
            <a:ext cx="9691194" cy="964725"/>
          </a:xfrm>
        </p:spPr>
        <p:txBody>
          <a:bodyPr>
            <a:normAutofit/>
          </a:bodyPr>
          <a:lstStyle>
            <a:lvl1pPr>
              <a:defRPr sz="3200"/>
            </a:lvl1pPr>
          </a:lstStyle>
          <a:p>
            <a:r>
              <a:rPr lang="en-US" noProof="0"/>
              <a:t>Title</a:t>
            </a:r>
          </a:p>
        </p:txBody>
      </p:sp>
      <p:sp>
        <p:nvSpPr>
          <p:cNvPr id="9" name="TextBox 8">
            <a:extLst>
              <a:ext uri="{FF2B5EF4-FFF2-40B4-BE49-F238E27FC236}">
                <a16:creationId xmlns:a16="http://schemas.microsoft.com/office/drawing/2014/main" id="{8CCF8E2D-854E-4DDA-B9B6-ABCF41B7EB16}"/>
              </a:ext>
            </a:extLst>
          </p:cNvPr>
          <p:cNvSpPr txBox="1"/>
          <p:nvPr userDrawn="1"/>
        </p:nvSpPr>
        <p:spPr>
          <a:xfrm>
            <a:off x="11655493" y="6374394"/>
            <a:ext cx="40267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181C982-8F56-4D2A-A9DD-C290D28B548C}" type="slidenum">
              <a:rPr lang="lt-LT" sz="1400" smtClean="0">
                <a:latin typeface="+mj-lt"/>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lang="lt-LT" sz="2000">
              <a:latin typeface="+mj-lt"/>
            </a:endParaRPr>
          </a:p>
        </p:txBody>
      </p:sp>
      <p:sp>
        <p:nvSpPr>
          <p:cNvPr id="4" name="Content Placeholder 2">
            <a:extLst>
              <a:ext uri="{FF2B5EF4-FFF2-40B4-BE49-F238E27FC236}">
                <a16:creationId xmlns:a16="http://schemas.microsoft.com/office/drawing/2014/main" id="{4A3DA278-1494-4038-AA96-D22102C1EE9E}"/>
              </a:ext>
            </a:extLst>
          </p:cNvPr>
          <p:cNvSpPr>
            <a:spLocks noGrp="1"/>
          </p:cNvSpPr>
          <p:nvPr>
            <p:ph idx="1" hasCustomPrompt="1"/>
          </p:nvPr>
        </p:nvSpPr>
        <p:spPr>
          <a:xfrm>
            <a:off x="2674620" y="1722438"/>
            <a:ext cx="3276600" cy="2186622"/>
          </a:xfrm>
          <a:solidFill>
            <a:schemeClr val="accent2"/>
          </a:solidFill>
        </p:spPr>
        <p:txBody>
          <a:bodyPr lIns="216000" tIns="216000" rIns="216000" bIns="216000"/>
          <a:lstStyle>
            <a:lvl1pPr>
              <a:defRPr>
                <a:sym typeface="Wingdings" panose="05000000000000000000" pitchFamily="2" charset="2"/>
              </a:defRPr>
            </a:lvl1pPr>
            <a:lvl3pPr marL="0" indent="0">
              <a:buFontTx/>
              <a:buNone/>
              <a:defRPr sz="2000" b="1">
                <a:solidFill>
                  <a:schemeClr val="accent1"/>
                </a:solidFill>
              </a:defRPr>
            </a:lvl3pPr>
            <a:lvl5pPr>
              <a:spcBef>
                <a:spcPts val="1000"/>
              </a:spcBef>
              <a:defRPr/>
            </a:lvl5pPr>
          </a:lstStyle>
          <a:p>
            <a:pPr lvl="0"/>
            <a:r>
              <a:rPr lang="en-US"/>
              <a:t>Text</a:t>
            </a:r>
            <a:r>
              <a:rPr lang="lt-LT"/>
              <a:t></a:t>
            </a:r>
            <a:r>
              <a:rPr lang="en-US"/>
              <a:t>Bullets 1</a:t>
            </a:r>
            <a:r>
              <a:rPr lang="lt-LT"/>
              <a:t></a:t>
            </a:r>
            <a:r>
              <a:rPr lang="en-US"/>
              <a:t>Title</a:t>
            </a:r>
          </a:p>
          <a:p>
            <a:pPr lvl="1"/>
            <a:r>
              <a:rPr lang="en-US"/>
              <a:t>Second level</a:t>
            </a:r>
          </a:p>
          <a:p>
            <a:pPr lvl="2"/>
            <a:r>
              <a:rPr lang="en-US"/>
              <a:t>Third level</a:t>
            </a:r>
          </a:p>
        </p:txBody>
      </p:sp>
      <p:sp>
        <p:nvSpPr>
          <p:cNvPr id="7" name="Picture Placeholder 6">
            <a:extLst>
              <a:ext uri="{FF2B5EF4-FFF2-40B4-BE49-F238E27FC236}">
                <a16:creationId xmlns:a16="http://schemas.microsoft.com/office/drawing/2014/main" id="{51A9159E-E835-4624-95E7-359B5D50042B}"/>
              </a:ext>
            </a:extLst>
          </p:cNvPr>
          <p:cNvSpPr>
            <a:spLocks noGrp="1"/>
          </p:cNvSpPr>
          <p:nvPr>
            <p:ph type="pic" sz="quarter" idx="21"/>
          </p:nvPr>
        </p:nvSpPr>
        <p:spPr>
          <a:xfrm>
            <a:off x="474663" y="1722438"/>
            <a:ext cx="2199957" cy="2186622"/>
          </a:xfrm>
          <a:solidFill>
            <a:schemeClr val="accent6"/>
          </a:solidFill>
        </p:spPr>
        <p:txBody>
          <a:bodyPr anchor="ctr" anchorCtr="0"/>
          <a:lstStyle>
            <a:lvl1pPr algn="ctr">
              <a:defRPr/>
            </a:lvl1pPr>
          </a:lstStyle>
          <a:p>
            <a:r>
              <a:rPr lang="en-US"/>
              <a:t>Click icon to add picture</a:t>
            </a:r>
            <a:endParaRPr lang="lt-LT"/>
          </a:p>
        </p:txBody>
      </p:sp>
      <p:pic>
        <p:nvPicPr>
          <p:cNvPr id="22" name="Graphic 21">
            <a:extLst>
              <a:ext uri="{FF2B5EF4-FFF2-40B4-BE49-F238E27FC236}">
                <a16:creationId xmlns:a16="http://schemas.microsoft.com/office/drawing/2014/main" id="{DBA4D975-3780-4938-9844-FD0C1E132FA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80634" y="434264"/>
            <a:ext cx="1333329" cy="638175"/>
          </a:xfrm>
          <a:prstGeom prst="rect">
            <a:avLst/>
          </a:prstGeom>
        </p:spPr>
      </p:pic>
    </p:spTree>
    <p:extLst>
      <p:ext uri="{BB962C8B-B14F-4D97-AF65-F5344CB8AC3E}">
        <p14:creationId xmlns:p14="http://schemas.microsoft.com/office/powerpoint/2010/main" val="32699821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 Laptop mockup">
    <p:bg>
      <p:bgPr>
        <a:solidFill>
          <a:schemeClr val="bg1"/>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93F2A29B-138A-4F63-97E6-E27FABB504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54563"/>
            <a:ext cx="809625" cy="676275"/>
          </a:xfrm>
          <a:prstGeom prst="rect">
            <a:avLst/>
          </a:prstGeom>
        </p:spPr>
      </p:pic>
      <p:pic>
        <p:nvPicPr>
          <p:cNvPr id="7" name="Graphic 6">
            <a:extLst>
              <a:ext uri="{FF2B5EF4-FFF2-40B4-BE49-F238E27FC236}">
                <a16:creationId xmlns:a16="http://schemas.microsoft.com/office/drawing/2014/main" id="{AC901CCF-2641-4EAD-88BB-7280546B0E7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686550" y="2362200"/>
            <a:ext cx="5505450" cy="4495800"/>
          </a:xfrm>
          <a:prstGeom prst="rect">
            <a:avLst/>
          </a:prstGeom>
        </p:spPr>
      </p:pic>
      <p:sp>
        <p:nvSpPr>
          <p:cNvPr id="9" name="Text Placeholder 17">
            <a:extLst>
              <a:ext uri="{FF2B5EF4-FFF2-40B4-BE49-F238E27FC236}">
                <a16:creationId xmlns:a16="http://schemas.microsoft.com/office/drawing/2014/main" id="{4B29FB47-0DE0-408B-87FA-10D676162352}"/>
              </a:ext>
            </a:extLst>
          </p:cNvPr>
          <p:cNvSpPr>
            <a:spLocks noGrp="1"/>
          </p:cNvSpPr>
          <p:nvPr>
            <p:ph type="body" sz="quarter" idx="17" hasCustomPrompt="1"/>
          </p:nvPr>
        </p:nvSpPr>
        <p:spPr>
          <a:xfrm>
            <a:off x="473886" y="5821363"/>
            <a:ext cx="5363034" cy="554037"/>
          </a:xfrm>
        </p:spPr>
        <p:txBody>
          <a:bodyPr>
            <a:normAutofit/>
          </a:bodyPr>
          <a:lstStyle>
            <a:lvl1pPr>
              <a:lnSpc>
                <a:spcPct val="100000"/>
              </a:lnSpc>
              <a:buNone/>
              <a:defRPr lang="lt-LT" sz="1200" kern="1200" dirty="0">
                <a:solidFill>
                  <a:schemeClr val="tx1">
                    <a:tint val="75000"/>
                  </a:schemeClr>
                </a:solidFill>
                <a:latin typeface="+mn-lt"/>
                <a:ea typeface="+mn-ea"/>
                <a:cs typeface="+mn-cs"/>
              </a:defRPr>
            </a:lvl1pPr>
          </a:lstStyle>
          <a:p>
            <a:pPr lvl="0"/>
            <a:r>
              <a:rPr lang="en-US"/>
              <a:t>Source:</a:t>
            </a:r>
            <a:endParaRPr lang="lt-LT"/>
          </a:p>
        </p:txBody>
      </p:sp>
      <p:sp>
        <p:nvSpPr>
          <p:cNvPr id="10" name="Content Placeholder 2">
            <a:extLst>
              <a:ext uri="{FF2B5EF4-FFF2-40B4-BE49-F238E27FC236}">
                <a16:creationId xmlns:a16="http://schemas.microsoft.com/office/drawing/2014/main" id="{711A961B-A32D-43E4-AF5E-57F56C5C9BC5}"/>
              </a:ext>
            </a:extLst>
          </p:cNvPr>
          <p:cNvSpPr>
            <a:spLocks noGrp="1"/>
          </p:cNvSpPr>
          <p:nvPr>
            <p:ph idx="25" hasCustomPrompt="1"/>
          </p:nvPr>
        </p:nvSpPr>
        <p:spPr>
          <a:xfrm>
            <a:off x="473886" y="1684020"/>
            <a:ext cx="5363034" cy="3825241"/>
          </a:xfrm>
        </p:spPr>
        <p:txBody>
          <a:bodyPr/>
          <a:lstStyle>
            <a:lvl1pPr>
              <a:defRPr>
                <a:sym typeface="Wingdings" panose="05000000000000000000" pitchFamily="2" charset="2"/>
              </a:defRPr>
            </a:lvl1pPr>
            <a:lvl5pPr>
              <a:spcBef>
                <a:spcPts val="1000"/>
              </a:spcBef>
              <a:defRPr/>
            </a:lvl5pPr>
          </a:lstStyle>
          <a:p>
            <a:pPr lvl="0"/>
            <a:r>
              <a:rPr lang="en-US"/>
              <a:t>Text</a:t>
            </a:r>
            <a:r>
              <a:rPr lang="lt-LT"/>
              <a:t></a:t>
            </a:r>
            <a:r>
              <a:rPr lang="en-US"/>
              <a:t>Bullets 1</a:t>
            </a:r>
            <a:r>
              <a:rPr lang="lt-LT"/>
              <a:t></a:t>
            </a:r>
            <a:r>
              <a:rPr lang="en-US"/>
              <a:t>Bullets 2</a:t>
            </a:r>
            <a:r>
              <a:rPr lang="lt-LT"/>
              <a:t></a:t>
            </a:r>
            <a:r>
              <a:rPr lang="en-US"/>
              <a:t>Bullets 3</a:t>
            </a:r>
            <a:r>
              <a:rPr lang="lt-LT"/>
              <a:t> </a:t>
            </a:r>
            <a:r>
              <a:rPr lang="en-US"/>
              <a:t>Title</a:t>
            </a:r>
          </a:p>
          <a:p>
            <a:pPr lvl="1"/>
            <a:r>
              <a:rPr lang="en-US"/>
              <a:t>Second level</a:t>
            </a:r>
          </a:p>
          <a:p>
            <a:pPr lvl="2"/>
            <a:r>
              <a:rPr lang="en-US"/>
              <a:t>Third level</a:t>
            </a:r>
          </a:p>
          <a:p>
            <a:pPr lvl="3"/>
            <a:r>
              <a:rPr lang="en-US"/>
              <a:t>Fourth level</a:t>
            </a:r>
          </a:p>
          <a:p>
            <a:pPr lvl="4"/>
            <a:r>
              <a:rPr lang="en-US"/>
              <a:t>Fifth level</a:t>
            </a:r>
            <a:endParaRPr lang="lt-LT"/>
          </a:p>
        </p:txBody>
      </p:sp>
      <p:pic>
        <p:nvPicPr>
          <p:cNvPr id="4" name="Picture 3" descr="Shape&#10;&#10;Description automatically generated">
            <a:extLst>
              <a:ext uri="{FF2B5EF4-FFF2-40B4-BE49-F238E27FC236}">
                <a16:creationId xmlns:a16="http://schemas.microsoft.com/office/drawing/2014/main" id="{2DAC845E-BA87-4D35-90E8-C4206E76C6B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5921204" y="1485900"/>
            <a:ext cx="6270796" cy="4889025"/>
          </a:xfrm>
          <a:prstGeom prst="rect">
            <a:avLst/>
          </a:prstGeom>
        </p:spPr>
      </p:pic>
      <p:sp>
        <p:nvSpPr>
          <p:cNvPr id="6" name="Picture Placeholder 5">
            <a:extLst>
              <a:ext uri="{FF2B5EF4-FFF2-40B4-BE49-F238E27FC236}">
                <a16:creationId xmlns:a16="http://schemas.microsoft.com/office/drawing/2014/main" id="{553BA6E9-87A7-4C40-ACC5-BB652DB27C76}"/>
              </a:ext>
            </a:extLst>
          </p:cNvPr>
          <p:cNvSpPr>
            <a:spLocks noGrp="1"/>
          </p:cNvSpPr>
          <p:nvPr>
            <p:ph type="pic" sz="quarter" idx="26"/>
          </p:nvPr>
        </p:nvSpPr>
        <p:spPr>
          <a:xfrm>
            <a:off x="6797675" y="1951038"/>
            <a:ext cx="5394325" cy="3684587"/>
          </a:xfrm>
          <a:solidFill>
            <a:schemeClr val="accent6"/>
          </a:solidFill>
        </p:spPr>
        <p:txBody>
          <a:bodyPr anchor="ctr" anchorCtr="0"/>
          <a:lstStyle>
            <a:lvl1pPr algn="ctr">
              <a:defRPr/>
            </a:lvl1pPr>
          </a:lstStyle>
          <a:p>
            <a:r>
              <a:rPr lang="en-US"/>
              <a:t>Click icon to add picture</a:t>
            </a:r>
            <a:endParaRPr lang="lt-LT"/>
          </a:p>
        </p:txBody>
      </p:sp>
      <p:sp>
        <p:nvSpPr>
          <p:cNvPr id="13" name="TextBox 12">
            <a:extLst>
              <a:ext uri="{FF2B5EF4-FFF2-40B4-BE49-F238E27FC236}">
                <a16:creationId xmlns:a16="http://schemas.microsoft.com/office/drawing/2014/main" id="{147EE399-2ABF-4F7A-B86D-A526B6EBC895}"/>
              </a:ext>
            </a:extLst>
          </p:cNvPr>
          <p:cNvSpPr txBox="1"/>
          <p:nvPr userDrawn="1"/>
        </p:nvSpPr>
        <p:spPr>
          <a:xfrm>
            <a:off x="11655493" y="6374394"/>
            <a:ext cx="40267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181C982-8F56-4D2A-A9DD-C290D28B548C}" type="slidenum">
              <a:rPr lang="lt-LT" sz="1400" smtClean="0">
                <a:latin typeface="+mj-lt"/>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lang="lt-LT" sz="2000">
              <a:latin typeface="+mj-lt"/>
            </a:endParaRPr>
          </a:p>
        </p:txBody>
      </p:sp>
      <p:sp>
        <p:nvSpPr>
          <p:cNvPr id="14" name="Title 1">
            <a:extLst>
              <a:ext uri="{FF2B5EF4-FFF2-40B4-BE49-F238E27FC236}">
                <a16:creationId xmlns:a16="http://schemas.microsoft.com/office/drawing/2014/main" id="{A8DB7801-BBCC-4AE0-A872-3268A00D3FB0}"/>
              </a:ext>
            </a:extLst>
          </p:cNvPr>
          <p:cNvSpPr>
            <a:spLocks noGrp="1"/>
          </p:cNvSpPr>
          <p:nvPr>
            <p:ph type="title" hasCustomPrompt="1"/>
          </p:nvPr>
        </p:nvSpPr>
        <p:spPr>
          <a:xfrm>
            <a:off x="473886" y="483074"/>
            <a:ext cx="9691194" cy="964725"/>
          </a:xfrm>
        </p:spPr>
        <p:txBody>
          <a:bodyPr>
            <a:normAutofit/>
          </a:bodyPr>
          <a:lstStyle>
            <a:lvl1pPr>
              <a:defRPr sz="3200"/>
            </a:lvl1pPr>
          </a:lstStyle>
          <a:p>
            <a:r>
              <a:rPr lang="en-US" noProof="0"/>
              <a:t>Title</a:t>
            </a:r>
          </a:p>
        </p:txBody>
      </p:sp>
      <p:pic>
        <p:nvPicPr>
          <p:cNvPr id="12" name="Graphic 11">
            <a:extLst>
              <a:ext uri="{FF2B5EF4-FFF2-40B4-BE49-F238E27FC236}">
                <a16:creationId xmlns:a16="http://schemas.microsoft.com/office/drawing/2014/main" id="{1B42458F-8B3F-4C2B-844A-04143FA67AB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380634" y="434264"/>
            <a:ext cx="1333329" cy="638175"/>
          </a:xfrm>
          <a:prstGeom prst="rect">
            <a:avLst/>
          </a:prstGeom>
        </p:spPr>
      </p:pic>
    </p:spTree>
    <p:extLst>
      <p:ext uri="{BB962C8B-B14F-4D97-AF65-F5344CB8AC3E}">
        <p14:creationId xmlns:p14="http://schemas.microsoft.com/office/powerpoint/2010/main" val="2593358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cons + Laptop mockup">
    <p:bg>
      <p:bgPr>
        <a:solidFill>
          <a:schemeClr val="bg1"/>
        </a:solidFill>
        <a:effectLst/>
      </p:bgPr>
    </p:bg>
    <p:spTree>
      <p:nvGrpSpPr>
        <p:cNvPr id="1" name=""/>
        <p:cNvGrpSpPr/>
        <p:nvPr/>
      </p:nvGrpSpPr>
      <p:grpSpPr>
        <a:xfrm>
          <a:off x="0" y="0"/>
          <a:ext cx="0" cy="0"/>
          <a:chOff x="0" y="0"/>
          <a:chExt cx="0" cy="0"/>
        </a:xfrm>
      </p:grpSpPr>
      <p:pic>
        <p:nvPicPr>
          <p:cNvPr id="25" name="Graphic 24">
            <a:extLst>
              <a:ext uri="{FF2B5EF4-FFF2-40B4-BE49-F238E27FC236}">
                <a16:creationId xmlns:a16="http://schemas.microsoft.com/office/drawing/2014/main" id="{07C5834C-7180-4EA2-9F6E-30E4DE8650A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54563"/>
            <a:ext cx="809625" cy="676275"/>
          </a:xfrm>
          <a:prstGeom prst="rect">
            <a:avLst/>
          </a:prstGeom>
        </p:spPr>
      </p:pic>
      <p:sp>
        <p:nvSpPr>
          <p:cNvPr id="9" name="Text Placeholder 17">
            <a:extLst>
              <a:ext uri="{FF2B5EF4-FFF2-40B4-BE49-F238E27FC236}">
                <a16:creationId xmlns:a16="http://schemas.microsoft.com/office/drawing/2014/main" id="{4B29FB47-0DE0-408B-87FA-10D676162352}"/>
              </a:ext>
            </a:extLst>
          </p:cNvPr>
          <p:cNvSpPr>
            <a:spLocks noGrp="1"/>
          </p:cNvSpPr>
          <p:nvPr>
            <p:ph type="body" sz="quarter" idx="17" hasCustomPrompt="1"/>
          </p:nvPr>
        </p:nvSpPr>
        <p:spPr>
          <a:xfrm>
            <a:off x="473886" y="5821363"/>
            <a:ext cx="5363034" cy="554037"/>
          </a:xfrm>
        </p:spPr>
        <p:txBody>
          <a:bodyPr>
            <a:normAutofit/>
          </a:bodyPr>
          <a:lstStyle>
            <a:lvl1pPr>
              <a:lnSpc>
                <a:spcPct val="100000"/>
              </a:lnSpc>
              <a:buNone/>
              <a:defRPr lang="lt-LT" sz="1200" kern="1200" dirty="0">
                <a:solidFill>
                  <a:schemeClr val="tx1">
                    <a:tint val="75000"/>
                  </a:schemeClr>
                </a:solidFill>
                <a:latin typeface="+mn-lt"/>
                <a:ea typeface="+mn-ea"/>
                <a:cs typeface="+mn-cs"/>
              </a:defRPr>
            </a:lvl1pPr>
          </a:lstStyle>
          <a:p>
            <a:pPr lvl="0"/>
            <a:r>
              <a:rPr lang="en-US"/>
              <a:t>Source:</a:t>
            </a:r>
            <a:endParaRPr lang="lt-LT"/>
          </a:p>
        </p:txBody>
      </p:sp>
      <p:sp>
        <p:nvSpPr>
          <p:cNvPr id="11" name="Picture Placeholder 6">
            <a:extLst>
              <a:ext uri="{FF2B5EF4-FFF2-40B4-BE49-F238E27FC236}">
                <a16:creationId xmlns:a16="http://schemas.microsoft.com/office/drawing/2014/main" id="{BC2C9549-28BE-4CBD-89BE-2E457EB014D4}"/>
              </a:ext>
            </a:extLst>
          </p:cNvPr>
          <p:cNvSpPr>
            <a:spLocks noGrp="1"/>
          </p:cNvSpPr>
          <p:nvPr>
            <p:ph type="pic" sz="quarter" idx="19" hasCustomPrompt="1"/>
          </p:nvPr>
        </p:nvSpPr>
        <p:spPr>
          <a:xfrm>
            <a:off x="474663" y="1699895"/>
            <a:ext cx="949325" cy="949325"/>
          </a:xfrm>
          <a:prstGeom prst="ellipse">
            <a:avLst/>
          </a:prstGeom>
          <a:solidFill>
            <a:schemeClr val="accent2"/>
          </a:solidFill>
        </p:spPr>
        <p:txBody>
          <a:bodyPr anchor="ctr" anchorCtr="0">
            <a:normAutofit/>
          </a:bodyPr>
          <a:lstStyle>
            <a:lvl1pPr algn="ctr">
              <a:defRPr sz="1400"/>
            </a:lvl1pPr>
          </a:lstStyle>
          <a:p>
            <a:r>
              <a:rPr lang="lt-LT" err="1"/>
              <a:t>Icon</a:t>
            </a:r>
            <a:endParaRPr lang="lt-LT"/>
          </a:p>
        </p:txBody>
      </p:sp>
      <p:sp>
        <p:nvSpPr>
          <p:cNvPr id="12" name="Text Placeholder 10">
            <a:extLst>
              <a:ext uri="{FF2B5EF4-FFF2-40B4-BE49-F238E27FC236}">
                <a16:creationId xmlns:a16="http://schemas.microsoft.com/office/drawing/2014/main" id="{A39C0DFC-482E-4B26-B66D-5743739201E2}"/>
              </a:ext>
            </a:extLst>
          </p:cNvPr>
          <p:cNvSpPr>
            <a:spLocks noGrp="1"/>
          </p:cNvSpPr>
          <p:nvPr>
            <p:ph type="body" sz="quarter" idx="20" hasCustomPrompt="1"/>
          </p:nvPr>
        </p:nvSpPr>
        <p:spPr>
          <a:xfrm>
            <a:off x="1631950" y="1684020"/>
            <a:ext cx="4205288" cy="965200"/>
          </a:xfrm>
        </p:spPr>
        <p:txBody>
          <a:bodyPr/>
          <a:lstStyle>
            <a:lvl1pPr>
              <a:defRPr>
                <a:sym typeface="Wingdings" panose="05000000000000000000" pitchFamily="2" charset="2"/>
              </a:defRPr>
            </a:lvl1pPr>
            <a:lvl2pPr marL="0" indent="0">
              <a:buNone/>
              <a:defRPr sz="2800" b="1">
                <a:solidFill>
                  <a:schemeClr val="accent1"/>
                </a:solidFill>
              </a:defRPr>
            </a:lvl2pPr>
          </a:lstStyle>
          <a:p>
            <a:pPr lvl="0"/>
            <a:r>
              <a:rPr lang="lt-LT" err="1"/>
              <a:t>TextLarge</a:t>
            </a:r>
            <a:r>
              <a:rPr lang="lt-LT"/>
              <a:t> </a:t>
            </a:r>
            <a:r>
              <a:rPr lang="lt-LT" err="1"/>
              <a:t>green</a:t>
            </a:r>
            <a:r>
              <a:rPr lang="lt-LT"/>
              <a:t> </a:t>
            </a:r>
            <a:r>
              <a:rPr lang="lt-LT" err="1"/>
              <a:t>text</a:t>
            </a:r>
            <a:endParaRPr lang="en-US"/>
          </a:p>
          <a:p>
            <a:pPr lvl="1"/>
            <a:r>
              <a:rPr lang="en-US"/>
              <a:t>Second level</a:t>
            </a:r>
          </a:p>
        </p:txBody>
      </p:sp>
      <p:sp>
        <p:nvSpPr>
          <p:cNvPr id="13" name="Picture Placeholder 6">
            <a:extLst>
              <a:ext uri="{FF2B5EF4-FFF2-40B4-BE49-F238E27FC236}">
                <a16:creationId xmlns:a16="http://schemas.microsoft.com/office/drawing/2014/main" id="{221E1E7F-88A9-4714-9CB2-0ABB33B25079}"/>
              </a:ext>
            </a:extLst>
          </p:cNvPr>
          <p:cNvSpPr>
            <a:spLocks noGrp="1"/>
          </p:cNvSpPr>
          <p:nvPr>
            <p:ph type="pic" sz="quarter" idx="21" hasCustomPrompt="1"/>
          </p:nvPr>
        </p:nvSpPr>
        <p:spPr>
          <a:xfrm>
            <a:off x="474663" y="3037363"/>
            <a:ext cx="949325" cy="949325"/>
          </a:xfrm>
          <a:prstGeom prst="ellipse">
            <a:avLst/>
          </a:prstGeom>
          <a:solidFill>
            <a:schemeClr val="accent2"/>
          </a:solidFill>
        </p:spPr>
        <p:txBody>
          <a:bodyPr anchor="ctr" anchorCtr="0">
            <a:normAutofit/>
          </a:bodyPr>
          <a:lstStyle>
            <a:lvl1pPr algn="ctr">
              <a:defRPr sz="1400"/>
            </a:lvl1pPr>
          </a:lstStyle>
          <a:p>
            <a:r>
              <a:rPr lang="lt-LT" err="1"/>
              <a:t>Icon</a:t>
            </a:r>
            <a:endParaRPr lang="lt-LT"/>
          </a:p>
        </p:txBody>
      </p:sp>
      <p:sp>
        <p:nvSpPr>
          <p:cNvPr id="14" name="Text Placeholder 10">
            <a:extLst>
              <a:ext uri="{FF2B5EF4-FFF2-40B4-BE49-F238E27FC236}">
                <a16:creationId xmlns:a16="http://schemas.microsoft.com/office/drawing/2014/main" id="{8A7D213C-767B-4866-A012-9055BF018E3B}"/>
              </a:ext>
            </a:extLst>
          </p:cNvPr>
          <p:cNvSpPr>
            <a:spLocks noGrp="1"/>
          </p:cNvSpPr>
          <p:nvPr>
            <p:ph type="body" sz="quarter" idx="22" hasCustomPrompt="1"/>
          </p:nvPr>
        </p:nvSpPr>
        <p:spPr>
          <a:xfrm>
            <a:off x="1631950" y="3021488"/>
            <a:ext cx="4205288" cy="965200"/>
          </a:xfrm>
        </p:spPr>
        <p:txBody>
          <a:bodyPr/>
          <a:lstStyle>
            <a:lvl1pPr>
              <a:defRPr>
                <a:sym typeface="Wingdings" panose="05000000000000000000" pitchFamily="2" charset="2"/>
              </a:defRPr>
            </a:lvl1pPr>
            <a:lvl2pPr marL="0" indent="0">
              <a:buNone/>
              <a:defRPr sz="2800" b="1">
                <a:solidFill>
                  <a:schemeClr val="accent1"/>
                </a:solidFill>
              </a:defRPr>
            </a:lvl2pPr>
          </a:lstStyle>
          <a:p>
            <a:pPr lvl="0"/>
            <a:r>
              <a:rPr lang="lt-LT" err="1"/>
              <a:t>TextLarge</a:t>
            </a:r>
            <a:r>
              <a:rPr lang="lt-LT"/>
              <a:t> </a:t>
            </a:r>
            <a:r>
              <a:rPr lang="lt-LT" err="1"/>
              <a:t>green</a:t>
            </a:r>
            <a:r>
              <a:rPr lang="lt-LT"/>
              <a:t> </a:t>
            </a:r>
            <a:r>
              <a:rPr lang="lt-LT" err="1"/>
              <a:t>text</a:t>
            </a:r>
            <a:endParaRPr lang="en-US"/>
          </a:p>
          <a:p>
            <a:pPr lvl="1"/>
            <a:r>
              <a:rPr lang="en-US"/>
              <a:t>Second level</a:t>
            </a:r>
          </a:p>
        </p:txBody>
      </p:sp>
      <p:sp>
        <p:nvSpPr>
          <p:cNvPr id="15" name="Picture Placeholder 6">
            <a:extLst>
              <a:ext uri="{FF2B5EF4-FFF2-40B4-BE49-F238E27FC236}">
                <a16:creationId xmlns:a16="http://schemas.microsoft.com/office/drawing/2014/main" id="{A1F29177-46D6-4602-A956-9F08EA7B847C}"/>
              </a:ext>
            </a:extLst>
          </p:cNvPr>
          <p:cNvSpPr>
            <a:spLocks noGrp="1"/>
          </p:cNvSpPr>
          <p:nvPr>
            <p:ph type="pic" sz="quarter" idx="23" hasCustomPrompt="1"/>
          </p:nvPr>
        </p:nvSpPr>
        <p:spPr>
          <a:xfrm>
            <a:off x="474663" y="4369277"/>
            <a:ext cx="949325" cy="949325"/>
          </a:xfrm>
          <a:prstGeom prst="ellipse">
            <a:avLst/>
          </a:prstGeom>
          <a:solidFill>
            <a:schemeClr val="accent2"/>
          </a:solidFill>
        </p:spPr>
        <p:txBody>
          <a:bodyPr anchor="ctr" anchorCtr="0">
            <a:normAutofit/>
          </a:bodyPr>
          <a:lstStyle>
            <a:lvl1pPr algn="ctr">
              <a:defRPr sz="1400"/>
            </a:lvl1pPr>
          </a:lstStyle>
          <a:p>
            <a:r>
              <a:rPr lang="lt-LT" err="1"/>
              <a:t>Icon</a:t>
            </a:r>
            <a:endParaRPr lang="lt-LT"/>
          </a:p>
        </p:txBody>
      </p:sp>
      <p:sp>
        <p:nvSpPr>
          <p:cNvPr id="16" name="Text Placeholder 10">
            <a:extLst>
              <a:ext uri="{FF2B5EF4-FFF2-40B4-BE49-F238E27FC236}">
                <a16:creationId xmlns:a16="http://schemas.microsoft.com/office/drawing/2014/main" id="{B7A8CCFA-89BC-49F9-B4AB-B70DAA638840}"/>
              </a:ext>
            </a:extLst>
          </p:cNvPr>
          <p:cNvSpPr>
            <a:spLocks noGrp="1"/>
          </p:cNvSpPr>
          <p:nvPr>
            <p:ph type="body" sz="quarter" idx="24" hasCustomPrompt="1"/>
          </p:nvPr>
        </p:nvSpPr>
        <p:spPr>
          <a:xfrm>
            <a:off x="1631950" y="4353402"/>
            <a:ext cx="4205288" cy="965200"/>
          </a:xfrm>
        </p:spPr>
        <p:txBody>
          <a:bodyPr/>
          <a:lstStyle>
            <a:lvl1pPr>
              <a:defRPr>
                <a:sym typeface="Wingdings" panose="05000000000000000000" pitchFamily="2" charset="2"/>
              </a:defRPr>
            </a:lvl1pPr>
            <a:lvl2pPr marL="0" indent="0">
              <a:buNone/>
              <a:defRPr sz="2800" b="1">
                <a:solidFill>
                  <a:schemeClr val="accent1"/>
                </a:solidFill>
              </a:defRPr>
            </a:lvl2pPr>
          </a:lstStyle>
          <a:p>
            <a:pPr lvl="0"/>
            <a:r>
              <a:rPr lang="lt-LT" err="1"/>
              <a:t>TextLarge</a:t>
            </a:r>
            <a:r>
              <a:rPr lang="lt-LT"/>
              <a:t> </a:t>
            </a:r>
            <a:r>
              <a:rPr lang="lt-LT" err="1"/>
              <a:t>green</a:t>
            </a:r>
            <a:r>
              <a:rPr lang="lt-LT"/>
              <a:t> </a:t>
            </a:r>
            <a:r>
              <a:rPr lang="lt-LT" err="1"/>
              <a:t>text</a:t>
            </a:r>
            <a:endParaRPr lang="en-US"/>
          </a:p>
          <a:p>
            <a:pPr lvl="1"/>
            <a:r>
              <a:rPr lang="en-US"/>
              <a:t>Second level</a:t>
            </a:r>
          </a:p>
        </p:txBody>
      </p:sp>
      <p:pic>
        <p:nvPicPr>
          <p:cNvPr id="19" name="Graphic 18">
            <a:extLst>
              <a:ext uri="{FF2B5EF4-FFF2-40B4-BE49-F238E27FC236}">
                <a16:creationId xmlns:a16="http://schemas.microsoft.com/office/drawing/2014/main" id="{F7B94737-D628-4F0C-8631-06F8CE921D7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686550" y="2362200"/>
            <a:ext cx="5505450" cy="4495800"/>
          </a:xfrm>
          <a:prstGeom prst="rect">
            <a:avLst/>
          </a:prstGeom>
        </p:spPr>
      </p:pic>
      <p:pic>
        <p:nvPicPr>
          <p:cNvPr id="20" name="Picture 19" descr="Shape&#10;&#10;Description automatically generated">
            <a:extLst>
              <a:ext uri="{FF2B5EF4-FFF2-40B4-BE49-F238E27FC236}">
                <a16:creationId xmlns:a16="http://schemas.microsoft.com/office/drawing/2014/main" id="{D8A15FEB-3871-4195-9ECB-4F18D3DC2692}"/>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5921204" y="1485900"/>
            <a:ext cx="6270796" cy="4889025"/>
          </a:xfrm>
          <a:prstGeom prst="rect">
            <a:avLst/>
          </a:prstGeom>
        </p:spPr>
      </p:pic>
      <p:sp>
        <p:nvSpPr>
          <p:cNvPr id="21" name="Picture Placeholder 5">
            <a:extLst>
              <a:ext uri="{FF2B5EF4-FFF2-40B4-BE49-F238E27FC236}">
                <a16:creationId xmlns:a16="http://schemas.microsoft.com/office/drawing/2014/main" id="{E30F41F4-72BF-4B79-8B7A-CBFDB23B97EB}"/>
              </a:ext>
            </a:extLst>
          </p:cNvPr>
          <p:cNvSpPr>
            <a:spLocks noGrp="1"/>
          </p:cNvSpPr>
          <p:nvPr>
            <p:ph type="pic" sz="quarter" idx="26"/>
          </p:nvPr>
        </p:nvSpPr>
        <p:spPr>
          <a:xfrm>
            <a:off x="6797675" y="1951038"/>
            <a:ext cx="5394325" cy="3684587"/>
          </a:xfrm>
          <a:solidFill>
            <a:schemeClr val="accent6"/>
          </a:solidFill>
        </p:spPr>
        <p:txBody>
          <a:bodyPr anchor="ctr" anchorCtr="0"/>
          <a:lstStyle>
            <a:lvl1pPr algn="ctr">
              <a:defRPr/>
            </a:lvl1pPr>
          </a:lstStyle>
          <a:p>
            <a:r>
              <a:rPr lang="en-US"/>
              <a:t>Click icon to add picture</a:t>
            </a:r>
            <a:endParaRPr lang="lt-LT"/>
          </a:p>
        </p:txBody>
      </p:sp>
      <p:sp>
        <p:nvSpPr>
          <p:cNvPr id="22" name="TextBox 21">
            <a:extLst>
              <a:ext uri="{FF2B5EF4-FFF2-40B4-BE49-F238E27FC236}">
                <a16:creationId xmlns:a16="http://schemas.microsoft.com/office/drawing/2014/main" id="{8AFA38A2-0282-40A7-A8D9-42267141ECD4}"/>
              </a:ext>
            </a:extLst>
          </p:cNvPr>
          <p:cNvSpPr txBox="1"/>
          <p:nvPr userDrawn="1"/>
        </p:nvSpPr>
        <p:spPr>
          <a:xfrm>
            <a:off x="11655493" y="6374394"/>
            <a:ext cx="40267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181C982-8F56-4D2A-A9DD-C290D28B548C}" type="slidenum">
              <a:rPr lang="lt-LT" sz="1400" smtClean="0">
                <a:latin typeface="+mj-lt"/>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lang="lt-LT" sz="2000">
              <a:latin typeface="+mj-lt"/>
            </a:endParaRPr>
          </a:p>
        </p:txBody>
      </p:sp>
      <p:sp>
        <p:nvSpPr>
          <p:cNvPr id="23" name="Title 1">
            <a:extLst>
              <a:ext uri="{FF2B5EF4-FFF2-40B4-BE49-F238E27FC236}">
                <a16:creationId xmlns:a16="http://schemas.microsoft.com/office/drawing/2014/main" id="{83AD39FE-0729-4F35-800A-9D2517957D71}"/>
              </a:ext>
            </a:extLst>
          </p:cNvPr>
          <p:cNvSpPr>
            <a:spLocks noGrp="1"/>
          </p:cNvSpPr>
          <p:nvPr>
            <p:ph type="title" hasCustomPrompt="1"/>
          </p:nvPr>
        </p:nvSpPr>
        <p:spPr>
          <a:xfrm>
            <a:off x="473886" y="483074"/>
            <a:ext cx="9691194" cy="964725"/>
          </a:xfrm>
        </p:spPr>
        <p:txBody>
          <a:bodyPr>
            <a:normAutofit/>
          </a:bodyPr>
          <a:lstStyle>
            <a:lvl1pPr>
              <a:defRPr sz="3200"/>
            </a:lvl1pPr>
          </a:lstStyle>
          <a:p>
            <a:r>
              <a:rPr lang="en-US" noProof="0"/>
              <a:t>Title</a:t>
            </a:r>
          </a:p>
        </p:txBody>
      </p:sp>
      <p:pic>
        <p:nvPicPr>
          <p:cNvPr id="17" name="Graphic 16">
            <a:extLst>
              <a:ext uri="{FF2B5EF4-FFF2-40B4-BE49-F238E27FC236}">
                <a16:creationId xmlns:a16="http://schemas.microsoft.com/office/drawing/2014/main" id="{A8652161-F150-4C2D-94A9-D3C1BE29DEAC}"/>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380634" y="434264"/>
            <a:ext cx="1333329" cy="638175"/>
          </a:xfrm>
          <a:prstGeom prst="rect">
            <a:avLst/>
          </a:prstGeom>
        </p:spPr>
      </p:pic>
    </p:spTree>
    <p:extLst>
      <p:ext uri="{BB962C8B-B14F-4D97-AF65-F5344CB8AC3E}">
        <p14:creationId xmlns:p14="http://schemas.microsoft.com/office/powerpoint/2010/main" val="28495840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umbers + Laptop mockup">
    <p:bg>
      <p:bgPr>
        <a:solidFill>
          <a:schemeClr val="bg1"/>
        </a:solidFill>
        <a:effectLst/>
      </p:bgPr>
    </p:bg>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FAD03FD1-5C82-4A39-8D24-BA8BE38B6B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54563"/>
            <a:ext cx="809625" cy="676275"/>
          </a:xfrm>
          <a:prstGeom prst="rect">
            <a:avLst/>
          </a:prstGeom>
        </p:spPr>
      </p:pic>
      <p:sp>
        <p:nvSpPr>
          <p:cNvPr id="9" name="Text Placeholder 17">
            <a:extLst>
              <a:ext uri="{FF2B5EF4-FFF2-40B4-BE49-F238E27FC236}">
                <a16:creationId xmlns:a16="http://schemas.microsoft.com/office/drawing/2014/main" id="{4B29FB47-0DE0-408B-87FA-10D676162352}"/>
              </a:ext>
            </a:extLst>
          </p:cNvPr>
          <p:cNvSpPr>
            <a:spLocks noGrp="1"/>
          </p:cNvSpPr>
          <p:nvPr>
            <p:ph type="body" sz="quarter" idx="17" hasCustomPrompt="1"/>
          </p:nvPr>
        </p:nvSpPr>
        <p:spPr>
          <a:xfrm>
            <a:off x="473886" y="5821363"/>
            <a:ext cx="5363034" cy="554037"/>
          </a:xfrm>
        </p:spPr>
        <p:txBody>
          <a:bodyPr>
            <a:normAutofit/>
          </a:bodyPr>
          <a:lstStyle>
            <a:lvl1pPr>
              <a:lnSpc>
                <a:spcPct val="100000"/>
              </a:lnSpc>
              <a:buNone/>
              <a:defRPr lang="lt-LT" sz="1200" kern="1200" dirty="0">
                <a:solidFill>
                  <a:schemeClr val="tx1">
                    <a:tint val="75000"/>
                  </a:schemeClr>
                </a:solidFill>
                <a:latin typeface="+mn-lt"/>
                <a:ea typeface="+mn-ea"/>
                <a:cs typeface="+mn-cs"/>
              </a:defRPr>
            </a:lvl1pPr>
          </a:lstStyle>
          <a:p>
            <a:pPr lvl="0"/>
            <a:r>
              <a:rPr lang="en-US"/>
              <a:t>Source:</a:t>
            </a:r>
            <a:endParaRPr lang="lt-LT"/>
          </a:p>
        </p:txBody>
      </p:sp>
      <p:sp>
        <p:nvSpPr>
          <p:cNvPr id="17" name="Text Placeholder 4">
            <a:extLst>
              <a:ext uri="{FF2B5EF4-FFF2-40B4-BE49-F238E27FC236}">
                <a16:creationId xmlns:a16="http://schemas.microsoft.com/office/drawing/2014/main" id="{59CB91DC-4DF4-4AD0-AF01-1EABAE51F57E}"/>
              </a:ext>
            </a:extLst>
          </p:cNvPr>
          <p:cNvSpPr>
            <a:spLocks noGrp="1"/>
          </p:cNvSpPr>
          <p:nvPr>
            <p:ph type="body" sz="quarter" idx="20" hasCustomPrompt="1"/>
          </p:nvPr>
        </p:nvSpPr>
        <p:spPr>
          <a:xfrm>
            <a:off x="474663" y="1902461"/>
            <a:ext cx="1181100" cy="728663"/>
          </a:xfrm>
        </p:spPr>
        <p:txBody>
          <a:bodyPr>
            <a:noAutofit/>
          </a:bodyPr>
          <a:lstStyle>
            <a:lvl1pPr algn="r">
              <a:defRPr sz="4800" b="1">
                <a:solidFill>
                  <a:schemeClr val="accent1"/>
                </a:solidFill>
              </a:defRPr>
            </a:lvl1pPr>
          </a:lstStyle>
          <a:p>
            <a:pPr lvl="0"/>
            <a:r>
              <a:rPr lang="en-US"/>
              <a:t>###</a:t>
            </a:r>
          </a:p>
        </p:txBody>
      </p:sp>
      <p:sp>
        <p:nvSpPr>
          <p:cNvPr id="18" name="Text Placeholder 11">
            <a:extLst>
              <a:ext uri="{FF2B5EF4-FFF2-40B4-BE49-F238E27FC236}">
                <a16:creationId xmlns:a16="http://schemas.microsoft.com/office/drawing/2014/main" id="{12CCBED3-7922-4F06-BEFD-5B0A550ADCC6}"/>
              </a:ext>
            </a:extLst>
          </p:cNvPr>
          <p:cNvSpPr>
            <a:spLocks noGrp="1"/>
          </p:cNvSpPr>
          <p:nvPr>
            <p:ph type="body" sz="quarter" idx="21" hasCustomPrompt="1"/>
          </p:nvPr>
        </p:nvSpPr>
        <p:spPr>
          <a:xfrm>
            <a:off x="1819275" y="1684020"/>
            <a:ext cx="4017963" cy="1165543"/>
          </a:xfrm>
        </p:spPr>
        <p:txBody>
          <a:bodyPr anchor="ctr" anchorCtr="0"/>
          <a:lstStyle>
            <a:lvl1pPr>
              <a:defRPr/>
            </a:lvl1pPr>
          </a:lstStyle>
          <a:p>
            <a:pPr lvl="0"/>
            <a:r>
              <a:rPr lang="en-US"/>
              <a:t>Text</a:t>
            </a:r>
          </a:p>
        </p:txBody>
      </p:sp>
      <p:sp>
        <p:nvSpPr>
          <p:cNvPr id="19" name="Text Placeholder 4">
            <a:extLst>
              <a:ext uri="{FF2B5EF4-FFF2-40B4-BE49-F238E27FC236}">
                <a16:creationId xmlns:a16="http://schemas.microsoft.com/office/drawing/2014/main" id="{954559F2-4BEB-432F-8317-1B81653E1CBA}"/>
              </a:ext>
            </a:extLst>
          </p:cNvPr>
          <p:cNvSpPr>
            <a:spLocks noGrp="1"/>
          </p:cNvSpPr>
          <p:nvPr>
            <p:ph type="body" sz="quarter" idx="22" hasCustomPrompt="1"/>
          </p:nvPr>
        </p:nvSpPr>
        <p:spPr>
          <a:xfrm>
            <a:off x="474663" y="3251789"/>
            <a:ext cx="1181100" cy="728663"/>
          </a:xfrm>
        </p:spPr>
        <p:txBody>
          <a:bodyPr>
            <a:noAutofit/>
          </a:bodyPr>
          <a:lstStyle>
            <a:lvl1pPr algn="r">
              <a:defRPr sz="4800" b="1">
                <a:solidFill>
                  <a:schemeClr val="accent1"/>
                </a:solidFill>
              </a:defRPr>
            </a:lvl1pPr>
          </a:lstStyle>
          <a:p>
            <a:pPr lvl="0"/>
            <a:r>
              <a:rPr lang="en-US"/>
              <a:t>###</a:t>
            </a:r>
          </a:p>
        </p:txBody>
      </p:sp>
      <p:sp>
        <p:nvSpPr>
          <p:cNvPr id="20" name="Text Placeholder 11">
            <a:extLst>
              <a:ext uri="{FF2B5EF4-FFF2-40B4-BE49-F238E27FC236}">
                <a16:creationId xmlns:a16="http://schemas.microsoft.com/office/drawing/2014/main" id="{4BC5906F-3912-4B4A-B84B-CD3A1BD7E43B}"/>
              </a:ext>
            </a:extLst>
          </p:cNvPr>
          <p:cNvSpPr>
            <a:spLocks noGrp="1"/>
          </p:cNvSpPr>
          <p:nvPr>
            <p:ph type="body" sz="quarter" idx="23" hasCustomPrompt="1"/>
          </p:nvPr>
        </p:nvSpPr>
        <p:spPr>
          <a:xfrm>
            <a:off x="1819275" y="3033348"/>
            <a:ext cx="4017963" cy="1165543"/>
          </a:xfrm>
        </p:spPr>
        <p:txBody>
          <a:bodyPr anchor="ctr" anchorCtr="0"/>
          <a:lstStyle>
            <a:lvl1pPr>
              <a:defRPr/>
            </a:lvl1pPr>
          </a:lstStyle>
          <a:p>
            <a:pPr lvl="0"/>
            <a:r>
              <a:rPr lang="en-US"/>
              <a:t>Text</a:t>
            </a:r>
          </a:p>
        </p:txBody>
      </p:sp>
      <p:sp>
        <p:nvSpPr>
          <p:cNvPr id="21" name="Text Placeholder 4">
            <a:extLst>
              <a:ext uri="{FF2B5EF4-FFF2-40B4-BE49-F238E27FC236}">
                <a16:creationId xmlns:a16="http://schemas.microsoft.com/office/drawing/2014/main" id="{F85BC672-74D2-4C52-8B85-8578C5DFC828}"/>
              </a:ext>
            </a:extLst>
          </p:cNvPr>
          <p:cNvSpPr>
            <a:spLocks noGrp="1"/>
          </p:cNvSpPr>
          <p:nvPr>
            <p:ph type="body" sz="quarter" idx="24" hasCustomPrompt="1"/>
          </p:nvPr>
        </p:nvSpPr>
        <p:spPr>
          <a:xfrm>
            <a:off x="474663" y="4601117"/>
            <a:ext cx="1181100" cy="728663"/>
          </a:xfrm>
        </p:spPr>
        <p:txBody>
          <a:bodyPr>
            <a:noAutofit/>
          </a:bodyPr>
          <a:lstStyle>
            <a:lvl1pPr algn="r">
              <a:defRPr sz="4800" b="1">
                <a:solidFill>
                  <a:schemeClr val="accent1"/>
                </a:solidFill>
              </a:defRPr>
            </a:lvl1pPr>
          </a:lstStyle>
          <a:p>
            <a:pPr lvl="0"/>
            <a:r>
              <a:rPr lang="en-US"/>
              <a:t>###</a:t>
            </a:r>
          </a:p>
        </p:txBody>
      </p:sp>
      <p:sp>
        <p:nvSpPr>
          <p:cNvPr id="22" name="Text Placeholder 11">
            <a:extLst>
              <a:ext uri="{FF2B5EF4-FFF2-40B4-BE49-F238E27FC236}">
                <a16:creationId xmlns:a16="http://schemas.microsoft.com/office/drawing/2014/main" id="{D0D08D10-391D-4DB3-9818-3C9216147327}"/>
              </a:ext>
            </a:extLst>
          </p:cNvPr>
          <p:cNvSpPr>
            <a:spLocks noGrp="1"/>
          </p:cNvSpPr>
          <p:nvPr>
            <p:ph type="body" sz="quarter" idx="25" hasCustomPrompt="1"/>
          </p:nvPr>
        </p:nvSpPr>
        <p:spPr>
          <a:xfrm>
            <a:off x="1819275" y="4382676"/>
            <a:ext cx="4017963" cy="1165543"/>
          </a:xfrm>
        </p:spPr>
        <p:txBody>
          <a:bodyPr anchor="ctr" anchorCtr="0"/>
          <a:lstStyle>
            <a:lvl1pPr>
              <a:defRPr/>
            </a:lvl1pPr>
          </a:lstStyle>
          <a:p>
            <a:pPr lvl="0"/>
            <a:r>
              <a:rPr lang="en-US"/>
              <a:t>Text</a:t>
            </a:r>
          </a:p>
        </p:txBody>
      </p:sp>
      <p:pic>
        <p:nvPicPr>
          <p:cNvPr id="14" name="Graphic 13">
            <a:extLst>
              <a:ext uri="{FF2B5EF4-FFF2-40B4-BE49-F238E27FC236}">
                <a16:creationId xmlns:a16="http://schemas.microsoft.com/office/drawing/2014/main" id="{9A156CA5-4F49-4A94-A74E-33BE9EC01FE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686550" y="2362200"/>
            <a:ext cx="5505450" cy="4495800"/>
          </a:xfrm>
          <a:prstGeom prst="rect">
            <a:avLst/>
          </a:prstGeom>
        </p:spPr>
      </p:pic>
      <p:pic>
        <p:nvPicPr>
          <p:cNvPr id="15" name="Picture 14" descr="Shape&#10;&#10;Description automatically generated">
            <a:extLst>
              <a:ext uri="{FF2B5EF4-FFF2-40B4-BE49-F238E27FC236}">
                <a16:creationId xmlns:a16="http://schemas.microsoft.com/office/drawing/2014/main" id="{6F2E2C2C-CF51-43A3-BD03-6AEEADB8D1D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5921204" y="1485900"/>
            <a:ext cx="6270796" cy="4889025"/>
          </a:xfrm>
          <a:prstGeom prst="rect">
            <a:avLst/>
          </a:prstGeom>
        </p:spPr>
      </p:pic>
      <p:sp>
        <p:nvSpPr>
          <p:cNvPr id="16" name="Picture Placeholder 5">
            <a:extLst>
              <a:ext uri="{FF2B5EF4-FFF2-40B4-BE49-F238E27FC236}">
                <a16:creationId xmlns:a16="http://schemas.microsoft.com/office/drawing/2014/main" id="{6771BC86-0D7A-4749-8E95-FA06465B2E13}"/>
              </a:ext>
            </a:extLst>
          </p:cNvPr>
          <p:cNvSpPr>
            <a:spLocks noGrp="1"/>
          </p:cNvSpPr>
          <p:nvPr>
            <p:ph type="pic" sz="quarter" idx="26"/>
          </p:nvPr>
        </p:nvSpPr>
        <p:spPr>
          <a:xfrm>
            <a:off x="6797675" y="1951038"/>
            <a:ext cx="5394325" cy="3684587"/>
          </a:xfrm>
          <a:solidFill>
            <a:schemeClr val="accent6"/>
          </a:solidFill>
        </p:spPr>
        <p:txBody>
          <a:bodyPr anchor="ctr" anchorCtr="0"/>
          <a:lstStyle>
            <a:lvl1pPr algn="ctr">
              <a:defRPr/>
            </a:lvl1pPr>
          </a:lstStyle>
          <a:p>
            <a:r>
              <a:rPr lang="en-US"/>
              <a:t>Click icon to add picture</a:t>
            </a:r>
            <a:endParaRPr lang="lt-LT"/>
          </a:p>
        </p:txBody>
      </p:sp>
      <p:sp>
        <p:nvSpPr>
          <p:cNvPr id="23" name="TextBox 22">
            <a:extLst>
              <a:ext uri="{FF2B5EF4-FFF2-40B4-BE49-F238E27FC236}">
                <a16:creationId xmlns:a16="http://schemas.microsoft.com/office/drawing/2014/main" id="{28FF977D-EF52-4D83-94AA-5442380FAD54}"/>
              </a:ext>
            </a:extLst>
          </p:cNvPr>
          <p:cNvSpPr txBox="1"/>
          <p:nvPr userDrawn="1"/>
        </p:nvSpPr>
        <p:spPr>
          <a:xfrm>
            <a:off x="11655493" y="6374394"/>
            <a:ext cx="40267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181C982-8F56-4D2A-A9DD-C290D28B548C}" type="slidenum">
              <a:rPr lang="lt-LT" sz="1400" smtClean="0">
                <a:latin typeface="+mj-lt"/>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lang="lt-LT" sz="2000">
              <a:latin typeface="+mj-lt"/>
            </a:endParaRPr>
          </a:p>
        </p:txBody>
      </p:sp>
      <p:sp>
        <p:nvSpPr>
          <p:cNvPr id="24" name="Title 1">
            <a:extLst>
              <a:ext uri="{FF2B5EF4-FFF2-40B4-BE49-F238E27FC236}">
                <a16:creationId xmlns:a16="http://schemas.microsoft.com/office/drawing/2014/main" id="{ED78AABC-79EC-4802-A2B6-B9374D5230C4}"/>
              </a:ext>
            </a:extLst>
          </p:cNvPr>
          <p:cNvSpPr>
            <a:spLocks noGrp="1"/>
          </p:cNvSpPr>
          <p:nvPr>
            <p:ph type="title" hasCustomPrompt="1"/>
          </p:nvPr>
        </p:nvSpPr>
        <p:spPr>
          <a:xfrm>
            <a:off x="473886" y="483074"/>
            <a:ext cx="9691194" cy="964725"/>
          </a:xfrm>
        </p:spPr>
        <p:txBody>
          <a:bodyPr>
            <a:normAutofit/>
          </a:bodyPr>
          <a:lstStyle>
            <a:lvl1pPr>
              <a:defRPr sz="3200"/>
            </a:lvl1pPr>
          </a:lstStyle>
          <a:p>
            <a:r>
              <a:rPr lang="en-US" noProof="0"/>
              <a:t>Title</a:t>
            </a:r>
          </a:p>
        </p:txBody>
      </p:sp>
      <p:pic>
        <p:nvPicPr>
          <p:cNvPr id="27" name="Graphic 26">
            <a:extLst>
              <a:ext uri="{FF2B5EF4-FFF2-40B4-BE49-F238E27FC236}">
                <a16:creationId xmlns:a16="http://schemas.microsoft.com/office/drawing/2014/main" id="{47F9614B-B868-4F20-B33B-19336AF820E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380634" y="434264"/>
            <a:ext cx="1333329" cy="638175"/>
          </a:xfrm>
          <a:prstGeom prst="rect">
            <a:avLst/>
          </a:prstGeom>
        </p:spPr>
      </p:pic>
    </p:spTree>
    <p:extLst>
      <p:ext uri="{BB962C8B-B14F-4D97-AF65-F5344CB8AC3E}">
        <p14:creationId xmlns:p14="http://schemas.microsoft.com/office/powerpoint/2010/main" val="36124797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 Phone mockup">
    <p:spTree>
      <p:nvGrpSpPr>
        <p:cNvPr id="1" name=""/>
        <p:cNvGrpSpPr/>
        <p:nvPr/>
      </p:nvGrpSpPr>
      <p:grpSpPr>
        <a:xfrm>
          <a:off x="0" y="0"/>
          <a:ext cx="0" cy="0"/>
          <a:chOff x="0" y="0"/>
          <a:chExt cx="0" cy="0"/>
        </a:xfrm>
      </p:grpSpPr>
      <p:pic>
        <p:nvPicPr>
          <p:cNvPr id="25" name="Graphic 24">
            <a:extLst>
              <a:ext uri="{FF2B5EF4-FFF2-40B4-BE49-F238E27FC236}">
                <a16:creationId xmlns:a16="http://schemas.microsoft.com/office/drawing/2014/main" id="{C4CE2BE3-745A-407A-9129-97CBB15238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54563"/>
            <a:ext cx="809625" cy="676275"/>
          </a:xfrm>
          <a:prstGeom prst="rect">
            <a:avLst/>
          </a:prstGeom>
        </p:spPr>
      </p:pic>
      <p:pic>
        <p:nvPicPr>
          <p:cNvPr id="24" name="Graphic 23">
            <a:extLst>
              <a:ext uri="{FF2B5EF4-FFF2-40B4-BE49-F238E27FC236}">
                <a16:creationId xmlns:a16="http://schemas.microsoft.com/office/drawing/2014/main" id="{6C3742C9-E637-4815-BA97-C2F4B5E7DC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686550" y="1228725"/>
            <a:ext cx="5505450" cy="5629275"/>
          </a:xfrm>
          <a:prstGeom prst="rect">
            <a:avLst/>
          </a:prstGeom>
        </p:spPr>
      </p:pic>
      <p:sp>
        <p:nvSpPr>
          <p:cNvPr id="9" name="Text Placeholder 17">
            <a:extLst>
              <a:ext uri="{FF2B5EF4-FFF2-40B4-BE49-F238E27FC236}">
                <a16:creationId xmlns:a16="http://schemas.microsoft.com/office/drawing/2014/main" id="{4B29FB47-0DE0-408B-87FA-10D676162352}"/>
              </a:ext>
            </a:extLst>
          </p:cNvPr>
          <p:cNvSpPr>
            <a:spLocks noGrp="1"/>
          </p:cNvSpPr>
          <p:nvPr>
            <p:ph type="body" sz="quarter" idx="17" hasCustomPrompt="1"/>
          </p:nvPr>
        </p:nvSpPr>
        <p:spPr>
          <a:xfrm>
            <a:off x="473886" y="5821363"/>
            <a:ext cx="5363034" cy="554037"/>
          </a:xfrm>
        </p:spPr>
        <p:txBody>
          <a:bodyPr>
            <a:normAutofit/>
          </a:bodyPr>
          <a:lstStyle>
            <a:lvl1pPr>
              <a:lnSpc>
                <a:spcPct val="100000"/>
              </a:lnSpc>
              <a:buNone/>
              <a:defRPr lang="lt-LT" sz="1200" kern="1200" dirty="0">
                <a:solidFill>
                  <a:schemeClr val="tx1">
                    <a:tint val="75000"/>
                  </a:schemeClr>
                </a:solidFill>
                <a:latin typeface="+mn-lt"/>
                <a:ea typeface="+mn-ea"/>
                <a:cs typeface="+mn-cs"/>
              </a:defRPr>
            </a:lvl1pPr>
          </a:lstStyle>
          <a:p>
            <a:pPr lvl="0"/>
            <a:r>
              <a:rPr lang="en-US"/>
              <a:t>Source:</a:t>
            </a:r>
            <a:endParaRPr lang="lt-LT"/>
          </a:p>
        </p:txBody>
      </p:sp>
      <p:sp>
        <p:nvSpPr>
          <p:cNvPr id="10" name="Content Placeholder 2">
            <a:extLst>
              <a:ext uri="{FF2B5EF4-FFF2-40B4-BE49-F238E27FC236}">
                <a16:creationId xmlns:a16="http://schemas.microsoft.com/office/drawing/2014/main" id="{711A961B-A32D-43E4-AF5E-57F56C5C9BC5}"/>
              </a:ext>
            </a:extLst>
          </p:cNvPr>
          <p:cNvSpPr>
            <a:spLocks noGrp="1"/>
          </p:cNvSpPr>
          <p:nvPr>
            <p:ph idx="25" hasCustomPrompt="1"/>
          </p:nvPr>
        </p:nvSpPr>
        <p:spPr>
          <a:xfrm>
            <a:off x="473886" y="1684020"/>
            <a:ext cx="5363034" cy="3825241"/>
          </a:xfrm>
        </p:spPr>
        <p:txBody>
          <a:bodyPr/>
          <a:lstStyle>
            <a:lvl1pPr>
              <a:defRPr>
                <a:sym typeface="Wingdings" panose="05000000000000000000" pitchFamily="2" charset="2"/>
              </a:defRPr>
            </a:lvl1pPr>
            <a:lvl5pPr>
              <a:spcBef>
                <a:spcPts val="1000"/>
              </a:spcBef>
              <a:defRPr/>
            </a:lvl5pPr>
          </a:lstStyle>
          <a:p>
            <a:pPr lvl="0"/>
            <a:r>
              <a:rPr lang="en-US"/>
              <a:t>Text</a:t>
            </a:r>
            <a:r>
              <a:rPr lang="lt-LT"/>
              <a:t></a:t>
            </a:r>
            <a:r>
              <a:rPr lang="en-US"/>
              <a:t>Bullets 1</a:t>
            </a:r>
            <a:r>
              <a:rPr lang="lt-LT"/>
              <a:t></a:t>
            </a:r>
            <a:r>
              <a:rPr lang="en-US"/>
              <a:t>Bullets 2</a:t>
            </a:r>
            <a:r>
              <a:rPr lang="lt-LT"/>
              <a:t></a:t>
            </a:r>
            <a:r>
              <a:rPr lang="en-US"/>
              <a:t>Bullets 3</a:t>
            </a:r>
            <a:r>
              <a:rPr lang="lt-LT"/>
              <a:t> </a:t>
            </a:r>
            <a:r>
              <a:rPr lang="en-US"/>
              <a:t>Title</a:t>
            </a:r>
          </a:p>
          <a:p>
            <a:pPr lvl="1"/>
            <a:r>
              <a:rPr lang="en-US"/>
              <a:t>Second level</a:t>
            </a:r>
          </a:p>
          <a:p>
            <a:pPr lvl="2"/>
            <a:r>
              <a:rPr lang="en-US"/>
              <a:t>Third level</a:t>
            </a:r>
          </a:p>
          <a:p>
            <a:pPr lvl="3"/>
            <a:r>
              <a:rPr lang="en-US"/>
              <a:t>Fourth level</a:t>
            </a:r>
          </a:p>
          <a:p>
            <a:pPr lvl="4"/>
            <a:r>
              <a:rPr lang="en-US"/>
              <a:t>Fifth level</a:t>
            </a:r>
            <a:endParaRPr lang="lt-LT"/>
          </a:p>
        </p:txBody>
      </p:sp>
      <p:sp>
        <p:nvSpPr>
          <p:cNvPr id="13" name="TextBox 12">
            <a:extLst>
              <a:ext uri="{FF2B5EF4-FFF2-40B4-BE49-F238E27FC236}">
                <a16:creationId xmlns:a16="http://schemas.microsoft.com/office/drawing/2014/main" id="{147EE399-2ABF-4F7A-B86D-A526B6EBC895}"/>
              </a:ext>
            </a:extLst>
          </p:cNvPr>
          <p:cNvSpPr txBox="1"/>
          <p:nvPr userDrawn="1"/>
        </p:nvSpPr>
        <p:spPr>
          <a:xfrm>
            <a:off x="11655493" y="6374394"/>
            <a:ext cx="40267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181C982-8F56-4D2A-A9DD-C290D28B548C}" type="slidenum">
              <a:rPr lang="lt-LT" sz="1400" smtClean="0">
                <a:latin typeface="+mj-lt"/>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lang="lt-LT" sz="2000">
              <a:latin typeface="+mj-lt"/>
            </a:endParaRPr>
          </a:p>
        </p:txBody>
      </p:sp>
      <p:sp>
        <p:nvSpPr>
          <p:cNvPr id="14" name="Title 1">
            <a:extLst>
              <a:ext uri="{FF2B5EF4-FFF2-40B4-BE49-F238E27FC236}">
                <a16:creationId xmlns:a16="http://schemas.microsoft.com/office/drawing/2014/main" id="{A8DB7801-BBCC-4AE0-A872-3268A00D3FB0}"/>
              </a:ext>
            </a:extLst>
          </p:cNvPr>
          <p:cNvSpPr>
            <a:spLocks noGrp="1"/>
          </p:cNvSpPr>
          <p:nvPr>
            <p:ph type="title" hasCustomPrompt="1"/>
          </p:nvPr>
        </p:nvSpPr>
        <p:spPr>
          <a:xfrm>
            <a:off x="473886" y="483074"/>
            <a:ext cx="9691194" cy="964725"/>
          </a:xfrm>
        </p:spPr>
        <p:txBody>
          <a:bodyPr>
            <a:normAutofit/>
          </a:bodyPr>
          <a:lstStyle>
            <a:lvl1pPr>
              <a:defRPr sz="3200"/>
            </a:lvl1pPr>
          </a:lstStyle>
          <a:p>
            <a:r>
              <a:rPr lang="en-US" noProof="0"/>
              <a:t>Title</a:t>
            </a:r>
          </a:p>
        </p:txBody>
      </p:sp>
      <p:pic>
        <p:nvPicPr>
          <p:cNvPr id="3" name="Picture 2" descr="A picture containing square&#10;&#10;Description automatically generated">
            <a:extLst>
              <a:ext uri="{FF2B5EF4-FFF2-40B4-BE49-F238E27FC236}">
                <a16:creationId xmlns:a16="http://schemas.microsoft.com/office/drawing/2014/main" id="{274D3B51-0177-415F-BB9C-7201826676B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20438"/>
          <a:stretch/>
        </p:blipFill>
        <p:spPr>
          <a:xfrm>
            <a:off x="7655753" y="1401603"/>
            <a:ext cx="3423460" cy="5456397"/>
          </a:xfrm>
          <a:prstGeom prst="rect">
            <a:avLst/>
          </a:prstGeom>
        </p:spPr>
      </p:pic>
      <p:sp>
        <p:nvSpPr>
          <p:cNvPr id="23" name="Picture Placeholder 22">
            <a:extLst>
              <a:ext uri="{FF2B5EF4-FFF2-40B4-BE49-F238E27FC236}">
                <a16:creationId xmlns:a16="http://schemas.microsoft.com/office/drawing/2014/main" id="{C2EB0495-E962-42A8-B94B-E8BAD62F85C9}"/>
              </a:ext>
            </a:extLst>
          </p:cNvPr>
          <p:cNvSpPr>
            <a:spLocks noGrp="1"/>
          </p:cNvSpPr>
          <p:nvPr>
            <p:ph type="pic" sz="quarter" idx="26"/>
          </p:nvPr>
        </p:nvSpPr>
        <p:spPr>
          <a:xfrm>
            <a:off x="7867650" y="1580014"/>
            <a:ext cx="2967037" cy="5280367"/>
          </a:xfrm>
          <a:custGeom>
            <a:avLst/>
            <a:gdLst>
              <a:gd name="connsiteX0" fmla="*/ 2338388 w 2953699"/>
              <a:gd name="connsiteY0" fmla="*/ 0 h 5274628"/>
              <a:gd name="connsiteX1" fmla="*/ 2566988 w 2953699"/>
              <a:gd name="connsiteY1" fmla="*/ 0 h 5274628"/>
              <a:gd name="connsiteX2" fmla="*/ 2767965 w 2953699"/>
              <a:gd name="connsiteY2" fmla="*/ 52387 h 5274628"/>
              <a:gd name="connsiteX3" fmla="*/ 2942273 w 2953699"/>
              <a:gd name="connsiteY3" fmla="*/ 283845 h 5274628"/>
              <a:gd name="connsiteX4" fmla="*/ 2951798 w 2953699"/>
              <a:gd name="connsiteY4" fmla="*/ 361950 h 5274628"/>
              <a:gd name="connsiteX5" fmla="*/ 2953699 w 2953699"/>
              <a:gd name="connsiteY5" fmla="*/ 5274628 h 5274628"/>
              <a:gd name="connsiteX6" fmla="*/ 0 w 2953699"/>
              <a:gd name="connsiteY6" fmla="*/ 5274628 h 5274628"/>
              <a:gd name="connsiteX7" fmla="*/ 0 w 2953699"/>
              <a:gd name="connsiteY7" fmla="*/ 3192780 h 5274628"/>
              <a:gd name="connsiteX8" fmla="*/ 0 w 2953699"/>
              <a:gd name="connsiteY8" fmla="*/ 387667 h 5274628"/>
              <a:gd name="connsiteX9" fmla="*/ 5715 w 2953699"/>
              <a:gd name="connsiteY9" fmla="*/ 300037 h 5274628"/>
              <a:gd name="connsiteX10" fmla="*/ 200025 w 2953699"/>
              <a:gd name="connsiteY10" fmla="*/ 43815 h 5274628"/>
              <a:gd name="connsiteX11" fmla="*/ 371475 w 2953699"/>
              <a:gd name="connsiteY11" fmla="*/ 952 h 5274628"/>
              <a:gd name="connsiteX12" fmla="*/ 633413 w 2953699"/>
              <a:gd name="connsiteY12" fmla="*/ 952 h 5274628"/>
              <a:gd name="connsiteX13" fmla="*/ 679133 w 2953699"/>
              <a:gd name="connsiteY13" fmla="*/ 47625 h 5274628"/>
              <a:gd name="connsiteX14" fmla="*/ 685800 w 2953699"/>
              <a:gd name="connsiteY14" fmla="*/ 120967 h 5274628"/>
              <a:gd name="connsiteX15" fmla="*/ 829628 w 2953699"/>
              <a:gd name="connsiteY15" fmla="*/ 253365 h 5274628"/>
              <a:gd name="connsiteX16" fmla="*/ 879158 w 2953699"/>
              <a:gd name="connsiteY16" fmla="*/ 258127 h 5274628"/>
              <a:gd name="connsiteX17" fmla="*/ 2087880 w 2953699"/>
              <a:gd name="connsiteY17" fmla="*/ 258127 h 5274628"/>
              <a:gd name="connsiteX18" fmla="*/ 2235518 w 2953699"/>
              <a:gd name="connsiteY18" fmla="*/ 199072 h 5274628"/>
              <a:gd name="connsiteX19" fmla="*/ 2287905 w 2953699"/>
              <a:gd name="connsiteY19" fmla="*/ 73342 h 5274628"/>
              <a:gd name="connsiteX20" fmla="*/ 2287905 w 2953699"/>
              <a:gd name="connsiteY20" fmla="*/ 40005 h 5274628"/>
              <a:gd name="connsiteX21" fmla="*/ 2324100 w 2953699"/>
              <a:gd name="connsiteY21" fmla="*/ 952 h 5274628"/>
              <a:gd name="connsiteX22" fmla="*/ 2338388 w 2953699"/>
              <a:gd name="connsiteY22" fmla="*/ 0 h 527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53699" h="5274628">
                <a:moveTo>
                  <a:pt x="2338388" y="0"/>
                </a:moveTo>
                <a:cubicBezTo>
                  <a:pt x="2414588" y="0"/>
                  <a:pt x="2490788" y="0"/>
                  <a:pt x="2566988" y="0"/>
                </a:cubicBezTo>
                <a:cubicBezTo>
                  <a:pt x="2638425" y="0"/>
                  <a:pt x="2706053" y="16192"/>
                  <a:pt x="2767965" y="52387"/>
                </a:cubicBezTo>
                <a:cubicBezTo>
                  <a:pt x="2857500" y="105727"/>
                  <a:pt x="2916555" y="182880"/>
                  <a:pt x="2942273" y="283845"/>
                </a:cubicBezTo>
                <a:cubicBezTo>
                  <a:pt x="2948940" y="309562"/>
                  <a:pt x="2951798" y="335280"/>
                  <a:pt x="2951798" y="361950"/>
                </a:cubicBezTo>
                <a:lnTo>
                  <a:pt x="2953699" y="5274628"/>
                </a:lnTo>
                <a:lnTo>
                  <a:pt x="0" y="5274628"/>
                </a:lnTo>
                <a:lnTo>
                  <a:pt x="0" y="3192780"/>
                </a:lnTo>
                <a:cubicBezTo>
                  <a:pt x="0" y="2257425"/>
                  <a:pt x="0" y="1323022"/>
                  <a:pt x="0" y="387667"/>
                </a:cubicBezTo>
                <a:cubicBezTo>
                  <a:pt x="0" y="358140"/>
                  <a:pt x="0" y="328612"/>
                  <a:pt x="5715" y="300037"/>
                </a:cubicBezTo>
                <a:cubicBezTo>
                  <a:pt x="29528" y="183832"/>
                  <a:pt x="96203" y="99060"/>
                  <a:pt x="200025" y="43815"/>
                </a:cubicBezTo>
                <a:cubicBezTo>
                  <a:pt x="253365" y="15240"/>
                  <a:pt x="311468" y="1905"/>
                  <a:pt x="371475" y="952"/>
                </a:cubicBezTo>
                <a:cubicBezTo>
                  <a:pt x="459105" y="0"/>
                  <a:pt x="545783" y="0"/>
                  <a:pt x="633413" y="952"/>
                </a:cubicBezTo>
                <a:cubicBezTo>
                  <a:pt x="664845" y="952"/>
                  <a:pt x="679133" y="16192"/>
                  <a:pt x="679133" y="47625"/>
                </a:cubicBezTo>
                <a:cubicBezTo>
                  <a:pt x="679133" y="72390"/>
                  <a:pt x="678180" y="97155"/>
                  <a:pt x="685800" y="120967"/>
                </a:cubicBezTo>
                <a:cubicBezTo>
                  <a:pt x="708660" y="193357"/>
                  <a:pt x="757238" y="236220"/>
                  <a:pt x="829628" y="253365"/>
                </a:cubicBezTo>
                <a:cubicBezTo>
                  <a:pt x="845820" y="257175"/>
                  <a:pt x="862013" y="258127"/>
                  <a:pt x="879158" y="258127"/>
                </a:cubicBezTo>
                <a:cubicBezTo>
                  <a:pt x="1282065" y="258127"/>
                  <a:pt x="1684973" y="258127"/>
                  <a:pt x="2087880" y="258127"/>
                </a:cubicBezTo>
                <a:cubicBezTo>
                  <a:pt x="2145030" y="258127"/>
                  <a:pt x="2195513" y="240030"/>
                  <a:pt x="2235518" y="199072"/>
                </a:cubicBezTo>
                <a:cubicBezTo>
                  <a:pt x="2269808" y="163830"/>
                  <a:pt x="2286000" y="120967"/>
                  <a:pt x="2287905" y="73342"/>
                </a:cubicBezTo>
                <a:cubicBezTo>
                  <a:pt x="2288858" y="61912"/>
                  <a:pt x="2287905" y="51435"/>
                  <a:pt x="2287905" y="40005"/>
                </a:cubicBezTo>
                <a:cubicBezTo>
                  <a:pt x="2288858" y="17145"/>
                  <a:pt x="2302193" y="3810"/>
                  <a:pt x="2324100" y="952"/>
                </a:cubicBezTo>
                <a:cubicBezTo>
                  <a:pt x="2328863" y="0"/>
                  <a:pt x="2333625" y="0"/>
                  <a:pt x="2338388" y="0"/>
                </a:cubicBezTo>
                <a:close/>
              </a:path>
            </a:pathLst>
          </a:custGeom>
          <a:solidFill>
            <a:schemeClr val="accent6"/>
          </a:solidFill>
        </p:spPr>
        <p:txBody>
          <a:bodyPr wrap="square" anchor="ctr" anchorCtr="0">
            <a:noAutofit/>
          </a:bodyPr>
          <a:lstStyle>
            <a:lvl1pPr algn="ctr">
              <a:defRPr/>
            </a:lvl1pPr>
          </a:lstStyle>
          <a:p>
            <a:r>
              <a:rPr lang="en-US"/>
              <a:t>Click icon to add picture</a:t>
            </a:r>
            <a:endParaRPr lang="lt-LT"/>
          </a:p>
        </p:txBody>
      </p:sp>
      <p:pic>
        <p:nvPicPr>
          <p:cNvPr id="12" name="Graphic 11">
            <a:extLst>
              <a:ext uri="{FF2B5EF4-FFF2-40B4-BE49-F238E27FC236}">
                <a16:creationId xmlns:a16="http://schemas.microsoft.com/office/drawing/2014/main" id="{9609D278-AD92-47FA-944F-1428B4274E3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380634" y="434264"/>
            <a:ext cx="1333329" cy="638175"/>
          </a:xfrm>
          <a:prstGeom prst="rect">
            <a:avLst/>
          </a:prstGeom>
        </p:spPr>
      </p:pic>
    </p:spTree>
    <p:extLst>
      <p:ext uri="{BB962C8B-B14F-4D97-AF65-F5344CB8AC3E}">
        <p14:creationId xmlns:p14="http://schemas.microsoft.com/office/powerpoint/2010/main" val="26132360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cons + Phone mockup">
    <p:bg>
      <p:bgPr>
        <a:solidFill>
          <a:schemeClr val="bg1"/>
        </a:solidFill>
        <a:effectLst/>
      </p:bgPr>
    </p:bg>
    <p:spTree>
      <p:nvGrpSpPr>
        <p:cNvPr id="1" name=""/>
        <p:cNvGrpSpPr/>
        <p:nvPr/>
      </p:nvGrpSpPr>
      <p:grpSpPr>
        <a:xfrm>
          <a:off x="0" y="0"/>
          <a:ext cx="0" cy="0"/>
          <a:chOff x="0" y="0"/>
          <a:chExt cx="0" cy="0"/>
        </a:xfrm>
      </p:grpSpPr>
      <p:pic>
        <p:nvPicPr>
          <p:cNvPr id="27" name="Graphic 26">
            <a:extLst>
              <a:ext uri="{FF2B5EF4-FFF2-40B4-BE49-F238E27FC236}">
                <a16:creationId xmlns:a16="http://schemas.microsoft.com/office/drawing/2014/main" id="{57A4ADC8-A1D3-40FA-B3E4-1ADE695FF9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54563"/>
            <a:ext cx="809625" cy="676275"/>
          </a:xfrm>
          <a:prstGeom prst="rect">
            <a:avLst/>
          </a:prstGeom>
        </p:spPr>
      </p:pic>
      <p:sp>
        <p:nvSpPr>
          <p:cNvPr id="9" name="Text Placeholder 17">
            <a:extLst>
              <a:ext uri="{FF2B5EF4-FFF2-40B4-BE49-F238E27FC236}">
                <a16:creationId xmlns:a16="http://schemas.microsoft.com/office/drawing/2014/main" id="{4B29FB47-0DE0-408B-87FA-10D676162352}"/>
              </a:ext>
            </a:extLst>
          </p:cNvPr>
          <p:cNvSpPr>
            <a:spLocks noGrp="1"/>
          </p:cNvSpPr>
          <p:nvPr>
            <p:ph type="body" sz="quarter" idx="17" hasCustomPrompt="1"/>
          </p:nvPr>
        </p:nvSpPr>
        <p:spPr>
          <a:xfrm>
            <a:off x="473886" y="5821363"/>
            <a:ext cx="5363034" cy="554037"/>
          </a:xfrm>
        </p:spPr>
        <p:txBody>
          <a:bodyPr>
            <a:normAutofit/>
          </a:bodyPr>
          <a:lstStyle>
            <a:lvl1pPr>
              <a:lnSpc>
                <a:spcPct val="100000"/>
              </a:lnSpc>
              <a:buNone/>
              <a:defRPr lang="lt-LT" sz="1200" kern="1200" dirty="0">
                <a:solidFill>
                  <a:schemeClr val="tx1">
                    <a:tint val="75000"/>
                  </a:schemeClr>
                </a:solidFill>
                <a:latin typeface="+mn-lt"/>
                <a:ea typeface="+mn-ea"/>
                <a:cs typeface="+mn-cs"/>
              </a:defRPr>
            </a:lvl1pPr>
          </a:lstStyle>
          <a:p>
            <a:pPr lvl="0"/>
            <a:r>
              <a:rPr lang="en-US"/>
              <a:t>Source:</a:t>
            </a:r>
            <a:endParaRPr lang="lt-LT"/>
          </a:p>
        </p:txBody>
      </p:sp>
      <p:sp>
        <p:nvSpPr>
          <p:cNvPr id="11" name="Picture Placeholder 6">
            <a:extLst>
              <a:ext uri="{FF2B5EF4-FFF2-40B4-BE49-F238E27FC236}">
                <a16:creationId xmlns:a16="http://schemas.microsoft.com/office/drawing/2014/main" id="{BC2C9549-28BE-4CBD-89BE-2E457EB014D4}"/>
              </a:ext>
            </a:extLst>
          </p:cNvPr>
          <p:cNvSpPr>
            <a:spLocks noGrp="1"/>
          </p:cNvSpPr>
          <p:nvPr>
            <p:ph type="pic" sz="quarter" idx="19" hasCustomPrompt="1"/>
          </p:nvPr>
        </p:nvSpPr>
        <p:spPr>
          <a:xfrm>
            <a:off x="474663" y="1699895"/>
            <a:ext cx="949325" cy="949325"/>
          </a:xfrm>
          <a:prstGeom prst="ellipse">
            <a:avLst/>
          </a:prstGeom>
          <a:solidFill>
            <a:schemeClr val="accent2"/>
          </a:solidFill>
        </p:spPr>
        <p:txBody>
          <a:bodyPr anchor="ctr" anchorCtr="0">
            <a:normAutofit/>
          </a:bodyPr>
          <a:lstStyle>
            <a:lvl1pPr algn="ctr">
              <a:defRPr sz="1400"/>
            </a:lvl1pPr>
          </a:lstStyle>
          <a:p>
            <a:r>
              <a:rPr lang="lt-LT" err="1"/>
              <a:t>Icon</a:t>
            </a:r>
            <a:endParaRPr lang="lt-LT"/>
          </a:p>
        </p:txBody>
      </p:sp>
      <p:sp>
        <p:nvSpPr>
          <p:cNvPr id="12" name="Text Placeholder 10">
            <a:extLst>
              <a:ext uri="{FF2B5EF4-FFF2-40B4-BE49-F238E27FC236}">
                <a16:creationId xmlns:a16="http://schemas.microsoft.com/office/drawing/2014/main" id="{A39C0DFC-482E-4B26-B66D-5743739201E2}"/>
              </a:ext>
            </a:extLst>
          </p:cNvPr>
          <p:cNvSpPr>
            <a:spLocks noGrp="1"/>
          </p:cNvSpPr>
          <p:nvPr>
            <p:ph type="body" sz="quarter" idx="20" hasCustomPrompt="1"/>
          </p:nvPr>
        </p:nvSpPr>
        <p:spPr>
          <a:xfrm>
            <a:off x="1631950" y="1684020"/>
            <a:ext cx="4205288" cy="965200"/>
          </a:xfrm>
        </p:spPr>
        <p:txBody>
          <a:bodyPr/>
          <a:lstStyle>
            <a:lvl1pPr>
              <a:defRPr>
                <a:sym typeface="Wingdings" panose="05000000000000000000" pitchFamily="2" charset="2"/>
              </a:defRPr>
            </a:lvl1pPr>
            <a:lvl2pPr marL="0" indent="0">
              <a:buNone/>
              <a:defRPr sz="2800" b="1">
                <a:solidFill>
                  <a:schemeClr val="accent1"/>
                </a:solidFill>
              </a:defRPr>
            </a:lvl2pPr>
          </a:lstStyle>
          <a:p>
            <a:pPr lvl="0"/>
            <a:r>
              <a:rPr lang="lt-LT" err="1"/>
              <a:t>TextLarge</a:t>
            </a:r>
            <a:r>
              <a:rPr lang="lt-LT"/>
              <a:t> </a:t>
            </a:r>
            <a:r>
              <a:rPr lang="lt-LT" err="1"/>
              <a:t>green</a:t>
            </a:r>
            <a:r>
              <a:rPr lang="lt-LT"/>
              <a:t> </a:t>
            </a:r>
            <a:r>
              <a:rPr lang="lt-LT" err="1"/>
              <a:t>text</a:t>
            </a:r>
            <a:endParaRPr lang="en-US"/>
          </a:p>
          <a:p>
            <a:pPr lvl="1"/>
            <a:r>
              <a:rPr lang="en-US"/>
              <a:t>Second level</a:t>
            </a:r>
          </a:p>
        </p:txBody>
      </p:sp>
      <p:sp>
        <p:nvSpPr>
          <p:cNvPr id="13" name="Picture Placeholder 6">
            <a:extLst>
              <a:ext uri="{FF2B5EF4-FFF2-40B4-BE49-F238E27FC236}">
                <a16:creationId xmlns:a16="http://schemas.microsoft.com/office/drawing/2014/main" id="{221E1E7F-88A9-4714-9CB2-0ABB33B25079}"/>
              </a:ext>
            </a:extLst>
          </p:cNvPr>
          <p:cNvSpPr>
            <a:spLocks noGrp="1"/>
          </p:cNvSpPr>
          <p:nvPr>
            <p:ph type="pic" sz="quarter" idx="21" hasCustomPrompt="1"/>
          </p:nvPr>
        </p:nvSpPr>
        <p:spPr>
          <a:xfrm>
            <a:off x="474663" y="3037363"/>
            <a:ext cx="949325" cy="949325"/>
          </a:xfrm>
          <a:prstGeom prst="ellipse">
            <a:avLst/>
          </a:prstGeom>
          <a:solidFill>
            <a:schemeClr val="accent2"/>
          </a:solidFill>
        </p:spPr>
        <p:txBody>
          <a:bodyPr anchor="ctr" anchorCtr="0">
            <a:normAutofit/>
          </a:bodyPr>
          <a:lstStyle>
            <a:lvl1pPr algn="ctr">
              <a:defRPr sz="1400"/>
            </a:lvl1pPr>
          </a:lstStyle>
          <a:p>
            <a:r>
              <a:rPr lang="lt-LT" err="1"/>
              <a:t>Icon</a:t>
            </a:r>
            <a:endParaRPr lang="lt-LT"/>
          </a:p>
        </p:txBody>
      </p:sp>
      <p:sp>
        <p:nvSpPr>
          <p:cNvPr id="14" name="Text Placeholder 10">
            <a:extLst>
              <a:ext uri="{FF2B5EF4-FFF2-40B4-BE49-F238E27FC236}">
                <a16:creationId xmlns:a16="http://schemas.microsoft.com/office/drawing/2014/main" id="{8A7D213C-767B-4866-A012-9055BF018E3B}"/>
              </a:ext>
            </a:extLst>
          </p:cNvPr>
          <p:cNvSpPr>
            <a:spLocks noGrp="1"/>
          </p:cNvSpPr>
          <p:nvPr>
            <p:ph type="body" sz="quarter" idx="22" hasCustomPrompt="1"/>
          </p:nvPr>
        </p:nvSpPr>
        <p:spPr>
          <a:xfrm>
            <a:off x="1631950" y="3021488"/>
            <a:ext cx="4205288" cy="965200"/>
          </a:xfrm>
        </p:spPr>
        <p:txBody>
          <a:bodyPr/>
          <a:lstStyle>
            <a:lvl1pPr>
              <a:defRPr>
                <a:sym typeface="Wingdings" panose="05000000000000000000" pitchFamily="2" charset="2"/>
              </a:defRPr>
            </a:lvl1pPr>
            <a:lvl2pPr marL="0" indent="0">
              <a:buNone/>
              <a:defRPr sz="2800" b="1">
                <a:solidFill>
                  <a:schemeClr val="accent1"/>
                </a:solidFill>
              </a:defRPr>
            </a:lvl2pPr>
          </a:lstStyle>
          <a:p>
            <a:pPr lvl="0"/>
            <a:r>
              <a:rPr lang="lt-LT" err="1"/>
              <a:t>TextLarge</a:t>
            </a:r>
            <a:r>
              <a:rPr lang="lt-LT"/>
              <a:t> </a:t>
            </a:r>
            <a:r>
              <a:rPr lang="lt-LT" err="1"/>
              <a:t>green</a:t>
            </a:r>
            <a:r>
              <a:rPr lang="lt-LT"/>
              <a:t> </a:t>
            </a:r>
            <a:r>
              <a:rPr lang="lt-LT" err="1"/>
              <a:t>text</a:t>
            </a:r>
            <a:endParaRPr lang="en-US"/>
          </a:p>
          <a:p>
            <a:pPr lvl="1"/>
            <a:r>
              <a:rPr lang="en-US"/>
              <a:t>Second level</a:t>
            </a:r>
          </a:p>
        </p:txBody>
      </p:sp>
      <p:sp>
        <p:nvSpPr>
          <p:cNvPr id="15" name="Picture Placeholder 6">
            <a:extLst>
              <a:ext uri="{FF2B5EF4-FFF2-40B4-BE49-F238E27FC236}">
                <a16:creationId xmlns:a16="http://schemas.microsoft.com/office/drawing/2014/main" id="{A1F29177-46D6-4602-A956-9F08EA7B847C}"/>
              </a:ext>
            </a:extLst>
          </p:cNvPr>
          <p:cNvSpPr>
            <a:spLocks noGrp="1"/>
          </p:cNvSpPr>
          <p:nvPr>
            <p:ph type="pic" sz="quarter" idx="23" hasCustomPrompt="1"/>
          </p:nvPr>
        </p:nvSpPr>
        <p:spPr>
          <a:xfrm>
            <a:off x="474663" y="4369277"/>
            <a:ext cx="949325" cy="949325"/>
          </a:xfrm>
          <a:prstGeom prst="ellipse">
            <a:avLst/>
          </a:prstGeom>
          <a:solidFill>
            <a:schemeClr val="accent2"/>
          </a:solidFill>
        </p:spPr>
        <p:txBody>
          <a:bodyPr anchor="ctr" anchorCtr="0">
            <a:normAutofit/>
          </a:bodyPr>
          <a:lstStyle>
            <a:lvl1pPr algn="ctr">
              <a:defRPr sz="1400"/>
            </a:lvl1pPr>
          </a:lstStyle>
          <a:p>
            <a:r>
              <a:rPr lang="lt-LT" err="1"/>
              <a:t>Icon</a:t>
            </a:r>
            <a:endParaRPr lang="lt-LT"/>
          </a:p>
        </p:txBody>
      </p:sp>
      <p:sp>
        <p:nvSpPr>
          <p:cNvPr id="16" name="Text Placeholder 10">
            <a:extLst>
              <a:ext uri="{FF2B5EF4-FFF2-40B4-BE49-F238E27FC236}">
                <a16:creationId xmlns:a16="http://schemas.microsoft.com/office/drawing/2014/main" id="{B7A8CCFA-89BC-49F9-B4AB-B70DAA638840}"/>
              </a:ext>
            </a:extLst>
          </p:cNvPr>
          <p:cNvSpPr>
            <a:spLocks noGrp="1"/>
          </p:cNvSpPr>
          <p:nvPr>
            <p:ph type="body" sz="quarter" idx="24" hasCustomPrompt="1"/>
          </p:nvPr>
        </p:nvSpPr>
        <p:spPr>
          <a:xfrm>
            <a:off x="1631950" y="4353402"/>
            <a:ext cx="4205288" cy="965200"/>
          </a:xfrm>
        </p:spPr>
        <p:txBody>
          <a:bodyPr/>
          <a:lstStyle>
            <a:lvl1pPr>
              <a:defRPr>
                <a:sym typeface="Wingdings" panose="05000000000000000000" pitchFamily="2" charset="2"/>
              </a:defRPr>
            </a:lvl1pPr>
            <a:lvl2pPr marL="0" indent="0">
              <a:buNone/>
              <a:defRPr sz="2800" b="1">
                <a:solidFill>
                  <a:schemeClr val="accent1"/>
                </a:solidFill>
              </a:defRPr>
            </a:lvl2pPr>
          </a:lstStyle>
          <a:p>
            <a:pPr lvl="0"/>
            <a:r>
              <a:rPr lang="lt-LT" err="1"/>
              <a:t>TextLarge</a:t>
            </a:r>
            <a:r>
              <a:rPr lang="lt-LT"/>
              <a:t> </a:t>
            </a:r>
            <a:r>
              <a:rPr lang="lt-LT" err="1"/>
              <a:t>green</a:t>
            </a:r>
            <a:r>
              <a:rPr lang="lt-LT"/>
              <a:t> </a:t>
            </a:r>
            <a:r>
              <a:rPr lang="lt-LT" err="1"/>
              <a:t>text</a:t>
            </a:r>
            <a:endParaRPr lang="en-US"/>
          </a:p>
          <a:p>
            <a:pPr lvl="1"/>
            <a:r>
              <a:rPr lang="en-US"/>
              <a:t>Second level</a:t>
            </a:r>
          </a:p>
        </p:txBody>
      </p:sp>
      <p:sp>
        <p:nvSpPr>
          <p:cNvPr id="23" name="Title 1">
            <a:extLst>
              <a:ext uri="{FF2B5EF4-FFF2-40B4-BE49-F238E27FC236}">
                <a16:creationId xmlns:a16="http://schemas.microsoft.com/office/drawing/2014/main" id="{83AD39FE-0729-4F35-800A-9D2517957D71}"/>
              </a:ext>
            </a:extLst>
          </p:cNvPr>
          <p:cNvSpPr>
            <a:spLocks noGrp="1"/>
          </p:cNvSpPr>
          <p:nvPr>
            <p:ph type="title" hasCustomPrompt="1"/>
          </p:nvPr>
        </p:nvSpPr>
        <p:spPr>
          <a:xfrm>
            <a:off x="473886" y="483074"/>
            <a:ext cx="9691194" cy="964725"/>
          </a:xfrm>
        </p:spPr>
        <p:txBody>
          <a:bodyPr>
            <a:normAutofit/>
          </a:bodyPr>
          <a:lstStyle>
            <a:lvl1pPr>
              <a:defRPr sz="3200"/>
            </a:lvl1pPr>
          </a:lstStyle>
          <a:p>
            <a:r>
              <a:rPr lang="en-US" noProof="0"/>
              <a:t>Title</a:t>
            </a:r>
          </a:p>
        </p:txBody>
      </p:sp>
      <p:pic>
        <p:nvPicPr>
          <p:cNvPr id="17" name="Graphic 16">
            <a:extLst>
              <a:ext uri="{FF2B5EF4-FFF2-40B4-BE49-F238E27FC236}">
                <a16:creationId xmlns:a16="http://schemas.microsoft.com/office/drawing/2014/main" id="{A3AF12C4-9A89-454A-A7A3-29B48E9190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686550" y="1228725"/>
            <a:ext cx="5505450" cy="5629275"/>
          </a:xfrm>
          <a:prstGeom prst="rect">
            <a:avLst/>
          </a:prstGeom>
        </p:spPr>
      </p:pic>
      <p:sp>
        <p:nvSpPr>
          <p:cNvPr id="18" name="TextBox 17">
            <a:extLst>
              <a:ext uri="{FF2B5EF4-FFF2-40B4-BE49-F238E27FC236}">
                <a16:creationId xmlns:a16="http://schemas.microsoft.com/office/drawing/2014/main" id="{99A5358D-BE92-4DD0-A110-CCC3B1F5219A}"/>
              </a:ext>
            </a:extLst>
          </p:cNvPr>
          <p:cNvSpPr txBox="1"/>
          <p:nvPr userDrawn="1"/>
        </p:nvSpPr>
        <p:spPr>
          <a:xfrm>
            <a:off x="11655493" y="6374394"/>
            <a:ext cx="40267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181C982-8F56-4D2A-A9DD-C290D28B548C}" type="slidenum">
              <a:rPr lang="lt-LT" sz="1400" smtClean="0">
                <a:latin typeface="+mj-lt"/>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lang="lt-LT" sz="2000">
              <a:latin typeface="+mj-lt"/>
            </a:endParaRPr>
          </a:p>
        </p:txBody>
      </p:sp>
      <p:pic>
        <p:nvPicPr>
          <p:cNvPr id="25" name="Picture 24" descr="A picture containing square&#10;&#10;Description automatically generated">
            <a:extLst>
              <a:ext uri="{FF2B5EF4-FFF2-40B4-BE49-F238E27FC236}">
                <a16:creationId xmlns:a16="http://schemas.microsoft.com/office/drawing/2014/main" id="{73917478-3B9A-43F5-BA30-C81221A54076}"/>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20438"/>
          <a:stretch/>
        </p:blipFill>
        <p:spPr>
          <a:xfrm>
            <a:off x="7655753" y="1401603"/>
            <a:ext cx="3423460" cy="5456397"/>
          </a:xfrm>
          <a:prstGeom prst="rect">
            <a:avLst/>
          </a:prstGeom>
        </p:spPr>
      </p:pic>
      <p:sp>
        <p:nvSpPr>
          <p:cNvPr id="26" name="Picture Placeholder 25">
            <a:extLst>
              <a:ext uri="{FF2B5EF4-FFF2-40B4-BE49-F238E27FC236}">
                <a16:creationId xmlns:a16="http://schemas.microsoft.com/office/drawing/2014/main" id="{DECA3BA8-D180-4D96-A368-B6477682EF1E}"/>
              </a:ext>
            </a:extLst>
          </p:cNvPr>
          <p:cNvSpPr>
            <a:spLocks noGrp="1"/>
          </p:cNvSpPr>
          <p:nvPr>
            <p:ph type="pic" sz="quarter" idx="26"/>
          </p:nvPr>
        </p:nvSpPr>
        <p:spPr>
          <a:xfrm>
            <a:off x="7867650" y="1580014"/>
            <a:ext cx="2967037" cy="5280367"/>
          </a:xfrm>
          <a:custGeom>
            <a:avLst/>
            <a:gdLst>
              <a:gd name="connsiteX0" fmla="*/ 2338388 w 2953699"/>
              <a:gd name="connsiteY0" fmla="*/ 0 h 5274628"/>
              <a:gd name="connsiteX1" fmla="*/ 2566988 w 2953699"/>
              <a:gd name="connsiteY1" fmla="*/ 0 h 5274628"/>
              <a:gd name="connsiteX2" fmla="*/ 2767965 w 2953699"/>
              <a:gd name="connsiteY2" fmla="*/ 52387 h 5274628"/>
              <a:gd name="connsiteX3" fmla="*/ 2942273 w 2953699"/>
              <a:gd name="connsiteY3" fmla="*/ 283845 h 5274628"/>
              <a:gd name="connsiteX4" fmla="*/ 2951798 w 2953699"/>
              <a:gd name="connsiteY4" fmla="*/ 361950 h 5274628"/>
              <a:gd name="connsiteX5" fmla="*/ 2953699 w 2953699"/>
              <a:gd name="connsiteY5" fmla="*/ 5274628 h 5274628"/>
              <a:gd name="connsiteX6" fmla="*/ 0 w 2953699"/>
              <a:gd name="connsiteY6" fmla="*/ 5274628 h 5274628"/>
              <a:gd name="connsiteX7" fmla="*/ 0 w 2953699"/>
              <a:gd name="connsiteY7" fmla="*/ 3192780 h 5274628"/>
              <a:gd name="connsiteX8" fmla="*/ 0 w 2953699"/>
              <a:gd name="connsiteY8" fmla="*/ 387667 h 5274628"/>
              <a:gd name="connsiteX9" fmla="*/ 5715 w 2953699"/>
              <a:gd name="connsiteY9" fmla="*/ 300037 h 5274628"/>
              <a:gd name="connsiteX10" fmla="*/ 200025 w 2953699"/>
              <a:gd name="connsiteY10" fmla="*/ 43815 h 5274628"/>
              <a:gd name="connsiteX11" fmla="*/ 371475 w 2953699"/>
              <a:gd name="connsiteY11" fmla="*/ 952 h 5274628"/>
              <a:gd name="connsiteX12" fmla="*/ 633413 w 2953699"/>
              <a:gd name="connsiteY12" fmla="*/ 952 h 5274628"/>
              <a:gd name="connsiteX13" fmla="*/ 679133 w 2953699"/>
              <a:gd name="connsiteY13" fmla="*/ 47625 h 5274628"/>
              <a:gd name="connsiteX14" fmla="*/ 685800 w 2953699"/>
              <a:gd name="connsiteY14" fmla="*/ 120967 h 5274628"/>
              <a:gd name="connsiteX15" fmla="*/ 829628 w 2953699"/>
              <a:gd name="connsiteY15" fmla="*/ 253365 h 5274628"/>
              <a:gd name="connsiteX16" fmla="*/ 879158 w 2953699"/>
              <a:gd name="connsiteY16" fmla="*/ 258127 h 5274628"/>
              <a:gd name="connsiteX17" fmla="*/ 2087880 w 2953699"/>
              <a:gd name="connsiteY17" fmla="*/ 258127 h 5274628"/>
              <a:gd name="connsiteX18" fmla="*/ 2235518 w 2953699"/>
              <a:gd name="connsiteY18" fmla="*/ 199072 h 5274628"/>
              <a:gd name="connsiteX19" fmla="*/ 2287905 w 2953699"/>
              <a:gd name="connsiteY19" fmla="*/ 73342 h 5274628"/>
              <a:gd name="connsiteX20" fmla="*/ 2287905 w 2953699"/>
              <a:gd name="connsiteY20" fmla="*/ 40005 h 5274628"/>
              <a:gd name="connsiteX21" fmla="*/ 2324100 w 2953699"/>
              <a:gd name="connsiteY21" fmla="*/ 952 h 5274628"/>
              <a:gd name="connsiteX22" fmla="*/ 2338388 w 2953699"/>
              <a:gd name="connsiteY22" fmla="*/ 0 h 527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53699" h="5274628">
                <a:moveTo>
                  <a:pt x="2338388" y="0"/>
                </a:moveTo>
                <a:cubicBezTo>
                  <a:pt x="2414588" y="0"/>
                  <a:pt x="2490788" y="0"/>
                  <a:pt x="2566988" y="0"/>
                </a:cubicBezTo>
                <a:cubicBezTo>
                  <a:pt x="2638425" y="0"/>
                  <a:pt x="2706053" y="16192"/>
                  <a:pt x="2767965" y="52387"/>
                </a:cubicBezTo>
                <a:cubicBezTo>
                  <a:pt x="2857500" y="105727"/>
                  <a:pt x="2916555" y="182880"/>
                  <a:pt x="2942273" y="283845"/>
                </a:cubicBezTo>
                <a:cubicBezTo>
                  <a:pt x="2948940" y="309562"/>
                  <a:pt x="2951798" y="335280"/>
                  <a:pt x="2951798" y="361950"/>
                </a:cubicBezTo>
                <a:lnTo>
                  <a:pt x="2953699" y="5274628"/>
                </a:lnTo>
                <a:lnTo>
                  <a:pt x="0" y="5274628"/>
                </a:lnTo>
                <a:lnTo>
                  <a:pt x="0" y="3192780"/>
                </a:lnTo>
                <a:cubicBezTo>
                  <a:pt x="0" y="2257425"/>
                  <a:pt x="0" y="1323022"/>
                  <a:pt x="0" y="387667"/>
                </a:cubicBezTo>
                <a:cubicBezTo>
                  <a:pt x="0" y="358140"/>
                  <a:pt x="0" y="328612"/>
                  <a:pt x="5715" y="300037"/>
                </a:cubicBezTo>
                <a:cubicBezTo>
                  <a:pt x="29528" y="183832"/>
                  <a:pt x="96203" y="99060"/>
                  <a:pt x="200025" y="43815"/>
                </a:cubicBezTo>
                <a:cubicBezTo>
                  <a:pt x="253365" y="15240"/>
                  <a:pt x="311468" y="1905"/>
                  <a:pt x="371475" y="952"/>
                </a:cubicBezTo>
                <a:cubicBezTo>
                  <a:pt x="459105" y="0"/>
                  <a:pt x="545783" y="0"/>
                  <a:pt x="633413" y="952"/>
                </a:cubicBezTo>
                <a:cubicBezTo>
                  <a:pt x="664845" y="952"/>
                  <a:pt x="679133" y="16192"/>
                  <a:pt x="679133" y="47625"/>
                </a:cubicBezTo>
                <a:cubicBezTo>
                  <a:pt x="679133" y="72390"/>
                  <a:pt x="678180" y="97155"/>
                  <a:pt x="685800" y="120967"/>
                </a:cubicBezTo>
                <a:cubicBezTo>
                  <a:pt x="708660" y="193357"/>
                  <a:pt x="757238" y="236220"/>
                  <a:pt x="829628" y="253365"/>
                </a:cubicBezTo>
                <a:cubicBezTo>
                  <a:pt x="845820" y="257175"/>
                  <a:pt x="862013" y="258127"/>
                  <a:pt x="879158" y="258127"/>
                </a:cubicBezTo>
                <a:cubicBezTo>
                  <a:pt x="1282065" y="258127"/>
                  <a:pt x="1684973" y="258127"/>
                  <a:pt x="2087880" y="258127"/>
                </a:cubicBezTo>
                <a:cubicBezTo>
                  <a:pt x="2145030" y="258127"/>
                  <a:pt x="2195513" y="240030"/>
                  <a:pt x="2235518" y="199072"/>
                </a:cubicBezTo>
                <a:cubicBezTo>
                  <a:pt x="2269808" y="163830"/>
                  <a:pt x="2286000" y="120967"/>
                  <a:pt x="2287905" y="73342"/>
                </a:cubicBezTo>
                <a:cubicBezTo>
                  <a:pt x="2288858" y="61912"/>
                  <a:pt x="2287905" y="51435"/>
                  <a:pt x="2287905" y="40005"/>
                </a:cubicBezTo>
                <a:cubicBezTo>
                  <a:pt x="2288858" y="17145"/>
                  <a:pt x="2302193" y="3810"/>
                  <a:pt x="2324100" y="952"/>
                </a:cubicBezTo>
                <a:cubicBezTo>
                  <a:pt x="2328863" y="0"/>
                  <a:pt x="2333625" y="0"/>
                  <a:pt x="2338388" y="0"/>
                </a:cubicBezTo>
                <a:close/>
              </a:path>
            </a:pathLst>
          </a:custGeom>
          <a:solidFill>
            <a:schemeClr val="accent6"/>
          </a:solidFill>
        </p:spPr>
        <p:txBody>
          <a:bodyPr wrap="square" anchor="ctr" anchorCtr="0">
            <a:noAutofit/>
          </a:bodyPr>
          <a:lstStyle>
            <a:lvl1pPr algn="ctr">
              <a:defRPr/>
            </a:lvl1pPr>
          </a:lstStyle>
          <a:p>
            <a:r>
              <a:rPr lang="en-US"/>
              <a:t>Click icon to add picture</a:t>
            </a:r>
            <a:endParaRPr lang="lt-LT"/>
          </a:p>
        </p:txBody>
      </p:sp>
      <p:pic>
        <p:nvPicPr>
          <p:cNvPr id="19" name="Graphic 18">
            <a:extLst>
              <a:ext uri="{FF2B5EF4-FFF2-40B4-BE49-F238E27FC236}">
                <a16:creationId xmlns:a16="http://schemas.microsoft.com/office/drawing/2014/main" id="{0C19B587-84A5-4C18-B1A4-8F740A0826A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380634" y="434264"/>
            <a:ext cx="1333329" cy="638175"/>
          </a:xfrm>
          <a:prstGeom prst="rect">
            <a:avLst/>
          </a:prstGeom>
        </p:spPr>
      </p:pic>
    </p:spTree>
    <p:extLst>
      <p:ext uri="{BB962C8B-B14F-4D97-AF65-F5344CB8AC3E}">
        <p14:creationId xmlns:p14="http://schemas.microsoft.com/office/powerpoint/2010/main" val="4629288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Numbers + Phone mockup">
    <p:bg>
      <p:bgPr>
        <a:solidFill>
          <a:schemeClr val="bg1"/>
        </a:solidFill>
        <a:effectLst/>
      </p:bgPr>
    </p:bg>
    <p:spTree>
      <p:nvGrpSpPr>
        <p:cNvPr id="1" name=""/>
        <p:cNvGrpSpPr/>
        <p:nvPr/>
      </p:nvGrpSpPr>
      <p:grpSpPr>
        <a:xfrm>
          <a:off x="0" y="0"/>
          <a:ext cx="0" cy="0"/>
          <a:chOff x="0" y="0"/>
          <a:chExt cx="0" cy="0"/>
        </a:xfrm>
      </p:grpSpPr>
      <p:pic>
        <p:nvPicPr>
          <p:cNvPr id="30" name="Graphic 29">
            <a:extLst>
              <a:ext uri="{FF2B5EF4-FFF2-40B4-BE49-F238E27FC236}">
                <a16:creationId xmlns:a16="http://schemas.microsoft.com/office/drawing/2014/main" id="{958E776D-CA73-4992-B8E8-CEB0D0F450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54563"/>
            <a:ext cx="809625" cy="676275"/>
          </a:xfrm>
          <a:prstGeom prst="rect">
            <a:avLst/>
          </a:prstGeom>
        </p:spPr>
      </p:pic>
      <p:sp>
        <p:nvSpPr>
          <p:cNvPr id="9" name="Text Placeholder 17">
            <a:extLst>
              <a:ext uri="{FF2B5EF4-FFF2-40B4-BE49-F238E27FC236}">
                <a16:creationId xmlns:a16="http://schemas.microsoft.com/office/drawing/2014/main" id="{4B29FB47-0DE0-408B-87FA-10D676162352}"/>
              </a:ext>
            </a:extLst>
          </p:cNvPr>
          <p:cNvSpPr>
            <a:spLocks noGrp="1"/>
          </p:cNvSpPr>
          <p:nvPr>
            <p:ph type="body" sz="quarter" idx="17" hasCustomPrompt="1"/>
          </p:nvPr>
        </p:nvSpPr>
        <p:spPr>
          <a:xfrm>
            <a:off x="473886" y="5821363"/>
            <a:ext cx="5363034" cy="554037"/>
          </a:xfrm>
        </p:spPr>
        <p:txBody>
          <a:bodyPr>
            <a:normAutofit/>
          </a:bodyPr>
          <a:lstStyle>
            <a:lvl1pPr>
              <a:lnSpc>
                <a:spcPct val="100000"/>
              </a:lnSpc>
              <a:buNone/>
              <a:defRPr lang="lt-LT" sz="1200" kern="1200" dirty="0">
                <a:solidFill>
                  <a:schemeClr val="tx1">
                    <a:tint val="75000"/>
                  </a:schemeClr>
                </a:solidFill>
                <a:latin typeface="+mn-lt"/>
                <a:ea typeface="+mn-ea"/>
                <a:cs typeface="+mn-cs"/>
              </a:defRPr>
            </a:lvl1pPr>
          </a:lstStyle>
          <a:p>
            <a:pPr lvl="0"/>
            <a:r>
              <a:rPr lang="en-US"/>
              <a:t>Source:</a:t>
            </a:r>
            <a:endParaRPr lang="lt-LT"/>
          </a:p>
        </p:txBody>
      </p:sp>
      <p:sp>
        <p:nvSpPr>
          <p:cNvPr id="17" name="Text Placeholder 4">
            <a:extLst>
              <a:ext uri="{FF2B5EF4-FFF2-40B4-BE49-F238E27FC236}">
                <a16:creationId xmlns:a16="http://schemas.microsoft.com/office/drawing/2014/main" id="{59CB91DC-4DF4-4AD0-AF01-1EABAE51F57E}"/>
              </a:ext>
            </a:extLst>
          </p:cNvPr>
          <p:cNvSpPr>
            <a:spLocks noGrp="1"/>
          </p:cNvSpPr>
          <p:nvPr>
            <p:ph type="body" sz="quarter" idx="20" hasCustomPrompt="1"/>
          </p:nvPr>
        </p:nvSpPr>
        <p:spPr>
          <a:xfrm>
            <a:off x="474663" y="1902461"/>
            <a:ext cx="1181100" cy="728663"/>
          </a:xfrm>
        </p:spPr>
        <p:txBody>
          <a:bodyPr>
            <a:noAutofit/>
          </a:bodyPr>
          <a:lstStyle>
            <a:lvl1pPr algn="r">
              <a:defRPr sz="4800" b="1">
                <a:solidFill>
                  <a:schemeClr val="accent1"/>
                </a:solidFill>
              </a:defRPr>
            </a:lvl1pPr>
          </a:lstStyle>
          <a:p>
            <a:pPr lvl="0"/>
            <a:r>
              <a:rPr lang="en-US"/>
              <a:t>###</a:t>
            </a:r>
          </a:p>
        </p:txBody>
      </p:sp>
      <p:sp>
        <p:nvSpPr>
          <p:cNvPr id="18" name="Text Placeholder 11">
            <a:extLst>
              <a:ext uri="{FF2B5EF4-FFF2-40B4-BE49-F238E27FC236}">
                <a16:creationId xmlns:a16="http://schemas.microsoft.com/office/drawing/2014/main" id="{12CCBED3-7922-4F06-BEFD-5B0A550ADCC6}"/>
              </a:ext>
            </a:extLst>
          </p:cNvPr>
          <p:cNvSpPr>
            <a:spLocks noGrp="1"/>
          </p:cNvSpPr>
          <p:nvPr>
            <p:ph type="body" sz="quarter" idx="21" hasCustomPrompt="1"/>
          </p:nvPr>
        </p:nvSpPr>
        <p:spPr>
          <a:xfrm>
            <a:off x="1819275" y="1684020"/>
            <a:ext cx="4017963" cy="1165543"/>
          </a:xfrm>
        </p:spPr>
        <p:txBody>
          <a:bodyPr anchor="ctr" anchorCtr="0"/>
          <a:lstStyle>
            <a:lvl1pPr>
              <a:defRPr/>
            </a:lvl1pPr>
          </a:lstStyle>
          <a:p>
            <a:pPr lvl="0"/>
            <a:r>
              <a:rPr lang="en-US"/>
              <a:t>Text</a:t>
            </a:r>
          </a:p>
        </p:txBody>
      </p:sp>
      <p:sp>
        <p:nvSpPr>
          <p:cNvPr id="19" name="Text Placeholder 4">
            <a:extLst>
              <a:ext uri="{FF2B5EF4-FFF2-40B4-BE49-F238E27FC236}">
                <a16:creationId xmlns:a16="http://schemas.microsoft.com/office/drawing/2014/main" id="{954559F2-4BEB-432F-8317-1B81653E1CBA}"/>
              </a:ext>
            </a:extLst>
          </p:cNvPr>
          <p:cNvSpPr>
            <a:spLocks noGrp="1"/>
          </p:cNvSpPr>
          <p:nvPr>
            <p:ph type="body" sz="quarter" idx="22" hasCustomPrompt="1"/>
          </p:nvPr>
        </p:nvSpPr>
        <p:spPr>
          <a:xfrm>
            <a:off x="474663" y="3251789"/>
            <a:ext cx="1181100" cy="728663"/>
          </a:xfrm>
        </p:spPr>
        <p:txBody>
          <a:bodyPr>
            <a:noAutofit/>
          </a:bodyPr>
          <a:lstStyle>
            <a:lvl1pPr algn="r">
              <a:defRPr sz="4800" b="1">
                <a:solidFill>
                  <a:schemeClr val="accent1"/>
                </a:solidFill>
              </a:defRPr>
            </a:lvl1pPr>
          </a:lstStyle>
          <a:p>
            <a:pPr lvl="0"/>
            <a:r>
              <a:rPr lang="en-US"/>
              <a:t>###</a:t>
            </a:r>
          </a:p>
        </p:txBody>
      </p:sp>
      <p:sp>
        <p:nvSpPr>
          <p:cNvPr id="20" name="Text Placeholder 11">
            <a:extLst>
              <a:ext uri="{FF2B5EF4-FFF2-40B4-BE49-F238E27FC236}">
                <a16:creationId xmlns:a16="http://schemas.microsoft.com/office/drawing/2014/main" id="{4BC5906F-3912-4B4A-B84B-CD3A1BD7E43B}"/>
              </a:ext>
            </a:extLst>
          </p:cNvPr>
          <p:cNvSpPr>
            <a:spLocks noGrp="1"/>
          </p:cNvSpPr>
          <p:nvPr>
            <p:ph type="body" sz="quarter" idx="23" hasCustomPrompt="1"/>
          </p:nvPr>
        </p:nvSpPr>
        <p:spPr>
          <a:xfrm>
            <a:off x="1819275" y="3033348"/>
            <a:ext cx="4017963" cy="1165543"/>
          </a:xfrm>
        </p:spPr>
        <p:txBody>
          <a:bodyPr anchor="ctr" anchorCtr="0"/>
          <a:lstStyle>
            <a:lvl1pPr>
              <a:defRPr/>
            </a:lvl1pPr>
          </a:lstStyle>
          <a:p>
            <a:pPr lvl="0"/>
            <a:r>
              <a:rPr lang="en-US"/>
              <a:t>Text</a:t>
            </a:r>
          </a:p>
        </p:txBody>
      </p:sp>
      <p:sp>
        <p:nvSpPr>
          <p:cNvPr id="21" name="Text Placeholder 4">
            <a:extLst>
              <a:ext uri="{FF2B5EF4-FFF2-40B4-BE49-F238E27FC236}">
                <a16:creationId xmlns:a16="http://schemas.microsoft.com/office/drawing/2014/main" id="{F85BC672-74D2-4C52-8B85-8578C5DFC828}"/>
              </a:ext>
            </a:extLst>
          </p:cNvPr>
          <p:cNvSpPr>
            <a:spLocks noGrp="1"/>
          </p:cNvSpPr>
          <p:nvPr>
            <p:ph type="body" sz="quarter" idx="24" hasCustomPrompt="1"/>
          </p:nvPr>
        </p:nvSpPr>
        <p:spPr>
          <a:xfrm>
            <a:off x="474663" y="4601117"/>
            <a:ext cx="1181100" cy="728663"/>
          </a:xfrm>
        </p:spPr>
        <p:txBody>
          <a:bodyPr>
            <a:noAutofit/>
          </a:bodyPr>
          <a:lstStyle>
            <a:lvl1pPr algn="r">
              <a:defRPr sz="4800" b="1">
                <a:solidFill>
                  <a:schemeClr val="accent1"/>
                </a:solidFill>
              </a:defRPr>
            </a:lvl1pPr>
          </a:lstStyle>
          <a:p>
            <a:pPr lvl="0"/>
            <a:r>
              <a:rPr lang="en-US"/>
              <a:t>###</a:t>
            </a:r>
          </a:p>
        </p:txBody>
      </p:sp>
      <p:sp>
        <p:nvSpPr>
          <p:cNvPr id="22" name="Text Placeholder 11">
            <a:extLst>
              <a:ext uri="{FF2B5EF4-FFF2-40B4-BE49-F238E27FC236}">
                <a16:creationId xmlns:a16="http://schemas.microsoft.com/office/drawing/2014/main" id="{D0D08D10-391D-4DB3-9818-3C9216147327}"/>
              </a:ext>
            </a:extLst>
          </p:cNvPr>
          <p:cNvSpPr>
            <a:spLocks noGrp="1"/>
          </p:cNvSpPr>
          <p:nvPr>
            <p:ph type="body" sz="quarter" idx="25" hasCustomPrompt="1"/>
          </p:nvPr>
        </p:nvSpPr>
        <p:spPr>
          <a:xfrm>
            <a:off x="1819275" y="4382676"/>
            <a:ext cx="4017963" cy="1165543"/>
          </a:xfrm>
        </p:spPr>
        <p:txBody>
          <a:bodyPr anchor="ctr" anchorCtr="0"/>
          <a:lstStyle>
            <a:lvl1pPr>
              <a:defRPr/>
            </a:lvl1pPr>
          </a:lstStyle>
          <a:p>
            <a:pPr lvl="0"/>
            <a:r>
              <a:rPr lang="en-US"/>
              <a:t>Text</a:t>
            </a:r>
          </a:p>
        </p:txBody>
      </p:sp>
      <p:sp>
        <p:nvSpPr>
          <p:cNvPr id="24" name="Title 1">
            <a:extLst>
              <a:ext uri="{FF2B5EF4-FFF2-40B4-BE49-F238E27FC236}">
                <a16:creationId xmlns:a16="http://schemas.microsoft.com/office/drawing/2014/main" id="{ED78AABC-79EC-4802-A2B6-B9374D5230C4}"/>
              </a:ext>
            </a:extLst>
          </p:cNvPr>
          <p:cNvSpPr>
            <a:spLocks noGrp="1"/>
          </p:cNvSpPr>
          <p:nvPr>
            <p:ph type="title" hasCustomPrompt="1"/>
          </p:nvPr>
        </p:nvSpPr>
        <p:spPr>
          <a:xfrm>
            <a:off x="473886" y="483074"/>
            <a:ext cx="9691194" cy="964725"/>
          </a:xfrm>
        </p:spPr>
        <p:txBody>
          <a:bodyPr>
            <a:normAutofit/>
          </a:bodyPr>
          <a:lstStyle>
            <a:lvl1pPr>
              <a:defRPr sz="3200"/>
            </a:lvl1pPr>
          </a:lstStyle>
          <a:p>
            <a:r>
              <a:rPr lang="en-US" noProof="0"/>
              <a:t>Title</a:t>
            </a:r>
          </a:p>
        </p:txBody>
      </p:sp>
      <p:pic>
        <p:nvPicPr>
          <p:cNvPr id="26" name="Graphic 25">
            <a:extLst>
              <a:ext uri="{FF2B5EF4-FFF2-40B4-BE49-F238E27FC236}">
                <a16:creationId xmlns:a16="http://schemas.microsoft.com/office/drawing/2014/main" id="{FC7B95C2-B991-4073-B8A7-873B8C0757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686550" y="1228725"/>
            <a:ext cx="5505450" cy="5629275"/>
          </a:xfrm>
          <a:prstGeom prst="rect">
            <a:avLst/>
          </a:prstGeom>
        </p:spPr>
      </p:pic>
      <p:sp>
        <p:nvSpPr>
          <p:cNvPr id="27" name="TextBox 26">
            <a:extLst>
              <a:ext uri="{FF2B5EF4-FFF2-40B4-BE49-F238E27FC236}">
                <a16:creationId xmlns:a16="http://schemas.microsoft.com/office/drawing/2014/main" id="{29A7F643-A352-4ACC-92AF-F7C0C9BEA13F}"/>
              </a:ext>
            </a:extLst>
          </p:cNvPr>
          <p:cNvSpPr txBox="1"/>
          <p:nvPr userDrawn="1"/>
        </p:nvSpPr>
        <p:spPr>
          <a:xfrm>
            <a:off x="11655493" y="6374394"/>
            <a:ext cx="40267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181C982-8F56-4D2A-A9DD-C290D28B548C}" type="slidenum">
              <a:rPr lang="lt-LT" sz="1400" smtClean="0">
                <a:latin typeface="+mj-lt"/>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lang="lt-LT" sz="2000">
              <a:latin typeface="+mj-lt"/>
            </a:endParaRPr>
          </a:p>
        </p:txBody>
      </p:sp>
      <p:pic>
        <p:nvPicPr>
          <p:cNvPr id="28" name="Picture 27" descr="A picture containing square&#10;&#10;Description automatically generated">
            <a:extLst>
              <a:ext uri="{FF2B5EF4-FFF2-40B4-BE49-F238E27FC236}">
                <a16:creationId xmlns:a16="http://schemas.microsoft.com/office/drawing/2014/main" id="{A0BD4046-3828-4238-A1CB-7FCF9B2E310C}"/>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20438"/>
          <a:stretch/>
        </p:blipFill>
        <p:spPr>
          <a:xfrm>
            <a:off x="7655753" y="1401603"/>
            <a:ext cx="3423460" cy="5456397"/>
          </a:xfrm>
          <a:prstGeom prst="rect">
            <a:avLst/>
          </a:prstGeom>
        </p:spPr>
      </p:pic>
      <p:sp>
        <p:nvSpPr>
          <p:cNvPr id="29" name="Picture Placeholder 28">
            <a:extLst>
              <a:ext uri="{FF2B5EF4-FFF2-40B4-BE49-F238E27FC236}">
                <a16:creationId xmlns:a16="http://schemas.microsoft.com/office/drawing/2014/main" id="{C52F5C3A-F60D-4A87-A8ED-BE06393DE65A}"/>
              </a:ext>
            </a:extLst>
          </p:cNvPr>
          <p:cNvSpPr>
            <a:spLocks noGrp="1"/>
          </p:cNvSpPr>
          <p:nvPr>
            <p:ph type="pic" sz="quarter" idx="26"/>
          </p:nvPr>
        </p:nvSpPr>
        <p:spPr>
          <a:xfrm>
            <a:off x="7867650" y="1580014"/>
            <a:ext cx="2967037" cy="5280367"/>
          </a:xfrm>
          <a:custGeom>
            <a:avLst/>
            <a:gdLst>
              <a:gd name="connsiteX0" fmla="*/ 2338388 w 2953699"/>
              <a:gd name="connsiteY0" fmla="*/ 0 h 5274628"/>
              <a:gd name="connsiteX1" fmla="*/ 2566988 w 2953699"/>
              <a:gd name="connsiteY1" fmla="*/ 0 h 5274628"/>
              <a:gd name="connsiteX2" fmla="*/ 2767965 w 2953699"/>
              <a:gd name="connsiteY2" fmla="*/ 52387 h 5274628"/>
              <a:gd name="connsiteX3" fmla="*/ 2942273 w 2953699"/>
              <a:gd name="connsiteY3" fmla="*/ 283845 h 5274628"/>
              <a:gd name="connsiteX4" fmla="*/ 2951798 w 2953699"/>
              <a:gd name="connsiteY4" fmla="*/ 361950 h 5274628"/>
              <a:gd name="connsiteX5" fmla="*/ 2953699 w 2953699"/>
              <a:gd name="connsiteY5" fmla="*/ 5274628 h 5274628"/>
              <a:gd name="connsiteX6" fmla="*/ 0 w 2953699"/>
              <a:gd name="connsiteY6" fmla="*/ 5274628 h 5274628"/>
              <a:gd name="connsiteX7" fmla="*/ 0 w 2953699"/>
              <a:gd name="connsiteY7" fmla="*/ 3192780 h 5274628"/>
              <a:gd name="connsiteX8" fmla="*/ 0 w 2953699"/>
              <a:gd name="connsiteY8" fmla="*/ 387667 h 5274628"/>
              <a:gd name="connsiteX9" fmla="*/ 5715 w 2953699"/>
              <a:gd name="connsiteY9" fmla="*/ 300037 h 5274628"/>
              <a:gd name="connsiteX10" fmla="*/ 200025 w 2953699"/>
              <a:gd name="connsiteY10" fmla="*/ 43815 h 5274628"/>
              <a:gd name="connsiteX11" fmla="*/ 371475 w 2953699"/>
              <a:gd name="connsiteY11" fmla="*/ 952 h 5274628"/>
              <a:gd name="connsiteX12" fmla="*/ 633413 w 2953699"/>
              <a:gd name="connsiteY12" fmla="*/ 952 h 5274628"/>
              <a:gd name="connsiteX13" fmla="*/ 679133 w 2953699"/>
              <a:gd name="connsiteY13" fmla="*/ 47625 h 5274628"/>
              <a:gd name="connsiteX14" fmla="*/ 685800 w 2953699"/>
              <a:gd name="connsiteY14" fmla="*/ 120967 h 5274628"/>
              <a:gd name="connsiteX15" fmla="*/ 829628 w 2953699"/>
              <a:gd name="connsiteY15" fmla="*/ 253365 h 5274628"/>
              <a:gd name="connsiteX16" fmla="*/ 879158 w 2953699"/>
              <a:gd name="connsiteY16" fmla="*/ 258127 h 5274628"/>
              <a:gd name="connsiteX17" fmla="*/ 2087880 w 2953699"/>
              <a:gd name="connsiteY17" fmla="*/ 258127 h 5274628"/>
              <a:gd name="connsiteX18" fmla="*/ 2235518 w 2953699"/>
              <a:gd name="connsiteY18" fmla="*/ 199072 h 5274628"/>
              <a:gd name="connsiteX19" fmla="*/ 2287905 w 2953699"/>
              <a:gd name="connsiteY19" fmla="*/ 73342 h 5274628"/>
              <a:gd name="connsiteX20" fmla="*/ 2287905 w 2953699"/>
              <a:gd name="connsiteY20" fmla="*/ 40005 h 5274628"/>
              <a:gd name="connsiteX21" fmla="*/ 2324100 w 2953699"/>
              <a:gd name="connsiteY21" fmla="*/ 952 h 5274628"/>
              <a:gd name="connsiteX22" fmla="*/ 2338388 w 2953699"/>
              <a:gd name="connsiteY22" fmla="*/ 0 h 527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53699" h="5274628">
                <a:moveTo>
                  <a:pt x="2338388" y="0"/>
                </a:moveTo>
                <a:cubicBezTo>
                  <a:pt x="2414588" y="0"/>
                  <a:pt x="2490788" y="0"/>
                  <a:pt x="2566988" y="0"/>
                </a:cubicBezTo>
                <a:cubicBezTo>
                  <a:pt x="2638425" y="0"/>
                  <a:pt x="2706053" y="16192"/>
                  <a:pt x="2767965" y="52387"/>
                </a:cubicBezTo>
                <a:cubicBezTo>
                  <a:pt x="2857500" y="105727"/>
                  <a:pt x="2916555" y="182880"/>
                  <a:pt x="2942273" y="283845"/>
                </a:cubicBezTo>
                <a:cubicBezTo>
                  <a:pt x="2948940" y="309562"/>
                  <a:pt x="2951798" y="335280"/>
                  <a:pt x="2951798" y="361950"/>
                </a:cubicBezTo>
                <a:lnTo>
                  <a:pt x="2953699" y="5274628"/>
                </a:lnTo>
                <a:lnTo>
                  <a:pt x="0" y="5274628"/>
                </a:lnTo>
                <a:lnTo>
                  <a:pt x="0" y="3192780"/>
                </a:lnTo>
                <a:cubicBezTo>
                  <a:pt x="0" y="2257425"/>
                  <a:pt x="0" y="1323022"/>
                  <a:pt x="0" y="387667"/>
                </a:cubicBezTo>
                <a:cubicBezTo>
                  <a:pt x="0" y="358140"/>
                  <a:pt x="0" y="328612"/>
                  <a:pt x="5715" y="300037"/>
                </a:cubicBezTo>
                <a:cubicBezTo>
                  <a:pt x="29528" y="183832"/>
                  <a:pt x="96203" y="99060"/>
                  <a:pt x="200025" y="43815"/>
                </a:cubicBezTo>
                <a:cubicBezTo>
                  <a:pt x="253365" y="15240"/>
                  <a:pt x="311468" y="1905"/>
                  <a:pt x="371475" y="952"/>
                </a:cubicBezTo>
                <a:cubicBezTo>
                  <a:pt x="459105" y="0"/>
                  <a:pt x="545783" y="0"/>
                  <a:pt x="633413" y="952"/>
                </a:cubicBezTo>
                <a:cubicBezTo>
                  <a:pt x="664845" y="952"/>
                  <a:pt x="679133" y="16192"/>
                  <a:pt x="679133" y="47625"/>
                </a:cubicBezTo>
                <a:cubicBezTo>
                  <a:pt x="679133" y="72390"/>
                  <a:pt x="678180" y="97155"/>
                  <a:pt x="685800" y="120967"/>
                </a:cubicBezTo>
                <a:cubicBezTo>
                  <a:pt x="708660" y="193357"/>
                  <a:pt x="757238" y="236220"/>
                  <a:pt x="829628" y="253365"/>
                </a:cubicBezTo>
                <a:cubicBezTo>
                  <a:pt x="845820" y="257175"/>
                  <a:pt x="862013" y="258127"/>
                  <a:pt x="879158" y="258127"/>
                </a:cubicBezTo>
                <a:cubicBezTo>
                  <a:pt x="1282065" y="258127"/>
                  <a:pt x="1684973" y="258127"/>
                  <a:pt x="2087880" y="258127"/>
                </a:cubicBezTo>
                <a:cubicBezTo>
                  <a:pt x="2145030" y="258127"/>
                  <a:pt x="2195513" y="240030"/>
                  <a:pt x="2235518" y="199072"/>
                </a:cubicBezTo>
                <a:cubicBezTo>
                  <a:pt x="2269808" y="163830"/>
                  <a:pt x="2286000" y="120967"/>
                  <a:pt x="2287905" y="73342"/>
                </a:cubicBezTo>
                <a:cubicBezTo>
                  <a:pt x="2288858" y="61912"/>
                  <a:pt x="2287905" y="51435"/>
                  <a:pt x="2287905" y="40005"/>
                </a:cubicBezTo>
                <a:cubicBezTo>
                  <a:pt x="2288858" y="17145"/>
                  <a:pt x="2302193" y="3810"/>
                  <a:pt x="2324100" y="952"/>
                </a:cubicBezTo>
                <a:cubicBezTo>
                  <a:pt x="2328863" y="0"/>
                  <a:pt x="2333625" y="0"/>
                  <a:pt x="2338388" y="0"/>
                </a:cubicBezTo>
                <a:close/>
              </a:path>
            </a:pathLst>
          </a:custGeom>
          <a:solidFill>
            <a:schemeClr val="accent6"/>
          </a:solidFill>
        </p:spPr>
        <p:txBody>
          <a:bodyPr wrap="square" anchor="ctr" anchorCtr="0">
            <a:noAutofit/>
          </a:bodyPr>
          <a:lstStyle>
            <a:lvl1pPr algn="ctr">
              <a:defRPr/>
            </a:lvl1pPr>
          </a:lstStyle>
          <a:p>
            <a:r>
              <a:rPr lang="en-US"/>
              <a:t>Click icon to add picture</a:t>
            </a:r>
            <a:endParaRPr lang="lt-LT"/>
          </a:p>
        </p:txBody>
      </p:sp>
      <p:pic>
        <p:nvPicPr>
          <p:cNvPr id="23" name="Graphic 22">
            <a:extLst>
              <a:ext uri="{FF2B5EF4-FFF2-40B4-BE49-F238E27FC236}">
                <a16:creationId xmlns:a16="http://schemas.microsoft.com/office/drawing/2014/main" id="{F8697C99-174C-40CD-9F94-A1F752A3814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380634" y="434264"/>
            <a:ext cx="1333329" cy="638175"/>
          </a:xfrm>
          <a:prstGeom prst="rect">
            <a:avLst/>
          </a:prstGeom>
        </p:spPr>
      </p:pic>
    </p:spTree>
    <p:extLst>
      <p:ext uri="{BB962C8B-B14F-4D97-AF65-F5344CB8AC3E}">
        <p14:creationId xmlns:p14="http://schemas.microsoft.com/office/powerpoint/2010/main" val="1236569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32BC3-7600-45F1-87E9-4D98737F3DED}"/>
              </a:ext>
            </a:extLst>
          </p:cNvPr>
          <p:cNvSpPr>
            <a:spLocks noGrp="1"/>
          </p:cNvSpPr>
          <p:nvPr>
            <p:ph type="ctrTitle" hasCustomPrompt="1"/>
          </p:nvPr>
        </p:nvSpPr>
        <p:spPr>
          <a:xfrm>
            <a:off x="530691" y="2499360"/>
            <a:ext cx="5153830" cy="2209800"/>
          </a:xfrm>
        </p:spPr>
        <p:txBody>
          <a:bodyPr anchor="b" anchorCtr="0">
            <a:normAutofit/>
          </a:bodyPr>
          <a:lstStyle>
            <a:lvl1pPr algn="l">
              <a:defRPr sz="3600">
                <a:solidFill>
                  <a:schemeClr val="bg1"/>
                </a:solidFill>
              </a:defRPr>
            </a:lvl1pPr>
          </a:lstStyle>
          <a:p>
            <a:r>
              <a:rPr lang="en-US"/>
              <a:t>Title</a:t>
            </a:r>
            <a:endParaRPr lang="lt-LT"/>
          </a:p>
        </p:txBody>
      </p:sp>
      <p:pic>
        <p:nvPicPr>
          <p:cNvPr id="4" name="Graphic 3">
            <a:extLst>
              <a:ext uri="{FF2B5EF4-FFF2-40B4-BE49-F238E27FC236}">
                <a16:creationId xmlns:a16="http://schemas.microsoft.com/office/drawing/2014/main" id="{29F37A9D-E77E-422C-A46E-D45F12C9A1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0226" y="743024"/>
            <a:ext cx="2143125" cy="1028700"/>
          </a:xfrm>
          <a:prstGeom prst="rect">
            <a:avLst/>
          </a:prstGeom>
        </p:spPr>
      </p:pic>
      <p:sp>
        <p:nvSpPr>
          <p:cNvPr id="5" name="Oval 4">
            <a:extLst>
              <a:ext uri="{FF2B5EF4-FFF2-40B4-BE49-F238E27FC236}">
                <a16:creationId xmlns:a16="http://schemas.microsoft.com/office/drawing/2014/main" id="{979289C0-DC4D-432E-AB28-E14B11E389A9}"/>
              </a:ext>
            </a:extLst>
          </p:cNvPr>
          <p:cNvSpPr/>
          <p:nvPr userDrawn="1"/>
        </p:nvSpPr>
        <p:spPr>
          <a:xfrm>
            <a:off x="10043965" y="528638"/>
            <a:ext cx="1617345" cy="161734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Oval 7">
            <a:extLst>
              <a:ext uri="{FF2B5EF4-FFF2-40B4-BE49-F238E27FC236}">
                <a16:creationId xmlns:a16="http://schemas.microsoft.com/office/drawing/2014/main" id="{EEF48C46-94FC-4E17-B484-CAB22A5E59A2}"/>
              </a:ext>
            </a:extLst>
          </p:cNvPr>
          <p:cNvSpPr/>
          <p:nvPr userDrawn="1"/>
        </p:nvSpPr>
        <p:spPr>
          <a:xfrm>
            <a:off x="10186637" y="671310"/>
            <a:ext cx="1332000" cy="133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Text Placeholder 11">
            <a:extLst>
              <a:ext uri="{FF2B5EF4-FFF2-40B4-BE49-F238E27FC236}">
                <a16:creationId xmlns:a16="http://schemas.microsoft.com/office/drawing/2014/main" id="{DB824F04-1B87-4256-BD58-5975C829306E}"/>
              </a:ext>
            </a:extLst>
          </p:cNvPr>
          <p:cNvSpPr>
            <a:spLocks noGrp="1"/>
          </p:cNvSpPr>
          <p:nvPr>
            <p:ph type="body" sz="quarter" idx="11" hasCustomPrompt="1"/>
          </p:nvPr>
        </p:nvSpPr>
        <p:spPr>
          <a:xfrm>
            <a:off x="10220007" y="848394"/>
            <a:ext cx="1231900" cy="923330"/>
          </a:xfrm>
        </p:spPr>
        <p:txBody>
          <a:bodyPr>
            <a:noAutofit/>
          </a:bodyPr>
          <a:lstStyle>
            <a:lvl1pPr algn="ctr">
              <a:defRPr sz="6000" b="1">
                <a:solidFill>
                  <a:schemeClr val="accent1"/>
                </a:solidFill>
              </a:defRPr>
            </a:lvl1pPr>
          </a:lstStyle>
          <a:p>
            <a:pPr lvl="0"/>
            <a:r>
              <a:rPr lang="en-US"/>
              <a:t>##</a:t>
            </a:r>
          </a:p>
        </p:txBody>
      </p:sp>
      <p:sp>
        <p:nvSpPr>
          <p:cNvPr id="11" name="Text Placeholder 10">
            <a:extLst>
              <a:ext uri="{FF2B5EF4-FFF2-40B4-BE49-F238E27FC236}">
                <a16:creationId xmlns:a16="http://schemas.microsoft.com/office/drawing/2014/main" id="{2CEFE488-9394-466D-BAE4-1E6B11FDFEEB}"/>
              </a:ext>
            </a:extLst>
          </p:cNvPr>
          <p:cNvSpPr>
            <a:spLocks noGrp="1"/>
          </p:cNvSpPr>
          <p:nvPr>
            <p:ph type="body" sz="quarter" idx="12" hasCustomPrompt="1"/>
          </p:nvPr>
        </p:nvSpPr>
        <p:spPr>
          <a:xfrm>
            <a:off x="530226" y="5059363"/>
            <a:ext cx="5154136" cy="1349375"/>
          </a:xfrm>
        </p:spPr>
        <p:txBody>
          <a:bodyPr/>
          <a:lstStyle>
            <a:lvl1pPr>
              <a:defRPr>
                <a:solidFill>
                  <a:schemeClr val="bg1"/>
                </a:solidFill>
                <a:sym typeface="Wingdings" panose="05000000000000000000" pitchFamily="2" charset="2"/>
              </a:defRPr>
            </a:lvl1pPr>
            <a:lvl2pPr>
              <a:buClr>
                <a:schemeClr val="accent2"/>
              </a:buClr>
              <a:defRPr>
                <a:solidFill>
                  <a:schemeClr val="bg1"/>
                </a:solidFill>
              </a:defRPr>
            </a:lvl2pPr>
          </a:lstStyle>
          <a:p>
            <a:pPr lvl="0"/>
            <a:r>
              <a:rPr lang="en-US" err="1"/>
              <a:t>TextBullets</a:t>
            </a:r>
            <a:endParaRPr lang="en-US"/>
          </a:p>
          <a:p>
            <a:pPr lvl="1"/>
            <a:r>
              <a:rPr lang="en-US"/>
              <a:t>Second level</a:t>
            </a:r>
          </a:p>
        </p:txBody>
      </p:sp>
      <p:pic>
        <p:nvPicPr>
          <p:cNvPr id="12" name="Graphic 11">
            <a:extLst>
              <a:ext uri="{FF2B5EF4-FFF2-40B4-BE49-F238E27FC236}">
                <a16:creationId xmlns:a16="http://schemas.microsoft.com/office/drawing/2014/main" id="{8EE3471E-EB1E-477B-8D17-A8396FCEE9D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838825" y="1352550"/>
            <a:ext cx="6353175" cy="5505450"/>
          </a:xfrm>
          <a:prstGeom prst="rect">
            <a:avLst/>
          </a:prstGeom>
        </p:spPr>
      </p:pic>
    </p:spTree>
    <p:extLst>
      <p:ext uri="{BB962C8B-B14F-4D97-AF65-F5344CB8AC3E}">
        <p14:creationId xmlns:p14="http://schemas.microsoft.com/office/powerpoint/2010/main" val="18191460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 Phone mockup">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56C4F17E-049E-44E3-93AD-E94F9FDD18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54563"/>
            <a:ext cx="809625" cy="676275"/>
          </a:xfrm>
          <a:prstGeom prst="rect">
            <a:avLst/>
          </a:prstGeom>
        </p:spPr>
      </p:pic>
      <p:pic>
        <p:nvPicPr>
          <p:cNvPr id="11" name="Graphic 10">
            <a:extLst>
              <a:ext uri="{FF2B5EF4-FFF2-40B4-BE49-F238E27FC236}">
                <a16:creationId xmlns:a16="http://schemas.microsoft.com/office/drawing/2014/main" id="{409A5AAD-DE9B-4263-AD37-D5CF9B09A64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686550" y="1228725"/>
            <a:ext cx="5505450" cy="5629275"/>
          </a:xfrm>
          <a:prstGeom prst="rect">
            <a:avLst/>
          </a:prstGeom>
        </p:spPr>
      </p:pic>
      <p:sp>
        <p:nvSpPr>
          <p:cNvPr id="9" name="Text Placeholder 17">
            <a:extLst>
              <a:ext uri="{FF2B5EF4-FFF2-40B4-BE49-F238E27FC236}">
                <a16:creationId xmlns:a16="http://schemas.microsoft.com/office/drawing/2014/main" id="{4B29FB47-0DE0-408B-87FA-10D676162352}"/>
              </a:ext>
            </a:extLst>
          </p:cNvPr>
          <p:cNvSpPr>
            <a:spLocks noGrp="1"/>
          </p:cNvSpPr>
          <p:nvPr>
            <p:ph type="body" sz="quarter" idx="17" hasCustomPrompt="1"/>
          </p:nvPr>
        </p:nvSpPr>
        <p:spPr>
          <a:xfrm>
            <a:off x="473886" y="5821363"/>
            <a:ext cx="5363034" cy="554037"/>
          </a:xfrm>
        </p:spPr>
        <p:txBody>
          <a:bodyPr>
            <a:normAutofit/>
          </a:bodyPr>
          <a:lstStyle>
            <a:lvl1pPr>
              <a:lnSpc>
                <a:spcPct val="100000"/>
              </a:lnSpc>
              <a:buNone/>
              <a:defRPr lang="lt-LT" sz="1200" kern="1200" dirty="0">
                <a:solidFill>
                  <a:schemeClr val="tx1">
                    <a:tint val="75000"/>
                  </a:schemeClr>
                </a:solidFill>
                <a:latin typeface="+mn-lt"/>
                <a:ea typeface="+mn-ea"/>
                <a:cs typeface="+mn-cs"/>
              </a:defRPr>
            </a:lvl1pPr>
          </a:lstStyle>
          <a:p>
            <a:pPr lvl="0"/>
            <a:r>
              <a:rPr lang="en-US"/>
              <a:t>Source:</a:t>
            </a:r>
            <a:endParaRPr lang="lt-LT"/>
          </a:p>
        </p:txBody>
      </p:sp>
      <p:sp>
        <p:nvSpPr>
          <p:cNvPr id="10" name="Content Placeholder 2">
            <a:extLst>
              <a:ext uri="{FF2B5EF4-FFF2-40B4-BE49-F238E27FC236}">
                <a16:creationId xmlns:a16="http://schemas.microsoft.com/office/drawing/2014/main" id="{711A961B-A32D-43E4-AF5E-57F56C5C9BC5}"/>
              </a:ext>
            </a:extLst>
          </p:cNvPr>
          <p:cNvSpPr>
            <a:spLocks noGrp="1"/>
          </p:cNvSpPr>
          <p:nvPr>
            <p:ph idx="25" hasCustomPrompt="1"/>
          </p:nvPr>
        </p:nvSpPr>
        <p:spPr>
          <a:xfrm>
            <a:off x="473886" y="1684020"/>
            <a:ext cx="5363034" cy="3825241"/>
          </a:xfrm>
        </p:spPr>
        <p:txBody>
          <a:bodyPr/>
          <a:lstStyle>
            <a:lvl1pPr>
              <a:defRPr>
                <a:sym typeface="Wingdings" panose="05000000000000000000" pitchFamily="2" charset="2"/>
              </a:defRPr>
            </a:lvl1pPr>
            <a:lvl5pPr>
              <a:spcBef>
                <a:spcPts val="1000"/>
              </a:spcBef>
              <a:defRPr/>
            </a:lvl5pPr>
          </a:lstStyle>
          <a:p>
            <a:pPr lvl="0"/>
            <a:r>
              <a:rPr lang="en-US"/>
              <a:t>Text</a:t>
            </a:r>
            <a:r>
              <a:rPr lang="lt-LT"/>
              <a:t></a:t>
            </a:r>
            <a:r>
              <a:rPr lang="en-US"/>
              <a:t>Bullets 1</a:t>
            </a:r>
            <a:r>
              <a:rPr lang="lt-LT"/>
              <a:t></a:t>
            </a:r>
            <a:r>
              <a:rPr lang="en-US"/>
              <a:t>Bullets 2</a:t>
            </a:r>
            <a:r>
              <a:rPr lang="lt-LT"/>
              <a:t></a:t>
            </a:r>
            <a:r>
              <a:rPr lang="en-US"/>
              <a:t>Bullets 3</a:t>
            </a:r>
            <a:r>
              <a:rPr lang="lt-LT"/>
              <a:t> </a:t>
            </a:r>
            <a:r>
              <a:rPr lang="en-US"/>
              <a:t>Title</a:t>
            </a:r>
          </a:p>
          <a:p>
            <a:pPr lvl="1"/>
            <a:r>
              <a:rPr lang="en-US"/>
              <a:t>Second level</a:t>
            </a:r>
          </a:p>
          <a:p>
            <a:pPr lvl="2"/>
            <a:r>
              <a:rPr lang="en-US"/>
              <a:t>Third level</a:t>
            </a:r>
          </a:p>
          <a:p>
            <a:pPr lvl="3"/>
            <a:r>
              <a:rPr lang="en-US"/>
              <a:t>Fourth level</a:t>
            </a:r>
          </a:p>
          <a:p>
            <a:pPr lvl="4"/>
            <a:r>
              <a:rPr lang="en-US"/>
              <a:t>Fifth level</a:t>
            </a:r>
            <a:endParaRPr lang="lt-LT"/>
          </a:p>
        </p:txBody>
      </p:sp>
      <p:sp>
        <p:nvSpPr>
          <p:cNvPr id="13" name="TextBox 12">
            <a:extLst>
              <a:ext uri="{FF2B5EF4-FFF2-40B4-BE49-F238E27FC236}">
                <a16:creationId xmlns:a16="http://schemas.microsoft.com/office/drawing/2014/main" id="{147EE399-2ABF-4F7A-B86D-A526B6EBC895}"/>
              </a:ext>
            </a:extLst>
          </p:cNvPr>
          <p:cNvSpPr txBox="1"/>
          <p:nvPr userDrawn="1"/>
        </p:nvSpPr>
        <p:spPr>
          <a:xfrm>
            <a:off x="11655493" y="6374394"/>
            <a:ext cx="40267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181C982-8F56-4D2A-A9DD-C290D28B548C}" type="slidenum">
              <a:rPr lang="lt-LT" sz="1400" smtClean="0">
                <a:latin typeface="+mj-lt"/>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lang="lt-LT" sz="2000">
              <a:latin typeface="+mj-lt"/>
            </a:endParaRPr>
          </a:p>
        </p:txBody>
      </p:sp>
      <p:sp>
        <p:nvSpPr>
          <p:cNvPr id="14" name="Title 1">
            <a:extLst>
              <a:ext uri="{FF2B5EF4-FFF2-40B4-BE49-F238E27FC236}">
                <a16:creationId xmlns:a16="http://schemas.microsoft.com/office/drawing/2014/main" id="{A8DB7801-BBCC-4AE0-A872-3268A00D3FB0}"/>
              </a:ext>
            </a:extLst>
          </p:cNvPr>
          <p:cNvSpPr>
            <a:spLocks noGrp="1"/>
          </p:cNvSpPr>
          <p:nvPr>
            <p:ph type="title" hasCustomPrompt="1"/>
          </p:nvPr>
        </p:nvSpPr>
        <p:spPr>
          <a:xfrm>
            <a:off x="473886" y="483074"/>
            <a:ext cx="9691194" cy="964725"/>
          </a:xfrm>
        </p:spPr>
        <p:txBody>
          <a:bodyPr>
            <a:normAutofit/>
          </a:bodyPr>
          <a:lstStyle>
            <a:lvl1pPr>
              <a:defRPr sz="3200"/>
            </a:lvl1pPr>
          </a:lstStyle>
          <a:p>
            <a:r>
              <a:rPr lang="en-US" noProof="0"/>
              <a:t>Title</a:t>
            </a:r>
          </a:p>
        </p:txBody>
      </p:sp>
      <p:sp>
        <p:nvSpPr>
          <p:cNvPr id="12" name="Picture Placeholder 16">
            <a:extLst>
              <a:ext uri="{FF2B5EF4-FFF2-40B4-BE49-F238E27FC236}">
                <a16:creationId xmlns:a16="http://schemas.microsoft.com/office/drawing/2014/main" id="{C342B569-472F-43F6-A7A0-72D49CE98735}"/>
              </a:ext>
            </a:extLst>
          </p:cNvPr>
          <p:cNvSpPr>
            <a:spLocks noGrp="1"/>
          </p:cNvSpPr>
          <p:nvPr>
            <p:ph type="pic" sz="quarter" idx="18" hasCustomPrompt="1"/>
          </p:nvPr>
        </p:nvSpPr>
        <p:spPr>
          <a:xfrm>
            <a:off x="7712870" y="1536868"/>
            <a:ext cx="3374230" cy="4746583"/>
          </a:xfrm>
          <a:solidFill>
            <a:schemeClr val="accent6"/>
          </a:solidFill>
          <a:effectLst>
            <a:outerShdw blurRad="304800" dist="25400" dir="8400000" sx="102000" sy="102000" algn="tr" rotWithShape="0">
              <a:prstClr val="black">
                <a:alpha val="12000"/>
              </a:prstClr>
            </a:outerShdw>
          </a:effectLst>
        </p:spPr>
        <p:txBody>
          <a:bodyPr anchor="ctr" anchorCtr="0"/>
          <a:lstStyle>
            <a:lvl1pPr algn="ctr">
              <a:defRPr/>
            </a:lvl1pPr>
          </a:lstStyle>
          <a:p>
            <a:r>
              <a:rPr lang="en-US" noProof="0"/>
              <a:t>Cover</a:t>
            </a:r>
          </a:p>
        </p:txBody>
      </p:sp>
      <p:pic>
        <p:nvPicPr>
          <p:cNvPr id="17" name="Graphic 16">
            <a:extLst>
              <a:ext uri="{FF2B5EF4-FFF2-40B4-BE49-F238E27FC236}">
                <a16:creationId xmlns:a16="http://schemas.microsoft.com/office/drawing/2014/main" id="{79DB1BDE-109D-4462-AAD8-7C4415F48E0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380634" y="434264"/>
            <a:ext cx="1333329" cy="638175"/>
          </a:xfrm>
          <a:prstGeom prst="rect">
            <a:avLst/>
          </a:prstGeom>
        </p:spPr>
      </p:pic>
    </p:spTree>
    <p:extLst>
      <p:ext uri="{BB962C8B-B14F-4D97-AF65-F5344CB8AC3E}">
        <p14:creationId xmlns:p14="http://schemas.microsoft.com/office/powerpoint/2010/main" val="38848957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Icons + Phone mockup">
    <p:bg>
      <p:bgPr>
        <a:solidFill>
          <a:schemeClr val="bg1"/>
        </a:solid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94225585-28A4-4B73-A810-AB60B59AEC7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54563"/>
            <a:ext cx="809625" cy="676275"/>
          </a:xfrm>
          <a:prstGeom prst="rect">
            <a:avLst/>
          </a:prstGeom>
        </p:spPr>
      </p:pic>
      <p:sp>
        <p:nvSpPr>
          <p:cNvPr id="9" name="Text Placeholder 17">
            <a:extLst>
              <a:ext uri="{FF2B5EF4-FFF2-40B4-BE49-F238E27FC236}">
                <a16:creationId xmlns:a16="http://schemas.microsoft.com/office/drawing/2014/main" id="{4B29FB47-0DE0-408B-87FA-10D676162352}"/>
              </a:ext>
            </a:extLst>
          </p:cNvPr>
          <p:cNvSpPr>
            <a:spLocks noGrp="1"/>
          </p:cNvSpPr>
          <p:nvPr>
            <p:ph type="body" sz="quarter" idx="17" hasCustomPrompt="1"/>
          </p:nvPr>
        </p:nvSpPr>
        <p:spPr>
          <a:xfrm>
            <a:off x="473886" y="5821363"/>
            <a:ext cx="5363034" cy="554037"/>
          </a:xfrm>
        </p:spPr>
        <p:txBody>
          <a:bodyPr>
            <a:normAutofit/>
          </a:bodyPr>
          <a:lstStyle>
            <a:lvl1pPr>
              <a:lnSpc>
                <a:spcPct val="100000"/>
              </a:lnSpc>
              <a:buNone/>
              <a:defRPr lang="lt-LT" sz="1200" kern="1200" dirty="0">
                <a:solidFill>
                  <a:schemeClr val="tx1">
                    <a:tint val="75000"/>
                  </a:schemeClr>
                </a:solidFill>
                <a:latin typeface="+mn-lt"/>
                <a:ea typeface="+mn-ea"/>
                <a:cs typeface="+mn-cs"/>
              </a:defRPr>
            </a:lvl1pPr>
          </a:lstStyle>
          <a:p>
            <a:pPr lvl="0"/>
            <a:r>
              <a:rPr lang="en-US"/>
              <a:t>Source:</a:t>
            </a:r>
            <a:endParaRPr lang="lt-LT"/>
          </a:p>
        </p:txBody>
      </p:sp>
      <p:sp>
        <p:nvSpPr>
          <p:cNvPr id="11" name="Picture Placeholder 6">
            <a:extLst>
              <a:ext uri="{FF2B5EF4-FFF2-40B4-BE49-F238E27FC236}">
                <a16:creationId xmlns:a16="http://schemas.microsoft.com/office/drawing/2014/main" id="{BC2C9549-28BE-4CBD-89BE-2E457EB014D4}"/>
              </a:ext>
            </a:extLst>
          </p:cNvPr>
          <p:cNvSpPr>
            <a:spLocks noGrp="1"/>
          </p:cNvSpPr>
          <p:nvPr>
            <p:ph type="pic" sz="quarter" idx="19" hasCustomPrompt="1"/>
          </p:nvPr>
        </p:nvSpPr>
        <p:spPr>
          <a:xfrm>
            <a:off x="474663" y="1699895"/>
            <a:ext cx="949325" cy="949325"/>
          </a:xfrm>
          <a:prstGeom prst="ellipse">
            <a:avLst/>
          </a:prstGeom>
          <a:solidFill>
            <a:schemeClr val="accent2"/>
          </a:solidFill>
        </p:spPr>
        <p:txBody>
          <a:bodyPr anchor="ctr" anchorCtr="0">
            <a:normAutofit/>
          </a:bodyPr>
          <a:lstStyle>
            <a:lvl1pPr algn="ctr">
              <a:defRPr sz="1400"/>
            </a:lvl1pPr>
          </a:lstStyle>
          <a:p>
            <a:r>
              <a:rPr lang="lt-LT" err="1"/>
              <a:t>Icon</a:t>
            </a:r>
            <a:endParaRPr lang="lt-LT"/>
          </a:p>
        </p:txBody>
      </p:sp>
      <p:sp>
        <p:nvSpPr>
          <p:cNvPr id="12" name="Text Placeholder 10">
            <a:extLst>
              <a:ext uri="{FF2B5EF4-FFF2-40B4-BE49-F238E27FC236}">
                <a16:creationId xmlns:a16="http://schemas.microsoft.com/office/drawing/2014/main" id="{A39C0DFC-482E-4B26-B66D-5743739201E2}"/>
              </a:ext>
            </a:extLst>
          </p:cNvPr>
          <p:cNvSpPr>
            <a:spLocks noGrp="1"/>
          </p:cNvSpPr>
          <p:nvPr>
            <p:ph type="body" sz="quarter" idx="20" hasCustomPrompt="1"/>
          </p:nvPr>
        </p:nvSpPr>
        <p:spPr>
          <a:xfrm>
            <a:off x="1631950" y="1684020"/>
            <a:ext cx="4205288" cy="965200"/>
          </a:xfrm>
        </p:spPr>
        <p:txBody>
          <a:bodyPr/>
          <a:lstStyle>
            <a:lvl1pPr>
              <a:defRPr>
                <a:sym typeface="Wingdings" panose="05000000000000000000" pitchFamily="2" charset="2"/>
              </a:defRPr>
            </a:lvl1pPr>
            <a:lvl2pPr marL="0" indent="0">
              <a:buNone/>
              <a:defRPr sz="2800" b="1">
                <a:solidFill>
                  <a:schemeClr val="accent1"/>
                </a:solidFill>
              </a:defRPr>
            </a:lvl2pPr>
          </a:lstStyle>
          <a:p>
            <a:pPr lvl="0"/>
            <a:r>
              <a:rPr lang="lt-LT" err="1"/>
              <a:t>TextLarge</a:t>
            </a:r>
            <a:r>
              <a:rPr lang="lt-LT"/>
              <a:t> </a:t>
            </a:r>
            <a:r>
              <a:rPr lang="lt-LT" err="1"/>
              <a:t>green</a:t>
            </a:r>
            <a:r>
              <a:rPr lang="lt-LT"/>
              <a:t> </a:t>
            </a:r>
            <a:r>
              <a:rPr lang="lt-LT" err="1"/>
              <a:t>text</a:t>
            </a:r>
            <a:endParaRPr lang="en-US"/>
          </a:p>
          <a:p>
            <a:pPr lvl="1"/>
            <a:r>
              <a:rPr lang="en-US"/>
              <a:t>Second level</a:t>
            </a:r>
          </a:p>
        </p:txBody>
      </p:sp>
      <p:sp>
        <p:nvSpPr>
          <p:cNvPr id="13" name="Picture Placeholder 6">
            <a:extLst>
              <a:ext uri="{FF2B5EF4-FFF2-40B4-BE49-F238E27FC236}">
                <a16:creationId xmlns:a16="http://schemas.microsoft.com/office/drawing/2014/main" id="{221E1E7F-88A9-4714-9CB2-0ABB33B25079}"/>
              </a:ext>
            </a:extLst>
          </p:cNvPr>
          <p:cNvSpPr>
            <a:spLocks noGrp="1"/>
          </p:cNvSpPr>
          <p:nvPr>
            <p:ph type="pic" sz="quarter" idx="21" hasCustomPrompt="1"/>
          </p:nvPr>
        </p:nvSpPr>
        <p:spPr>
          <a:xfrm>
            <a:off x="474663" y="3037363"/>
            <a:ext cx="949325" cy="949325"/>
          </a:xfrm>
          <a:prstGeom prst="ellipse">
            <a:avLst/>
          </a:prstGeom>
          <a:solidFill>
            <a:schemeClr val="accent2"/>
          </a:solidFill>
        </p:spPr>
        <p:txBody>
          <a:bodyPr anchor="ctr" anchorCtr="0">
            <a:normAutofit/>
          </a:bodyPr>
          <a:lstStyle>
            <a:lvl1pPr algn="ctr">
              <a:defRPr sz="1400"/>
            </a:lvl1pPr>
          </a:lstStyle>
          <a:p>
            <a:r>
              <a:rPr lang="lt-LT" err="1"/>
              <a:t>Icon</a:t>
            </a:r>
            <a:endParaRPr lang="lt-LT"/>
          </a:p>
        </p:txBody>
      </p:sp>
      <p:sp>
        <p:nvSpPr>
          <p:cNvPr id="14" name="Text Placeholder 10">
            <a:extLst>
              <a:ext uri="{FF2B5EF4-FFF2-40B4-BE49-F238E27FC236}">
                <a16:creationId xmlns:a16="http://schemas.microsoft.com/office/drawing/2014/main" id="{8A7D213C-767B-4866-A012-9055BF018E3B}"/>
              </a:ext>
            </a:extLst>
          </p:cNvPr>
          <p:cNvSpPr>
            <a:spLocks noGrp="1"/>
          </p:cNvSpPr>
          <p:nvPr>
            <p:ph type="body" sz="quarter" idx="22" hasCustomPrompt="1"/>
          </p:nvPr>
        </p:nvSpPr>
        <p:spPr>
          <a:xfrm>
            <a:off x="1631950" y="3021488"/>
            <a:ext cx="4205288" cy="965200"/>
          </a:xfrm>
        </p:spPr>
        <p:txBody>
          <a:bodyPr/>
          <a:lstStyle>
            <a:lvl1pPr>
              <a:defRPr>
                <a:sym typeface="Wingdings" panose="05000000000000000000" pitchFamily="2" charset="2"/>
              </a:defRPr>
            </a:lvl1pPr>
            <a:lvl2pPr marL="0" indent="0">
              <a:buNone/>
              <a:defRPr sz="2800" b="1">
                <a:solidFill>
                  <a:schemeClr val="accent1"/>
                </a:solidFill>
              </a:defRPr>
            </a:lvl2pPr>
          </a:lstStyle>
          <a:p>
            <a:pPr lvl="0"/>
            <a:r>
              <a:rPr lang="lt-LT" err="1"/>
              <a:t>TextLarge</a:t>
            </a:r>
            <a:r>
              <a:rPr lang="lt-LT"/>
              <a:t> </a:t>
            </a:r>
            <a:r>
              <a:rPr lang="lt-LT" err="1"/>
              <a:t>green</a:t>
            </a:r>
            <a:r>
              <a:rPr lang="lt-LT"/>
              <a:t> </a:t>
            </a:r>
            <a:r>
              <a:rPr lang="lt-LT" err="1"/>
              <a:t>text</a:t>
            </a:r>
            <a:endParaRPr lang="en-US"/>
          </a:p>
          <a:p>
            <a:pPr lvl="1"/>
            <a:r>
              <a:rPr lang="en-US"/>
              <a:t>Second level</a:t>
            </a:r>
          </a:p>
        </p:txBody>
      </p:sp>
      <p:sp>
        <p:nvSpPr>
          <p:cNvPr id="15" name="Picture Placeholder 6">
            <a:extLst>
              <a:ext uri="{FF2B5EF4-FFF2-40B4-BE49-F238E27FC236}">
                <a16:creationId xmlns:a16="http://schemas.microsoft.com/office/drawing/2014/main" id="{A1F29177-46D6-4602-A956-9F08EA7B847C}"/>
              </a:ext>
            </a:extLst>
          </p:cNvPr>
          <p:cNvSpPr>
            <a:spLocks noGrp="1"/>
          </p:cNvSpPr>
          <p:nvPr>
            <p:ph type="pic" sz="quarter" idx="23" hasCustomPrompt="1"/>
          </p:nvPr>
        </p:nvSpPr>
        <p:spPr>
          <a:xfrm>
            <a:off x="474663" y="4369277"/>
            <a:ext cx="949325" cy="949325"/>
          </a:xfrm>
          <a:prstGeom prst="ellipse">
            <a:avLst/>
          </a:prstGeom>
          <a:solidFill>
            <a:schemeClr val="accent2"/>
          </a:solidFill>
        </p:spPr>
        <p:txBody>
          <a:bodyPr anchor="ctr" anchorCtr="0">
            <a:normAutofit/>
          </a:bodyPr>
          <a:lstStyle>
            <a:lvl1pPr algn="ctr">
              <a:defRPr sz="1400"/>
            </a:lvl1pPr>
          </a:lstStyle>
          <a:p>
            <a:r>
              <a:rPr lang="lt-LT" err="1"/>
              <a:t>Icon</a:t>
            </a:r>
            <a:endParaRPr lang="lt-LT"/>
          </a:p>
        </p:txBody>
      </p:sp>
      <p:sp>
        <p:nvSpPr>
          <p:cNvPr id="16" name="Text Placeholder 10">
            <a:extLst>
              <a:ext uri="{FF2B5EF4-FFF2-40B4-BE49-F238E27FC236}">
                <a16:creationId xmlns:a16="http://schemas.microsoft.com/office/drawing/2014/main" id="{B7A8CCFA-89BC-49F9-B4AB-B70DAA638840}"/>
              </a:ext>
            </a:extLst>
          </p:cNvPr>
          <p:cNvSpPr>
            <a:spLocks noGrp="1"/>
          </p:cNvSpPr>
          <p:nvPr>
            <p:ph type="body" sz="quarter" idx="24" hasCustomPrompt="1"/>
          </p:nvPr>
        </p:nvSpPr>
        <p:spPr>
          <a:xfrm>
            <a:off x="1631950" y="4353402"/>
            <a:ext cx="4205288" cy="965200"/>
          </a:xfrm>
        </p:spPr>
        <p:txBody>
          <a:bodyPr/>
          <a:lstStyle>
            <a:lvl1pPr>
              <a:defRPr>
                <a:sym typeface="Wingdings" panose="05000000000000000000" pitchFamily="2" charset="2"/>
              </a:defRPr>
            </a:lvl1pPr>
            <a:lvl2pPr marL="0" indent="0">
              <a:buNone/>
              <a:defRPr sz="2800" b="1">
                <a:solidFill>
                  <a:schemeClr val="accent1"/>
                </a:solidFill>
              </a:defRPr>
            </a:lvl2pPr>
          </a:lstStyle>
          <a:p>
            <a:pPr lvl="0"/>
            <a:r>
              <a:rPr lang="lt-LT" err="1"/>
              <a:t>TextLarge</a:t>
            </a:r>
            <a:r>
              <a:rPr lang="lt-LT"/>
              <a:t> </a:t>
            </a:r>
            <a:r>
              <a:rPr lang="lt-LT" err="1"/>
              <a:t>green</a:t>
            </a:r>
            <a:r>
              <a:rPr lang="lt-LT"/>
              <a:t> </a:t>
            </a:r>
            <a:r>
              <a:rPr lang="lt-LT" err="1"/>
              <a:t>text</a:t>
            </a:r>
            <a:endParaRPr lang="en-US"/>
          </a:p>
          <a:p>
            <a:pPr lvl="1"/>
            <a:r>
              <a:rPr lang="en-US"/>
              <a:t>Second level</a:t>
            </a:r>
          </a:p>
        </p:txBody>
      </p:sp>
      <p:sp>
        <p:nvSpPr>
          <p:cNvPr id="23" name="Title 1">
            <a:extLst>
              <a:ext uri="{FF2B5EF4-FFF2-40B4-BE49-F238E27FC236}">
                <a16:creationId xmlns:a16="http://schemas.microsoft.com/office/drawing/2014/main" id="{83AD39FE-0729-4F35-800A-9D2517957D71}"/>
              </a:ext>
            </a:extLst>
          </p:cNvPr>
          <p:cNvSpPr>
            <a:spLocks noGrp="1"/>
          </p:cNvSpPr>
          <p:nvPr>
            <p:ph type="title" hasCustomPrompt="1"/>
          </p:nvPr>
        </p:nvSpPr>
        <p:spPr>
          <a:xfrm>
            <a:off x="473886" y="483074"/>
            <a:ext cx="9691194" cy="964725"/>
          </a:xfrm>
        </p:spPr>
        <p:txBody>
          <a:bodyPr>
            <a:normAutofit/>
          </a:bodyPr>
          <a:lstStyle>
            <a:lvl1pPr>
              <a:defRPr sz="3200"/>
            </a:lvl1pPr>
          </a:lstStyle>
          <a:p>
            <a:r>
              <a:rPr lang="en-US" noProof="0"/>
              <a:t>Title</a:t>
            </a:r>
          </a:p>
        </p:txBody>
      </p:sp>
      <p:pic>
        <p:nvPicPr>
          <p:cNvPr id="17" name="Graphic 16">
            <a:extLst>
              <a:ext uri="{FF2B5EF4-FFF2-40B4-BE49-F238E27FC236}">
                <a16:creationId xmlns:a16="http://schemas.microsoft.com/office/drawing/2014/main" id="{A3AF12C4-9A89-454A-A7A3-29B48E9190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686550" y="1228725"/>
            <a:ext cx="5505450" cy="5629275"/>
          </a:xfrm>
          <a:prstGeom prst="rect">
            <a:avLst/>
          </a:prstGeom>
        </p:spPr>
      </p:pic>
      <p:sp>
        <p:nvSpPr>
          <p:cNvPr id="18" name="TextBox 17">
            <a:extLst>
              <a:ext uri="{FF2B5EF4-FFF2-40B4-BE49-F238E27FC236}">
                <a16:creationId xmlns:a16="http://schemas.microsoft.com/office/drawing/2014/main" id="{99A5358D-BE92-4DD0-A110-CCC3B1F5219A}"/>
              </a:ext>
            </a:extLst>
          </p:cNvPr>
          <p:cNvSpPr txBox="1"/>
          <p:nvPr userDrawn="1"/>
        </p:nvSpPr>
        <p:spPr>
          <a:xfrm>
            <a:off x="11655493" y="6374394"/>
            <a:ext cx="40267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181C982-8F56-4D2A-A9DD-C290D28B548C}" type="slidenum">
              <a:rPr lang="lt-LT" sz="1400" smtClean="0">
                <a:latin typeface="+mj-lt"/>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lang="lt-LT" sz="2000">
              <a:latin typeface="+mj-lt"/>
            </a:endParaRPr>
          </a:p>
        </p:txBody>
      </p:sp>
      <p:sp>
        <p:nvSpPr>
          <p:cNvPr id="19" name="Picture Placeholder 16">
            <a:extLst>
              <a:ext uri="{FF2B5EF4-FFF2-40B4-BE49-F238E27FC236}">
                <a16:creationId xmlns:a16="http://schemas.microsoft.com/office/drawing/2014/main" id="{620029DB-F2C8-485A-AA22-66192E89D34C}"/>
              </a:ext>
            </a:extLst>
          </p:cNvPr>
          <p:cNvSpPr>
            <a:spLocks noGrp="1"/>
          </p:cNvSpPr>
          <p:nvPr>
            <p:ph type="pic" sz="quarter" idx="18" hasCustomPrompt="1"/>
          </p:nvPr>
        </p:nvSpPr>
        <p:spPr>
          <a:xfrm>
            <a:off x="7712870" y="1536868"/>
            <a:ext cx="3374230" cy="4746583"/>
          </a:xfrm>
          <a:solidFill>
            <a:schemeClr val="accent6"/>
          </a:solidFill>
          <a:effectLst>
            <a:outerShdw blurRad="304800" dist="25400" dir="8400000" sx="102000" sy="102000" algn="tr" rotWithShape="0">
              <a:prstClr val="black">
                <a:alpha val="12000"/>
              </a:prstClr>
            </a:outerShdw>
          </a:effectLst>
        </p:spPr>
        <p:txBody>
          <a:bodyPr anchor="ctr" anchorCtr="0"/>
          <a:lstStyle>
            <a:lvl1pPr algn="ctr">
              <a:defRPr/>
            </a:lvl1pPr>
          </a:lstStyle>
          <a:p>
            <a:r>
              <a:rPr lang="en-US" noProof="0"/>
              <a:t>Cover</a:t>
            </a:r>
          </a:p>
        </p:txBody>
      </p:sp>
      <p:pic>
        <p:nvPicPr>
          <p:cNvPr id="21" name="Graphic 20">
            <a:extLst>
              <a:ext uri="{FF2B5EF4-FFF2-40B4-BE49-F238E27FC236}">
                <a16:creationId xmlns:a16="http://schemas.microsoft.com/office/drawing/2014/main" id="{5AB693B8-14B8-4B75-9C29-0E8E3E1B304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380634" y="434264"/>
            <a:ext cx="1333329" cy="638175"/>
          </a:xfrm>
          <a:prstGeom prst="rect">
            <a:avLst/>
          </a:prstGeom>
        </p:spPr>
      </p:pic>
    </p:spTree>
    <p:extLst>
      <p:ext uri="{BB962C8B-B14F-4D97-AF65-F5344CB8AC3E}">
        <p14:creationId xmlns:p14="http://schemas.microsoft.com/office/powerpoint/2010/main" val="3921877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Numbers + Phone mockup">
    <p:spTree>
      <p:nvGrpSpPr>
        <p:cNvPr id="1" name=""/>
        <p:cNvGrpSpPr/>
        <p:nvPr/>
      </p:nvGrpSpPr>
      <p:grpSpPr>
        <a:xfrm>
          <a:off x="0" y="0"/>
          <a:ext cx="0" cy="0"/>
          <a:chOff x="0" y="0"/>
          <a:chExt cx="0" cy="0"/>
        </a:xfrm>
      </p:grpSpPr>
      <p:pic>
        <p:nvPicPr>
          <p:cNvPr id="30" name="Graphic 29">
            <a:extLst>
              <a:ext uri="{FF2B5EF4-FFF2-40B4-BE49-F238E27FC236}">
                <a16:creationId xmlns:a16="http://schemas.microsoft.com/office/drawing/2014/main" id="{207C4839-6A7C-400F-9A21-05C26EAFA0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54563"/>
            <a:ext cx="809625" cy="676275"/>
          </a:xfrm>
          <a:prstGeom prst="rect">
            <a:avLst/>
          </a:prstGeom>
        </p:spPr>
      </p:pic>
      <p:sp>
        <p:nvSpPr>
          <p:cNvPr id="9" name="Text Placeholder 17">
            <a:extLst>
              <a:ext uri="{FF2B5EF4-FFF2-40B4-BE49-F238E27FC236}">
                <a16:creationId xmlns:a16="http://schemas.microsoft.com/office/drawing/2014/main" id="{4B29FB47-0DE0-408B-87FA-10D676162352}"/>
              </a:ext>
            </a:extLst>
          </p:cNvPr>
          <p:cNvSpPr>
            <a:spLocks noGrp="1"/>
          </p:cNvSpPr>
          <p:nvPr>
            <p:ph type="body" sz="quarter" idx="17" hasCustomPrompt="1"/>
          </p:nvPr>
        </p:nvSpPr>
        <p:spPr>
          <a:xfrm>
            <a:off x="473886" y="5821363"/>
            <a:ext cx="5363034" cy="554037"/>
          </a:xfrm>
        </p:spPr>
        <p:txBody>
          <a:bodyPr>
            <a:normAutofit/>
          </a:bodyPr>
          <a:lstStyle>
            <a:lvl1pPr>
              <a:lnSpc>
                <a:spcPct val="100000"/>
              </a:lnSpc>
              <a:buNone/>
              <a:defRPr lang="lt-LT" sz="1200" kern="1200" dirty="0">
                <a:solidFill>
                  <a:schemeClr val="tx1">
                    <a:tint val="75000"/>
                  </a:schemeClr>
                </a:solidFill>
                <a:latin typeface="+mn-lt"/>
                <a:ea typeface="+mn-ea"/>
                <a:cs typeface="+mn-cs"/>
              </a:defRPr>
            </a:lvl1pPr>
          </a:lstStyle>
          <a:p>
            <a:pPr lvl="0"/>
            <a:r>
              <a:rPr lang="en-US"/>
              <a:t>Source:</a:t>
            </a:r>
            <a:endParaRPr lang="lt-LT"/>
          </a:p>
        </p:txBody>
      </p:sp>
      <p:sp>
        <p:nvSpPr>
          <p:cNvPr id="17" name="Text Placeholder 4">
            <a:extLst>
              <a:ext uri="{FF2B5EF4-FFF2-40B4-BE49-F238E27FC236}">
                <a16:creationId xmlns:a16="http://schemas.microsoft.com/office/drawing/2014/main" id="{59CB91DC-4DF4-4AD0-AF01-1EABAE51F57E}"/>
              </a:ext>
            </a:extLst>
          </p:cNvPr>
          <p:cNvSpPr>
            <a:spLocks noGrp="1"/>
          </p:cNvSpPr>
          <p:nvPr>
            <p:ph type="body" sz="quarter" idx="20" hasCustomPrompt="1"/>
          </p:nvPr>
        </p:nvSpPr>
        <p:spPr>
          <a:xfrm>
            <a:off x="474663" y="1902461"/>
            <a:ext cx="1181100" cy="728663"/>
          </a:xfrm>
        </p:spPr>
        <p:txBody>
          <a:bodyPr>
            <a:noAutofit/>
          </a:bodyPr>
          <a:lstStyle>
            <a:lvl1pPr algn="r">
              <a:defRPr sz="4800" b="1">
                <a:solidFill>
                  <a:schemeClr val="accent1"/>
                </a:solidFill>
              </a:defRPr>
            </a:lvl1pPr>
          </a:lstStyle>
          <a:p>
            <a:pPr lvl="0"/>
            <a:r>
              <a:rPr lang="en-US"/>
              <a:t>###</a:t>
            </a:r>
          </a:p>
        </p:txBody>
      </p:sp>
      <p:sp>
        <p:nvSpPr>
          <p:cNvPr id="18" name="Text Placeholder 11">
            <a:extLst>
              <a:ext uri="{FF2B5EF4-FFF2-40B4-BE49-F238E27FC236}">
                <a16:creationId xmlns:a16="http://schemas.microsoft.com/office/drawing/2014/main" id="{12CCBED3-7922-4F06-BEFD-5B0A550ADCC6}"/>
              </a:ext>
            </a:extLst>
          </p:cNvPr>
          <p:cNvSpPr>
            <a:spLocks noGrp="1"/>
          </p:cNvSpPr>
          <p:nvPr>
            <p:ph type="body" sz="quarter" idx="21" hasCustomPrompt="1"/>
          </p:nvPr>
        </p:nvSpPr>
        <p:spPr>
          <a:xfrm>
            <a:off x="1819275" y="1684020"/>
            <a:ext cx="4017963" cy="1165543"/>
          </a:xfrm>
        </p:spPr>
        <p:txBody>
          <a:bodyPr anchor="ctr" anchorCtr="0"/>
          <a:lstStyle>
            <a:lvl1pPr>
              <a:defRPr/>
            </a:lvl1pPr>
          </a:lstStyle>
          <a:p>
            <a:pPr lvl="0"/>
            <a:r>
              <a:rPr lang="en-US"/>
              <a:t>Text</a:t>
            </a:r>
          </a:p>
        </p:txBody>
      </p:sp>
      <p:sp>
        <p:nvSpPr>
          <p:cNvPr id="19" name="Text Placeholder 4">
            <a:extLst>
              <a:ext uri="{FF2B5EF4-FFF2-40B4-BE49-F238E27FC236}">
                <a16:creationId xmlns:a16="http://schemas.microsoft.com/office/drawing/2014/main" id="{954559F2-4BEB-432F-8317-1B81653E1CBA}"/>
              </a:ext>
            </a:extLst>
          </p:cNvPr>
          <p:cNvSpPr>
            <a:spLocks noGrp="1"/>
          </p:cNvSpPr>
          <p:nvPr>
            <p:ph type="body" sz="quarter" idx="22" hasCustomPrompt="1"/>
          </p:nvPr>
        </p:nvSpPr>
        <p:spPr>
          <a:xfrm>
            <a:off x="474663" y="3251789"/>
            <a:ext cx="1181100" cy="728663"/>
          </a:xfrm>
        </p:spPr>
        <p:txBody>
          <a:bodyPr>
            <a:noAutofit/>
          </a:bodyPr>
          <a:lstStyle>
            <a:lvl1pPr algn="r">
              <a:defRPr sz="4800" b="1">
                <a:solidFill>
                  <a:schemeClr val="accent1"/>
                </a:solidFill>
              </a:defRPr>
            </a:lvl1pPr>
          </a:lstStyle>
          <a:p>
            <a:pPr lvl="0"/>
            <a:r>
              <a:rPr lang="en-US"/>
              <a:t>###</a:t>
            </a:r>
          </a:p>
        </p:txBody>
      </p:sp>
      <p:sp>
        <p:nvSpPr>
          <p:cNvPr id="20" name="Text Placeholder 11">
            <a:extLst>
              <a:ext uri="{FF2B5EF4-FFF2-40B4-BE49-F238E27FC236}">
                <a16:creationId xmlns:a16="http://schemas.microsoft.com/office/drawing/2014/main" id="{4BC5906F-3912-4B4A-B84B-CD3A1BD7E43B}"/>
              </a:ext>
            </a:extLst>
          </p:cNvPr>
          <p:cNvSpPr>
            <a:spLocks noGrp="1"/>
          </p:cNvSpPr>
          <p:nvPr>
            <p:ph type="body" sz="quarter" idx="23" hasCustomPrompt="1"/>
          </p:nvPr>
        </p:nvSpPr>
        <p:spPr>
          <a:xfrm>
            <a:off x="1819275" y="3033348"/>
            <a:ext cx="4017963" cy="1165543"/>
          </a:xfrm>
        </p:spPr>
        <p:txBody>
          <a:bodyPr anchor="ctr" anchorCtr="0"/>
          <a:lstStyle>
            <a:lvl1pPr>
              <a:defRPr/>
            </a:lvl1pPr>
          </a:lstStyle>
          <a:p>
            <a:pPr lvl="0"/>
            <a:r>
              <a:rPr lang="en-US"/>
              <a:t>Text</a:t>
            </a:r>
          </a:p>
        </p:txBody>
      </p:sp>
      <p:sp>
        <p:nvSpPr>
          <p:cNvPr id="21" name="Text Placeholder 4">
            <a:extLst>
              <a:ext uri="{FF2B5EF4-FFF2-40B4-BE49-F238E27FC236}">
                <a16:creationId xmlns:a16="http://schemas.microsoft.com/office/drawing/2014/main" id="{F85BC672-74D2-4C52-8B85-8578C5DFC828}"/>
              </a:ext>
            </a:extLst>
          </p:cNvPr>
          <p:cNvSpPr>
            <a:spLocks noGrp="1"/>
          </p:cNvSpPr>
          <p:nvPr>
            <p:ph type="body" sz="quarter" idx="24" hasCustomPrompt="1"/>
          </p:nvPr>
        </p:nvSpPr>
        <p:spPr>
          <a:xfrm>
            <a:off x="474663" y="4601117"/>
            <a:ext cx="1181100" cy="728663"/>
          </a:xfrm>
        </p:spPr>
        <p:txBody>
          <a:bodyPr>
            <a:noAutofit/>
          </a:bodyPr>
          <a:lstStyle>
            <a:lvl1pPr algn="r">
              <a:defRPr sz="4800" b="1">
                <a:solidFill>
                  <a:schemeClr val="accent1"/>
                </a:solidFill>
              </a:defRPr>
            </a:lvl1pPr>
          </a:lstStyle>
          <a:p>
            <a:pPr lvl="0"/>
            <a:r>
              <a:rPr lang="en-US"/>
              <a:t>###</a:t>
            </a:r>
          </a:p>
        </p:txBody>
      </p:sp>
      <p:sp>
        <p:nvSpPr>
          <p:cNvPr id="22" name="Text Placeholder 11">
            <a:extLst>
              <a:ext uri="{FF2B5EF4-FFF2-40B4-BE49-F238E27FC236}">
                <a16:creationId xmlns:a16="http://schemas.microsoft.com/office/drawing/2014/main" id="{D0D08D10-391D-4DB3-9818-3C9216147327}"/>
              </a:ext>
            </a:extLst>
          </p:cNvPr>
          <p:cNvSpPr>
            <a:spLocks noGrp="1"/>
          </p:cNvSpPr>
          <p:nvPr>
            <p:ph type="body" sz="quarter" idx="25" hasCustomPrompt="1"/>
          </p:nvPr>
        </p:nvSpPr>
        <p:spPr>
          <a:xfrm>
            <a:off x="1819275" y="4382676"/>
            <a:ext cx="4017963" cy="1165543"/>
          </a:xfrm>
        </p:spPr>
        <p:txBody>
          <a:bodyPr anchor="ctr" anchorCtr="0"/>
          <a:lstStyle>
            <a:lvl1pPr>
              <a:defRPr/>
            </a:lvl1pPr>
          </a:lstStyle>
          <a:p>
            <a:pPr lvl="0"/>
            <a:r>
              <a:rPr lang="en-US"/>
              <a:t>Text</a:t>
            </a:r>
          </a:p>
        </p:txBody>
      </p:sp>
      <p:sp>
        <p:nvSpPr>
          <p:cNvPr id="24" name="Title 1">
            <a:extLst>
              <a:ext uri="{FF2B5EF4-FFF2-40B4-BE49-F238E27FC236}">
                <a16:creationId xmlns:a16="http://schemas.microsoft.com/office/drawing/2014/main" id="{ED78AABC-79EC-4802-A2B6-B9374D5230C4}"/>
              </a:ext>
            </a:extLst>
          </p:cNvPr>
          <p:cNvSpPr>
            <a:spLocks noGrp="1"/>
          </p:cNvSpPr>
          <p:nvPr>
            <p:ph type="title" hasCustomPrompt="1"/>
          </p:nvPr>
        </p:nvSpPr>
        <p:spPr>
          <a:xfrm>
            <a:off x="473886" y="483074"/>
            <a:ext cx="9691194" cy="964725"/>
          </a:xfrm>
        </p:spPr>
        <p:txBody>
          <a:bodyPr>
            <a:normAutofit/>
          </a:bodyPr>
          <a:lstStyle>
            <a:lvl1pPr>
              <a:defRPr sz="3200"/>
            </a:lvl1pPr>
          </a:lstStyle>
          <a:p>
            <a:r>
              <a:rPr lang="en-US" noProof="0"/>
              <a:t>Title</a:t>
            </a:r>
          </a:p>
        </p:txBody>
      </p:sp>
      <p:pic>
        <p:nvPicPr>
          <p:cNvPr id="26" name="Graphic 25">
            <a:extLst>
              <a:ext uri="{FF2B5EF4-FFF2-40B4-BE49-F238E27FC236}">
                <a16:creationId xmlns:a16="http://schemas.microsoft.com/office/drawing/2014/main" id="{FC7B95C2-B991-4073-B8A7-873B8C0757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686550" y="1228725"/>
            <a:ext cx="5505450" cy="5629275"/>
          </a:xfrm>
          <a:prstGeom prst="rect">
            <a:avLst/>
          </a:prstGeom>
        </p:spPr>
      </p:pic>
      <p:sp>
        <p:nvSpPr>
          <p:cNvPr id="27" name="TextBox 26">
            <a:extLst>
              <a:ext uri="{FF2B5EF4-FFF2-40B4-BE49-F238E27FC236}">
                <a16:creationId xmlns:a16="http://schemas.microsoft.com/office/drawing/2014/main" id="{29A7F643-A352-4ACC-92AF-F7C0C9BEA13F}"/>
              </a:ext>
            </a:extLst>
          </p:cNvPr>
          <p:cNvSpPr txBox="1"/>
          <p:nvPr userDrawn="1"/>
        </p:nvSpPr>
        <p:spPr>
          <a:xfrm>
            <a:off x="11655493" y="6374394"/>
            <a:ext cx="40267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181C982-8F56-4D2A-A9DD-C290D28B548C}" type="slidenum">
              <a:rPr lang="lt-LT" sz="1400" smtClean="0">
                <a:latin typeface="+mj-lt"/>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lang="lt-LT" sz="2000">
              <a:latin typeface="+mj-lt"/>
            </a:endParaRPr>
          </a:p>
        </p:txBody>
      </p:sp>
      <p:sp>
        <p:nvSpPr>
          <p:cNvPr id="23" name="Picture Placeholder 16">
            <a:extLst>
              <a:ext uri="{FF2B5EF4-FFF2-40B4-BE49-F238E27FC236}">
                <a16:creationId xmlns:a16="http://schemas.microsoft.com/office/drawing/2014/main" id="{49C3C879-6D78-4CDD-A7D3-0B3D8C65024C}"/>
              </a:ext>
            </a:extLst>
          </p:cNvPr>
          <p:cNvSpPr>
            <a:spLocks noGrp="1"/>
          </p:cNvSpPr>
          <p:nvPr>
            <p:ph type="pic" sz="quarter" idx="18" hasCustomPrompt="1"/>
          </p:nvPr>
        </p:nvSpPr>
        <p:spPr>
          <a:xfrm>
            <a:off x="7712870" y="1536868"/>
            <a:ext cx="3374230" cy="4746583"/>
          </a:xfrm>
          <a:solidFill>
            <a:schemeClr val="accent6"/>
          </a:solidFill>
          <a:effectLst>
            <a:outerShdw blurRad="304800" dist="25400" dir="8400000" sx="102000" sy="102000" algn="tr" rotWithShape="0">
              <a:prstClr val="black">
                <a:alpha val="12000"/>
              </a:prstClr>
            </a:outerShdw>
          </a:effectLst>
        </p:spPr>
        <p:txBody>
          <a:bodyPr anchor="ctr" anchorCtr="0"/>
          <a:lstStyle>
            <a:lvl1pPr algn="ctr">
              <a:defRPr/>
            </a:lvl1pPr>
          </a:lstStyle>
          <a:p>
            <a:r>
              <a:rPr lang="en-US" noProof="0"/>
              <a:t>Cover</a:t>
            </a:r>
          </a:p>
        </p:txBody>
      </p:sp>
      <p:pic>
        <p:nvPicPr>
          <p:cNvPr id="16" name="Graphic 15">
            <a:extLst>
              <a:ext uri="{FF2B5EF4-FFF2-40B4-BE49-F238E27FC236}">
                <a16:creationId xmlns:a16="http://schemas.microsoft.com/office/drawing/2014/main" id="{0CEF6229-15DA-45FF-87BA-6BC1E0C7CED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380634" y="434264"/>
            <a:ext cx="1333329" cy="638175"/>
          </a:xfrm>
          <a:prstGeom prst="rect">
            <a:avLst/>
          </a:prstGeom>
        </p:spPr>
      </p:pic>
    </p:spTree>
    <p:extLst>
      <p:ext uri="{BB962C8B-B14F-4D97-AF65-F5344CB8AC3E}">
        <p14:creationId xmlns:p14="http://schemas.microsoft.com/office/powerpoint/2010/main" val="42493834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1 Content placeholder">
    <p:spTree>
      <p:nvGrpSpPr>
        <p:cNvPr id="1" name=""/>
        <p:cNvGrpSpPr/>
        <p:nvPr/>
      </p:nvGrpSpPr>
      <p:grpSpPr>
        <a:xfrm>
          <a:off x="0" y="0"/>
          <a:ext cx="0" cy="0"/>
          <a:chOff x="0" y="0"/>
          <a:chExt cx="0" cy="0"/>
        </a:xfrm>
      </p:grpSpPr>
      <p:pic>
        <p:nvPicPr>
          <p:cNvPr id="56" name="Graphic 55">
            <a:extLst>
              <a:ext uri="{FF2B5EF4-FFF2-40B4-BE49-F238E27FC236}">
                <a16:creationId xmlns:a16="http://schemas.microsoft.com/office/drawing/2014/main" id="{AED9AF4E-D24A-4E90-AAB8-28661C42E6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54563"/>
            <a:ext cx="809625" cy="676275"/>
          </a:xfrm>
          <a:prstGeom prst="rect">
            <a:avLst/>
          </a:prstGeom>
        </p:spPr>
      </p:pic>
      <p:grpSp>
        <p:nvGrpSpPr>
          <p:cNvPr id="13" name="Graphic 11">
            <a:extLst>
              <a:ext uri="{FF2B5EF4-FFF2-40B4-BE49-F238E27FC236}">
                <a16:creationId xmlns:a16="http://schemas.microsoft.com/office/drawing/2014/main" id="{2F0783E8-F0C3-4C85-B26F-7BF792AFC3F9}"/>
              </a:ext>
            </a:extLst>
          </p:cNvPr>
          <p:cNvGrpSpPr/>
          <p:nvPr/>
        </p:nvGrpSpPr>
        <p:grpSpPr>
          <a:xfrm>
            <a:off x="9439275" y="5548219"/>
            <a:ext cx="2754630" cy="1309781"/>
            <a:chOff x="9439275" y="5543455"/>
            <a:chExt cx="2754630" cy="1309781"/>
          </a:xfrm>
          <a:solidFill>
            <a:schemeClr val="accent1">
              <a:alpha val="40000"/>
            </a:schemeClr>
          </a:solidFill>
        </p:grpSpPr>
        <p:sp>
          <p:nvSpPr>
            <p:cNvPr id="14" name="Freeform: Shape 13">
              <a:extLst>
                <a:ext uri="{FF2B5EF4-FFF2-40B4-BE49-F238E27FC236}">
                  <a16:creationId xmlns:a16="http://schemas.microsoft.com/office/drawing/2014/main" id="{FA1F2849-DC8E-47BA-9BCC-BC3F9B44BC8E}"/>
                </a:ext>
              </a:extLst>
            </p:cNvPr>
            <p:cNvSpPr/>
            <p:nvPr/>
          </p:nvSpPr>
          <p:spPr>
            <a:xfrm>
              <a:off x="9439275" y="6664548"/>
              <a:ext cx="481964" cy="188689"/>
            </a:xfrm>
            <a:custGeom>
              <a:avLst/>
              <a:gdLst>
                <a:gd name="connsiteX0" fmla="*/ 481965 w 481964"/>
                <a:gd name="connsiteY0" fmla="*/ 188689 h 188689"/>
                <a:gd name="connsiteX1" fmla="*/ 0 w 481964"/>
                <a:gd name="connsiteY1" fmla="*/ 188689 h 188689"/>
                <a:gd name="connsiteX2" fmla="*/ 134303 w 481964"/>
                <a:gd name="connsiteY2" fmla="*/ 22954 h 188689"/>
                <a:gd name="connsiteX3" fmla="*/ 460058 w 481964"/>
                <a:gd name="connsiteY3" fmla="*/ 141064 h 188689"/>
                <a:gd name="connsiteX4" fmla="*/ 481965 w 481964"/>
                <a:gd name="connsiteY4" fmla="*/ 188689 h 188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964" h="188689">
                  <a:moveTo>
                    <a:pt x="481965" y="188689"/>
                  </a:moveTo>
                  <a:lnTo>
                    <a:pt x="0" y="188689"/>
                  </a:lnTo>
                  <a:cubicBezTo>
                    <a:pt x="17145" y="118205"/>
                    <a:pt x="63818" y="56292"/>
                    <a:pt x="134303" y="22954"/>
                  </a:cubicBezTo>
                  <a:cubicBezTo>
                    <a:pt x="257175" y="-34196"/>
                    <a:pt x="402908" y="19144"/>
                    <a:pt x="460058" y="141064"/>
                  </a:cubicBezTo>
                  <a:lnTo>
                    <a:pt x="481965" y="188689"/>
                  </a:lnTo>
                  <a:close/>
                </a:path>
              </a:pathLst>
            </a:custGeom>
            <a:solidFill>
              <a:schemeClr val="accent2">
                <a:alpha val="40000"/>
              </a:schemeClr>
            </a:solidFill>
            <a:ln w="9525" cap="flat">
              <a:noFill/>
              <a:prstDash val="solid"/>
              <a:miter/>
            </a:ln>
          </p:spPr>
          <p:txBody>
            <a:bodyPr rtlCol="0" anchor="ctr"/>
            <a:lstStyle/>
            <a:p>
              <a:endParaRPr lang="lt-LT"/>
            </a:p>
          </p:txBody>
        </p:sp>
        <p:sp>
          <p:nvSpPr>
            <p:cNvPr id="15" name="Freeform: Shape 14">
              <a:extLst>
                <a:ext uri="{FF2B5EF4-FFF2-40B4-BE49-F238E27FC236}">
                  <a16:creationId xmlns:a16="http://schemas.microsoft.com/office/drawing/2014/main" id="{7CF2706C-EDF2-4CE0-BAFD-F03F5117130E}"/>
                </a:ext>
              </a:extLst>
            </p:cNvPr>
            <p:cNvSpPr/>
            <p:nvPr/>
          </p:nvSpPr>
          <p:spPr>
            <a:xfrm>
              <a:off x="9882093" y="6371178"/>
              <a:ext cx="625886" cy="482059"/>
            </a:xfrm>
            <a:custGeom>
              <a:avLst/>
              <a:gdLst>
                <a:gd name="connsiteX0" fmla="*/ 625887 w 625886"/>
                <a:gd name="connsiteY0" fmla="*/ 482059 h 482059"/>
                <a:gd name="connsiteX1" fmla="*/ 85819 w 625886"/>
                <a:gd name="connsiteY1" fmla="*/ 482059 h 482059"/>
                <a:gd name="connsiteX2" fmla="*/ 22954 w 625886"/>
                <a:gd name="connsiteY2" fmla="*/ 347757 h 482059"/>
                <a:gd name="connsiteX3" fmla="*/ 141064 w 625886"/>
                <a:gd name="connsiteY3" fmla="*/ 22954 h 482059"/>
                <a:gd name="connsiteX4" fmla="*/ 466819 w 625886"/>
                <a:gd name="connsiteY4" fmla="*/ 141064 h 482059"/>
                <a:gd name="connsiteX5" fmla="*/ 625887 w 625886"/>
                <a:gd name="connsiteY5" fmla="*/ 482059 h 48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886" h="482059">
                  <a:moveTo>
                    <a:pt x="625887" y="482059"/>
                  </a:moveTo>
                  <a:lnTo>
                    <a:pt x="85819" y="482059"/>
                  </a:lnTo>
                  <a:lnTo>
                    <a:pt x="22954" y="347757"/>
                  </a:lnTo>
                  <a:cubicBezTo>
                    <a:pt x="-34196" y="224884"/>
                    <a:pt x="19144" y="80104"/>
                    <a:pt x="141064" y="22954"/>
                  </a:cubicBezTo>
                  <a:cubicBezTo>
                    <a:pt x="263937" y="-34196"/>
                    <a:pt x="409669" y="19144"/>
                    <a:pt x="466819" y="141064"/>
                  </a:cubicBezTo>
                  <a:lnTo>
                    <a:pt x="625887" y="482059"/>
                  </a:lnTo>
                  <a:close/>
                </a:path>
              </a:pathLst>
            </a:custGeom>
            <a:solidFill>
              <a:schemeClr val="accent1">
                <a:alpha val="35000"/>
              </a:schemeClr>
            </a:solidFill>
            <a:ln w="9525" cap="flat">
              <a:noFill/>
              <a:prstDash val="solid"/>
              <a:miter/>
            </a:ln>
          </p:spPr>
          <p:txBody>
            <a:bodyPr rtlCol="0" anchor="ctr"/>
            <a:lstStyle/>
            <a:p>
              <a:endParaRPr lang="lt-LT"/>
            </a:p>
          </p:txBody>
        </p:sp>
        <p:sp>
          <p:nvSpPr>
            <p:cNvPr id="16" name="Freeform: Shape 15">
              <a:extLst>
                <a:ext uri="{FF2B5EF4-FFF2-40B4-BE49-F238E27FC236}">
                  <a16:creationId xmlns:a16="http://schemas.microsoft.com/office/drawing/2014/main" id="{FDA862E2-583C-4EDA-ADBE-262A254AE92D}"/>
                </a:ext>
              </a:extLst>
            </p:cNvPr>
            <p:cNvSpPr/>
            <p:nvPr/>
          </p:nvSpPr>
          <p:spPr>
            <a:xfrm>
              <a:off x="10513600" y="6466428"/>
              <a:ext cx="581119" cy="386809"/>
            </a:xfrm>
            <a:custGeom>
              <a:avLst/>
              <a:gdLst>
                <a:gd name="connsiteX0" fmla="*/ 581120 w 581119"/>
                <a:gd name="connsiteY0" fmla="*/ 386809 h 386809"/>
                <a:gd name="connsiteX1" fmla="*/ 41052 w 581119"/>
                <a:gd name="connsiteY1" fmla="*/ 386809 h 386809"/>
                <a:gd name="connsiteX2" fmla="*/ 22954 w 581119"/>
                <a:gd name="connsiteY2" fmla="*/ 348709 h 386809"/>
                <a:gd name="connsiteX3" fmla="*/ 141064 w 581119"/>
                <a:gd name="connsiteY3" fmla="*/ 22954 h 386809"/>
                <a:gd name="connsiteX4" fmla="*/ 466820 w 581119"/>
                <a:gd name="connsiteY4" fmla="*/ 141064 h 386809"/>
                <a:gd name="connsiteX5" fmla="*/ 581120 w 581119"/>
                <a:gd name="connsiteY5" fmla="*/ 386809 h 38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119" h="386809">
                  <a:moveTo>
                    <a:pt x="581120" y="386809"/>
                  </a:moveTo>
                  <a:lnTo>
                    <a:pt x="41052" y="386809"/>
                  </a:lnTo>
                  <a:lnTo>
                    <a:pt x="22954" y="348709"/>
                  </a:lnTo>
                  <a:cubicBezTo>
                    <a:pt x="-34196" y="225837"/>
                    <a:pt x="19145" y="80104"/>
                    <a:pt x="141064" y="22954"/>
                  </a:cubicBezTo>
                  <a:cubicBezTo>
                    <a:pt x="263937" y="-34196"/>
                    <a:pt x="409670" y="19144"/>
                    <a:pt x="466820" y="141064"/>
                  </a:cubicBezTo>
                  <a:lnTo>
                    <a:pt x="581120" y="386809"/>
                  </a:lnTo>
                  <a:close/>
                </a:path>
              </a:pathLst>
            </a:custGeom>
            <a:solidFill>
              <a:schemeClr val="accent2">
                <a:alpha val="40000"/>
              </a:schemeClr>
            </a:solidFill>
            <a:ln w="9525" cap="flat">
              <a:noFill/>
              <a:prstDash val="solid"/>
              <a:miter/>
            </a:ln>
          </p:spPr>
          <p:txBody>
            <a:bodyPr rtlCol="0" anchor="ctr"/>
            <a:lstStyle/>
            <a:p>
              <a:endParaRPr lang="lt-LT"/>
            </a:p>
          </p:txBody>
        </p:sp>
        <p:sp>
          <p:nvSpPr>
            <p:cNvPr id="17" name="Freeform: Shape 16">
              <a:extLst>
                <a:ext uri="{FF2B5EF4-FFF2-40B4-BE49-F238E27FC236}">
                  <a16:creationId xmlns:a16="http://schemas.microsoft.com/office/drawing/2014/main" id="{99113187-8F38-44B2-884A-67ED4710FD52}"/>
                </a:ext>
              </a:extLst>
            </p:cNvPr>
            <p:cNvSpPr/>
            <p:nvPr/>
          </p:nvSpPr>
          <p:spPr>
            <a:xfrm>
              <a:off x="10911745" y="6061615"/>
              <a:ext cx="769714" cy="791621"/>
            </a:xfrm>
            <a:custGeom>
              <a:avLst/>
              <a:gdLst>
                <a:gd name="connsiteX0" fmla="*/ 769714 w 769714"/>
                <a:gd name="connsiteY0" fmla="*/ 791622 h 791621"/>
                <a:gd name="connsiteX1" fmla="*/ 229647 w 769714"/>
                <a:gd name="connsiteY1" fmla="*/ 791622 h 791621"/>
                <a:gd name="connsiteX2" fmla="*/ 22954 w 769714"/>
                <a:gd name="connsiteY2" fmla="*/ 348709 h 791621"/>
                <a:gd name="connsiteX3" fmla="*/ 141064 w 769714"/>
                <a:gd name="connsiteY3" fmla="*/ 22954 h 791621"/>
                <a:gd name="connsiteX4" fmla="*/ 466820 w 769714"/>
                <a:gd name="connsiteY4" fmla="*/ 141064 h 791621"/>
                <a:gd name="connsiteX5" fmla="*/ 769714 w 769714"/>
                <a:gd name="connsiteY5" fmla="*/ 791622 h 79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714" h="791621">
                  <a:moveTo>
                    <a:pt x="769714" y="791622"/>
                  </a:moveTo>
                  <a:lnTo>
                    <a:pt x="229647" y="791622"/>
                  </a:lnTo>
                  <a:lnTo>
                    <a:pt x="22954" y="348709"/>
                  </a:lnTo>
                  <a:cubicBezTo>
                    <a:pt x="-34196" y="225837"/>
                    <a:pt x="19145" y="80104"/>
                    <a:pt x="141064" y="22954"/>
                  </a:cubicBezTo>
                  <a:cubicBezTo>
                    <a:pt x="263937" y="-34196"/>
                    <a:pt x="409670" y="19144"/>
                    <a:pt x="466820" y="141064"/>
                  </a:cubicBezTo>
                  <a:lnTo>
                    <a:pt x="769714" y="791622"/>
                  </a:lnTo>
                  <a:close/>
                </a:path>
              </a:pathLst>
            </a:custGeom>
            <a:solidFill>
              <a:schemeClr val="accent1">
                <a:alpha val="35000"/>
              </a:schemeClr>
            </a:solidFill>
            <a:ln w="9525" cap="flat">
              <a:noFill/>
              <a:prstDash val="solid"/>
              <a:miter/>
            </a:ln>
          </p:spPr>
          <p:txBody>
            <a:bodyPr rtlCol="0" anchor="ctr"/>
            <a:lstStyle/>
            <a:p>
              <a:endParaRPr lang="lt-LT"/>
            </a:p>
          </p:txBody>
        </p:sp>
        <p:sp>
          <p:nvSpPr>
            <p:cNvPr id="18" name="Freeform: Shape 17">
              <a:extLst>
                <a:ext uri="{FF2B5EF4-FFF2-40B4-BE49-F238E27FC236}">
                  <a16:creationId xmlns:a16="http://schemas.microsoft.com/office/drawing/2014/main" id="{1CCB63ED-DBFC-401A-AA30-CBA26FC737DA}"/>
                </a:ext>
              </a:extLst>
            </p:cNvPr>
            <p:cNvSpPr/>
            <p:nvPr/>
          </p:nvSpPr>
          <p:spPr>
            <a:xfrm>
              <a:off x="11256550" y="5543455"/>
              <a:ext cx="937354" cy="1309781"/>
            </a:xfrm>
            <a:custGeom>
              <a:avLst/>
              <a:gdLst>
                <a:gd name="connsiteX0" fmla="*/ 937355 w 937354"/>
                <a:gd name="connsiteY0" fmla="*/ 1150715 h 1309781"/>
                <a:gd name="connsiteX1" fmla="*/ 937355 w 937354"/>
                <a:gd name="connsiteY1" fmla="*/ 1309782 h 1309781"/>
                <a:gd name="connsiteX2" fmla="*/ 471582 w 937354"/>
                <a:gd name="connsiteY2" fmla="*/ 1309782 h 1309781"/>
                <a:gd name="connsiteX3" fmla="*/ 22954 w 937354"/>
                <a:gd name="connsiteY3" fmla="*/ 348709 h 1309781"/>
                <a:gd name="connsiteX4" fmla="*/ 141065 w 937354"/>
                <a:gd name="connsiteY4" fmla="*/ 22954 h 1309781"/>
                <a:gd name="connsiteX5" fmla="*/ 466820 w 937354"/>
                <a:gd name="connsiteY5" fmla="*/ 141064 h 1309781"/>
                <a:gd name="connsiteX6" fmla="*/ 937355 w 937354"/>
                <a:gd name="connsiteY6" fmla="*/ 1150715 h 130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354" h="1309781">
                  <a:moveTo>
                    <a:pt x="937355" y="1150715"/>
                  </a:moveTo>
                  <a:lnTo>
                    <a:pt x="937355" y="1309782"/>
                  </a:lnTo>
                  <a:lnTo>
                    <a:pt x="471582" y="1309782"/>
                  </a:lnTo>
                  <a:lnTo>
                    <a:pt x="22954" y="348709"/>
                  </a:lnTo>
                  <a:cubicBezTo>
                    <a:pt x="-34196" y="225837"/>
                    <a:pt x="19145" y="80104"/>
                    <a:pt x="141065" y="22954"/>
                  </a:cubicBezTo>
                  <a:cubicBezTo>
                    <a:pt x="263937" y="-34196"/>
                    <a:pt x="409670" y="19144"/>
                    <a:pt x="466820" y="141064"/>
                  </a:cubicBezTo>
                  <a:lnTo>
                    <a:pt x="937355" y="1150715"/>
                  </a:lnTo>
                  <a:close/>
                </a:path>
              </a:pathLst>
            </a:custGeom>
            <a:solidFill>
              <a:schemeClr val="accent2">
                <a:alpha val="40000"/>
              </a:schemeClr>
            </a:solidFill>
            <a:ln w="9525" cap="flat">
              <a:noFill/>
              <a:prstDash val="solid"/>
              <a:miter/>
            </a:ln>
          </p:spPr>
          <p:txBody>
            <a:bodyPr rtlCol="0" anchor="ctr"/>
            <a:lstStyle/>
            <a:p>
              <a:endParaRPr lang="lt-LT"/>
            </a:p>
          </p:txBody>
        </p:sp>
        <p:sp>
          <p:nvSpPr>
            <p:cNvPr id="19" name="Freeform: Shape 18">
              <a:extLst>
                <a:ext uri="{FF2B5EF4-FFF2-40B4-BE49-F238E27FC236}">
                  <a16:creationId xmlns:a16="http://schemas.microsoft.com/office/drawing/2014/main" id="{8E828136-B649-4F59-8DDC-8FBEEAEDD11A}"/>
                </a:ext>
              </a:extLst>
            </p:cNvPr>
            <p:cNvSpPr/>
            <p:nvPr/>
          </p:nvSpPr>
          <p:spPr>
            <a:xfrm>
              <a:off x="11902345" y="5669606"/>
              <a:ext cx="291559" cy="923598"/>
            </a:xfrm>
            <a:custGeom>
              <a:avLst/>
              <a:gdLst>
                <a:gd name="connsiteX0" fmla="*/ 291560 w 291559"/>
                <a:gd name="connsiteY0" fmla="*/ 4436 h 923598"/>
                <a:gd name="connsiteX1" fmla="*/ 291560 w 291559"/>
                <a:gd name="connsiteY1" fmla="*/ 923599 h 923598"/>
                <a:gd name="connsiteX2" fmla="*/ 22954 w 291559"/>
                <a:gd name="connsiteY2" fmla="*/ 348289 h 923598"/>
                <a:gd name="connsiteX3" fmla="*/ 141064 w 291559"/>
                <a:gd name="connsiteY3" fmla="*/ 22534 h 923598"/>
                <a:gd name="connsiteX4" fmla="*/ 291560 w 291559"/>
                <a:gd name="connsiteY4" fmla="*/ 4436 h 923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559" h="923598">
                  <a:moveTo>
                    <a:pt x="291560" y="4436"/>
                  </a:moveTo>
                  <a:lnTo>
                    <a:pt x="291560" y="923599"/>
                  </a:lnTo>
                  <a:lnTo>
                    <a:pt x="22954" y="348289"/>
                  </a:lnTo>
                  <a:cubicBezTo>
                    <a:pt x="-34196" y="225416"/>
                    <a:pt x="19145" y="79684"/>
                    <a:pt x="141064" y="22534"/>
                  </a:cubicBezTo>
                  <a:cubicBezTo>
                    <a:pt x="189642" y="626"/>
                    <a:pt x="242029" y="-5089"/>
                    <a:pt x="291560" y="4436"/>
                  </a:cubicBezTo>
                  <a:close/>
                </a:path>
              </a:pathLst>
            </a:custGeom>
            <a:solidFill>
              <a:schemeClr val="accent2">
                <a:alpha val="40000"/>
              </a:schemeClr>
            </a:solidFill>
            <a:ln w="9525" cap="flat">
              <a:noFill/>
              <a:prstDash val="solid"/>
              <a:miter/>
            </a:ln>
          </p:spPr>
          <p:txBody>
            <a:bodyPr rtlCol="0" anchor="ctr"/>
            <a:lstStyle/>
            <a:p>
              <a:endParaRPr lang="lt-LT"/>
            </a:p>
          </p:txBody>
        </p:sp>
      </p:grpSp>
      <p:sp>
        <p:nvSpPr>
          <p:cNvPr id="2" name="Title 1">
            <a:extLst>
              <a:ext uri="{FF2B5EF4-FFF2-40B4-BE49-F238E27FC236}">
                <a16:creationId xmlns:a16="http://schemas.microsoft.com/office/drawing/2014/main" id="{C7AA1E0C-A3FB-4F32-96A7-8EA6B5A8B07F}"/>
              </a:ext>
            </a:extLst>
          </p:cNvPr>
          <p:cNvSpPr>
            <a:spLocks noGrp="1"/>
          </p:cNvSpPr>
          <p:nvPr>
            <p:ph type="title" hasCustomPrompt="1"/>
          </p:nvPr>
        </p:nvSpPr>
        <p:spPr>
          <a:xfrm>
            <a:off x="473886" y="483074"/>
            <a:ext cx="9691194" cy="482059"/>
          </a:xfrm>
        </p:spPr>
        <p:txBody>
          <a:bodyPr>
            <a:normAutofit/>
          </a:bodyPr>
          <a:lstStyle>
            <a:lvl1pPr>
              <a:defRPr sz="3200"/>
            </a:lvl1pPr>
          </a:lstStyle>
          <a:p>
            <a:r>
              <a:rPr lang="en-US" noProof="0"/>
              <a:t>Title</a:t>
            </a:r>
          </a:p>
        </p:txBody>
      </p:sp>
      <p:sp>
        <p:nvSpPr>
          <p:cNvPr id="9" name="TextBox 8">
            <a:extLst>
              <a:ext uri="{FF2B5EF4-FFF2-40B4-BE49-F238E27FC236}">
                <a16:creationId xmlns:a16="http://schemas.microsoft.com/office/drawing/2014/main" id="{8CCF8E2D-854E-4DDA-B9B6-ABCF41B7EB16}"/>
              </a:ext>
            </a:extLst>
          </p:cNvPr>
          <p:cNvSpPr txBox="1"/>
          <p:nvPr userDrawn="1"/>
        </p:nvSpPr>
        <p:spPr>
          <a:xfrm>
            <a:off x="11655493" y="6374394"/>
            <a:ext cx="40267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181C982-8F56-4D2A-A9DD-C290D28B548C}" type="slidenum">
              <a:rPr lang="lt-LT" sz="1400" smtClean="0">
                <a:latin typeface="+mj-lt"/>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lang="lt-LT" sz="2000">
              <a:latin typeface="+mj-lt"/>
            </a:endParaRPr>
          </a:p>
        </p:txBody>
      </p:sp>
      <p:sp>
        <p:nvSpPr>
          <p:cNvPr id="20" name="Picture Placeholder 10">
            <a:extLst>
              <a:ext uri="{FF2B5EF4-FFF2-40B4-BE49-F238E27FC236}">
                <a16:creationId xmlns:a16="http://schemas.microsoft.com/office/drawing/2014/main" id="{D21A184D-0EF9-4702-B6A6-6BC1318123A0}"/>
              </a:ext>
            </a:extLst>
          </p:cNvPr>
          <p:cNvSpPr>
            <a:spLocks noGrp="1"/>
          </p:cNvSpPr>
          <p:nvPr>
            <p:ph type="pic" sz="quarter" idx="21" hasCustomPrompt="1"/>
          </p:nvPr>
        </p:nvSpPr>
        <p:spPr>
          <a:xfrm>
            <a:off x="994770" y="1432162"/>
            <a:ext cx="1231265" cy="1231265"/>
          </a:xfrm>
          <a:prstGeom prst="ellipse">
            <a:avLst/>
          </a:prstGeom>
          <a:solidFill>
            <a:schemeClr val="accent6"/>
          </a:solidFill>
        </p:spPr>
        <p:txBody>
          <a:bodyPr anchor="ctr" anchorCtr="0"/>
          <a:lstStyle>
            <a:lvl1pPr algn="ctr">
              <a:defRPr/>
            </a:lvl1pPr>
          </a:lstStyle>
          <a:p>
            <a:r>
              <a:rPr lang="lt-LT"/>
              <a:t>Photo</a:t>
            </a:r>
          </a:p>
        </p:txBody>
      </p:sp>
      <p:sp>
        <p:nvSpPr>
          <p:cNvPr id="21" name="Text Placeholder 4">
            <a:extLst>
              <a:ext uri="{FF2B5EF4-FFF2-40B4-BE49-F238E27FC236}">
                <a16:creationId xmlns:a16="http://schemas.microsoft.com/office/drawing/2014/main" id="{B09FC829-840B-40B4-95AC-FCB4D18EE02B}"/>
              </a:ext>
            </a:extLst>
          </p:cNvPr>
          <p:cNvSpPr>
            <a:spLocks noGrp="1"/>
          </p:cNvSpPr>
          <p:nvPr>
            <p:ph type="body" sz="quarter" idx="22" hasCustomPrompt="1"/>
          </p:nvPr>
        </p:nvSpPr>
        <p:spPr>
          <a:xfrm>
            <a:off x="508087" y="2846193"/>
            <a:ext cx="2204633" cy="430887"/>
          </a:xfrm>
        </p:spPr>
        <p:txBody>
          <a:bodyPr wrap="square">
            <a:spAutoFit/>
          </a:bodyPr>
          <a:lstStyle>
            <a:lvl1pPr algn="ctr">
              <a:defRPr sz="1400" b="1">
                <a:solidFill>
                  <a:schemeClr val="accent1"/>
                </a:solidFill>
                <a:latin typeface="+mj-lt"/>
                <a:sym typeface="Wingdings" panose="05000000000000000000" pitchFamily="2" charset="2"/>
              </a:defRPr>
            </a:lvl1pPr>
            <a:lvl2pPr marL="0" indent="0" algn="ctr">
              <a:spcBef>
                <a:spcPts val="0"/>
              </a:spcBef>
              <a:buNone/>
              <a:defRPr sz="1400"/>
            </a:lvl2pPr>
          </a:lstStyle>
          <a:p>
            <a:pPr lvl="0"/>
            <a:r>
              <a:rPr lang="lt-LT"/>
              <a:t>Name</a:t>
            </a:r>
            <a:r>
              <a:rPr lang="en-US"/>
              <a:t></a:t>
            </a:r>
            <a:r>
              <a:rPr lang="lt-LT" err="1"/>
              <a:t>Position</a:t>
            </a:r>
            <a:endParaRPr lang="en-US"/>
          </a:p>
          <a:p>
            <a:pPr lvl="1"/>
            <a:r>
              <a:rPr lang="en-US"/>
              <a:t>Second level</a:t>
            </a:r>
          </a:p>
        </p:txBody>
      </p:sp>
      <p:sp>
        <p:nvSpPr>
          <p:cNvPr id="42" name="Picture Placeholder 10">
            <a:extLst>
              <a:ext uri="{FF2B5EF4-FFF2-40B4-BE49-F238E27FC236}">
                <a16:creationId xmlns:a16="http://schemas.microsoft.com/office/drawing/2014/main" id="{775DA978-9CDD-4AD0-9BBA-5909A45F1835}"/>
              </a:ext>
            </a:extLst>
          </p:cNvPr>
          <p:cNvSpPr>
            <a:spLocks noGrp="1"/>
          </p:cNvSpPr>
          <p:nvPr>
            <p:ph type="pic" sz="quarter" idx="23" hasCustomPrompt="1"/>
          </p:nvPr>
        </p:nvSpPr>
        <p:spPr>
          <a:xfrm>
            <a:off x="4004670" y="1432162"/>
            <a:ext cx="1231265" cy="1231265"/>
          </a:xfrm>
          <a:prstGeom prst="ellipse">
            <a:avLst/>
          </a:prstGeom>
          <a:solidFill>
            <a:schemeClr val="accent6"/>
          </a:solidFill>
        </p:spPr>
        <p:txBody>
          <a:bodyPr anchor="ctr" anchorCtr="0"/>
          <a:lstStyle>
            <a:lvl1pPr algn="ctr">
              <a:defRPr/>
            </a:lvl1pPr>
          </a:lstStyle>
          <a:p>
            <a:r>
              <a:rPr lang="lt-LT"/>
              <a:t>Photo</a:t>
            </a:r>
          </a:p>
        </p:txBody>
      </p:sp>
      <p:sp>
        <p:nvSpPr>
          <p:cNvPr id="43" name="Text Placeholder 4">
            <a:extLst>
              <a:ext uri="{FF2B5EF4-FFF2-40B4-BE49-F238E27FC236}">
                <a16:creationId xmlns:a16="http://schemas.microsoft.com/office/drawing/2014/main" id="{8C124A7C-6CD6-48D8-AA31-407F744DE283}"/>
              </a:ext>
            </a:extLst>
          </p:cNvPr>
          <p:cNvSpPr>
            <a:spLocks noGrp="1"/>
          </p:cNvSpPr>
          <p:nvPr>
            <p:ph type="body" sz="quarter" idx="24" hasCustomPrompt="1"/>
          </p:nvPr>
        </p:nvSpPr>
        <p:spPr>
          <a:xfrm>
            <a:off x="3517987" y="2846193"/>
            <a:ext cx="2204633" cy="430887"/>
          </a:xfrm>
        </p:spPr>
        <p:txBody>
          <a:bodyPr wrap="square">
            <a:spAutoFit/>
          </a:bodyPr>
          <a:lstStyle>
            <a:lvl1pPr algn="ctr">
              <a:defRPr sz="1400" b="1">
                <a:solidFill>
                  <a:schemeClr val="accent1"/>
                </a:solidFill>
                <a:latin typeface="+mj-lt"/>
                <a:sym typeface="Wingdings" panose="05000000000000000000" pitchFamily="2" charset="2"/>
              </a:defRPr>
            </a:lvl1pPr>
            <a:lvl2pPr marL="0" indent="0" algn="ctr">
              <a:spcBef>
                <a:spcPts val="0"/>
              </a:spcBef>
              <a:buNone/>
              <a:defRPr sz="1400"/>
            </a:lvl2pPr>
          </a:lstStyle>
          <a:p>
            <a:pPr lvl="0"/>
            <a:r>
              <a:rPr lang="lt-LT"/>
              <a:t>Name</a:t>
            </a:r>
            <a:r>
              <a:rPr lang="en-US"/>
              <a:t></a:t>
            </a:r>
            <a:r>
              <a:rPr lang="lt-LT" err="1"/>
              <a:t>Position</a:t>
            </a:r>
            <a:endParaRPr lang="en-US"/>
          </a:p>
          <a:p>
            <a:pPr lvl="1"/>
            <a:r>
              <a:rPr lang="en-US"/>
              <a:t>Second level</a:t>
            </a:r>
          </a:p>
        </p:txBody>
      </p:sp>
      <p:sp>
        <p:nvSpPr>
          <p:cNvPr id="44" name="Picture Placeholder 10">
            <a:extLst>
              <a:ext uri="{FF2B5EF4-FFF2-40B4-BE49-F238E27FC236}">
                <a16:creationId xmlns:a16="http://schemas.microsoft.com/office/drawing/2014/main" id="{47B1254F-9ADD-4920-B658-334019233679}"/>
              </a:ext>
            </a:extLst>
          </p:cNvPr>
          <p:cNvSpPr>
            <a:spLocks noGrp="1"/>
          </p:cNvSpPr>
          <p:nvPr>
            <p:ph type="pic" sz="quarter" idx="25" hasCustomPrompt="1"/>
          </p:nvPr>
        </p:nvSpPr>
        <p:spPr>
          <a:xfrm>
            <a:off x="7014570" y="1432162"/>
            <a:ext cx="1231265" cy="1231265"/>
          </a:xfrm>
          <a:prstGeom prst="ellipse">
            <a:avLst/>
          </a:prstGeom>
          <a:solidFill>
            <a:schemeClr val="accent6"/>
          </a:solidFill>
        </p:spPr>
        <p:txBody>
          <a:bodyPr anchor="ctr" anchorCtr="0"/>
          <a:lstStyle>
            <a:lvl1pPr algn="ctr">
              <a:defRPr/>
            </a:lvl1pPr>
          </a:lstStyle>
          <a:p>
            <a:r>
              <a:rPr lang="lt-LT"/>
              <a:t>Photo</a:t>
            </a:r>
          </a:p>
        </p:txBody>
      </p:sp>
      <p:sp>
        <p:nvSpPr>
          <p:cNvPr id="45" name="Text Placeholder 4">
            <a:extLst>
              <a:ext uri="{FF2B5EF4-FFF2-40B4-BE49-F238E27FC236}">
                <a16:creationId xmlns:a16="http://schemas.microsoft.com/office/drawing/2014/main" id="{C3F302BE-4F86-458C-BE3C-65E4489E1F11}"/>
              </a:ext>
            </a:extLst>
          </p:cNvPr>
          <p:cNvSpPr>
            <a:spLocks noGrp="1"/>
          </p:cNvSpPr>
          <p:nvPr>
            <p:ph type="body" sz="quarter" idx="26" hasCustomPrompt="1"/>
          </p:nvPr>
        </p:nvSpPr>
        <p:spPr>
          <a:xfrm>
            <a:off x="6527887" y="2846193"/>
            <a:ext cx="2204633" cy="430887"/>
          </a:xfrm>
        </p:spPr>
        <p:txBody>
          <a:bodyPr wrap="square">
            <a:spAutoFit/>
          </a:bodyPr>
          <a:lstStyle>
            <a:lvl1pPr algn="ctr">
              <a:defRPr sz="1400" b="1">
                <a:solidFill>
                  <a:schemeClr val="accent1"/>
                </a:solidFill>
                <a:latin typeface="+mj-lt"/>
                <a:sym typeface="Wingdings" panose="05000000000000000000" pitchFamily="2" charset="2"/>
              </a:defRPr>
            </a:lvl1pPr>
            <a:lvl2pPr marL="0" indent="0" algn="ctr">
              <a:spcBef>
                <a:spcPts val="0"/>
              </a:spcBef>
              <a:buNone/>
              <a:defRPr sz="1400"/>
            </a:lvl2pPr>
          </a:lstStyle>
          <a:p>
            <a:pPr lvl="0"/>
            <a:r>
              <a:rPr lang="lt-LT"/>
              <a:t>Name</a:t>
            </a:r>
            <a:r>
              <a:rPr lang="en-US"/>
              <a:t></a:t>
            </a:r>
            <a:r>
              <a:rPr lang="lt-LT" err="1"/>
              <a:t>Position</a:t>
            </a:r>
            <a:endParaRPr lang="en-US"/>
          </a:p>
          <a:p>
            <a:pPr lvl="1"/>
            <a:r>
              <a:rPr lang="en-US"/>
              <a:t>Second level</a:t>
            </a:r>
          </a:p>
        </p:txBody>
      </p:sp>
      <p:sp>
        <p:nvSpPr>
          <p:cNvPr id="46" name="Picture Placeholder 10">
            <a:extLst>
              <a:ext uri="{FF2B5EF4-FFF2-40B4-BE49-F238E27FC236}">
                <a16:creationId xmlns:a16="http://schemas.microsoft.com/office/drawing/2014/main" id="{875A0E9B-385A-4DF3-AFE5-8C08F28D1912}"/>
              </a:ext>
            </a:extLst>
          </p:cNvPr>
          <p:cNvSpPr>
            <a:spLocks noGrp="1"/>
          </p:cNvSpPr>
          <p:nvPr>
            <p:ph type="pic" sz="quarter" idx="27" hasCustomPrompt="1"/>
          </p:nvPr>
        </p:nvSpPr>
        <p:spPr>
          <a:xfrm>
            <a:off x="10025285" y="1432162"/>
            <a:ext cx="1231265" cy="1231265"/>
          </a:xfrm>
          <a:prstGeom prst="ellipse">
            <a:avLst/>
          </a:prstGeom>
          <a:solidFill>
            <a:schemeClr val="accent6"/>
          </a:solidFill>
        </p:spPr>
        <p:txBody>
          <a:bodyPr anchor="ctr" anchorCtr="0"/>
          <a:lstStyle>
            <a:lvl1pPr algn="ctr">
              <a:defRPr/>
            </a:lvl1pPr>
          </a:lstStyle>
          <a:p>
            <a:r>
              <a:rPr lang="lt-LT"/>
              <a:t>Photo</a:t>
            </a:r>
          </a:p>
        </p:txBody>
      </p:sp>
      <p:sp>
        <p:nvSpPr>
          <p:cNvPr id="47" name="Text Placeholder 4">
            <a:extLst>
              <a:ext uri="{FF2B5EF4-FFF2-40B4-BE49-F238E27FC236}">
                <a16:creationId xmlns:a16="http://schemas.microsoft.com/office/drawing/2014/main" id="{0859A755-1C21-460E-8671-61305645B5E3}"/>
              </a:ext>
            </a:extLst>
          </p:cNvPr>
          <p:cNvSpPr>
            <a:spLocks noGrp="1"/>
          </p:cNvSpPr>
          <p:nvPr>
            <p:ph type="body" sz="quarter" idx="28" hasCustomPrompt="1"/>
          </p:nvPr>
        </p:nvSpPr>
        <p:spPr>
          <a:xfrm>
            <a:off x="9538602" y="2846193"/>
            <a:ext cx="2204633" cy="430887"/>
          </a:xfrm>
        </p:spPr>
        <p:txBody>
          <a:bodyPr wrap="square">
            <a:spAutoFit/>
          </a:bodyPr>
          <a:lstStyle>
            <a:lvl1pPr algn="ctr">
              <a:defRPr sz="1400" b="1">
                <a:solidFill>
                  <a:schemeClr val="accent1"/>
                </a:solidFill>
                <a:latin typeface="+mj-lt"/>
                <a:sym typeface="Wingdings" panose="05000000000000000000" pitchFamily="2" charset="2"/>
              </a:defRPr>
            </a:lvl1pPr>
            <a:lvl2pPr marL="0" indent="0" algn="ctr">
              <a:spcBef>
                <a:spcPts val="0"/>
              </a:spcBef>
              <a:buNone/>
              <a:defRPr sz="1400"/>
            </a:lvl2pPr>
          </a:lstStyle>
          <a:p>
            <a:pPr lvl="0"/>
            <a:r>
              <a:rPr lang="lt-LT"/>
              <a:t>Name</a:t>
            </a:r>
            <a:r>
              <a:rPr lang="en-US"/>
              <a:t></a:t>
            </a:r>
            <a:r>
              <a:rPr lang="lt-LT" err="1"/>
              <a:t>Position</a:t>
            </a:r>
            <a:endParaRPr lang="en-US"/>
          </a:p>
          <a:p>
            <a:pPr lvl="1"/>
            <a:r>
              <a:rPr lang="en-US"/>
              <a:t>Second level</a:t>
            </a:r>
          </a:p>
        </p:txBody>
      </p:sp>
      <p:sp>
        <p:nvSpPr>
          <p:cNvPr id="48" name="Picture Placeholder 10">
            <a:extLst>
              <a:ext uri="{FF2B5EF4-FFF2-40B4-BE49-F238E27FC236}">
                <a16:creationId xmlns:a16="http://schemas.microsoft.com/office/drawing/2014/main" id="{24D205E0-FDC6-4B22-9B04-54A9B9001C7E}"/>
              </a:ext>
            </a:extLst>
          </p:cNvPr>
          <p:cNvSpPr>
            <a:spLocks noGrp="1"/>
          </p:cNvSpPr>
          <p:nvPr>
            <p:ph type="pic" sz="quarter" idx="29" hasCustomPrompt="1"/>
          </p:nvPr>
        </p:nvSpPr>
        <p:spPr>
          <a:xfrm>
            <a:off x="994770" y="3977104"/>
            <a:ext cx="1231265" cy="1231265"/>
          </a:xfrm>
          <a:prstGeom prst="ellipse">
            <a:avLst/>
          </a:prstGeom>
          <a:solidFill>
            <a:schemeClr val="accent6"/>
          </a:solidFill>
        </p:spPr>
        <p:txBody>
          <a:bodyPr anchor="ctr" anchorCtr="0"/>
          <a:lstStyle>
            <a:lvl1pPr algn="ctr">
              <a:defRPr/>
            </a:lvl1pPr>
          </a:lstStyle>
          <a:p>
            <a:r>
              <a:rPr lang="lt-LT"/>
              <a:t>Photo</a:t>
            </a:r>
          </a:p>
        </p:txBody>
      </p:sp>
      <p:sp>
        <p:nvSpPr>
          <p:cNvPr id="49" name="Text Placeholder 4">
            <a:extLst>
              <a:ext uri="{FF2B5EF4-FFF2-40B4-BE49-F238E27FC236}">
                <a16:creationId xmlns:a16="http://schemas.microsoft.com/office/drawing/2014/main" id="{A2D0C334-6AA6-4395-81CD-8E2439322BA4}"/>
              </a:ext>
            </a:extLst>
          </p:cNvPr>
          <p:cNvSpPr>
            <a:spLocks noGrp="1"/>
          </p:cNvSpPr>
          <p:nvPr>
            <p:ph type="body" sz="quarter" idx="30" hasCustomPrompt="1"/>
          </p:nvPr>
        </p:nvSpPr>
        <p:spPr>
          <a:xfrm>
            <a:off x="508087" y="5391135"/>
            <a:ext cx="2204633" cy="430887"/>
          </a:xfrm>
        </p:spPr>
        <p:txBody>
          <a:bodyPr wrap="square">
            <a:spAutoFit/>
          </a:bodyPr>
          <a:lstStyle>
            <a:lvl1pPr algn="ctr">
              <a:defRPr sz="1400" b="1">
                <a:solidFill>
                  <a:schemeClr val="accent1"/>
                </a:solidFill>
                <a:latin typeface="+mj-lt"/>
                <a:sym typeface="Wingdings" panose="05000000000000000000" pitchFamily="2" charset="2"/>
              </a:defRPr>
            </a:lvl1pPr>
            <a:lvl2pPr marL="0" indent="0" algn="ctr">
              <a:spcBef>
                <a:spcPts val="0"/>
              </a:spcBef>
              <a:buNone/>
              <a:defRPr sz="1400"/>
            </a:lvl2pPr>
          </a:lstStyle>
          <a:p>
            <a:pPr lvl="0"/>
            <a:r>
              <a:rPr lang="lt-LT"/>
              <a:t>Name</a:t>
            </a:r>
            <a:r>
              <a:rPr lang="en-US"/>
              <a:t></a:t>
            </a:r>
            <a:r>
              <a:rPr lang="lt-LT" err="1"/>
              <a:t>Position</a:t>
            </a:r>
            <a:endParaRPr lang="en-US"/>
          </a:p>
          <a:p>
            <a:pPr lvl="1"/>
            <a:r>
              <a:rPr lang="en-US"/>
              <a:t>Second level</a:t>
            </a:r>
          </a:p>
        </p:txBody>
      </p:sp>
      <p:sp>
        <p:nvSpPr>
          <p:cNvPr id="50" name="Picture Placeholder 10">
            <a:extLst>
              <a:ext uri="{FF2B5EF4-FFF2-40B4-BE49-F238E27FC236}">
                <a16:creationId xmlns:a16="http://schemas.microsoft.com/office/drawing/2014/main" id="{51CDE292-078B-41CF-BDE8-8F7AADF698CD}"/>
              </a:ext>
            </a:extLst>
          </p:cNvPr>
          <p:cNvSpPr>
            <a:spLocks noGrp="1"/>
          </p:cNvSpPr>
          <p:nvPr>
            <p:ph type="pic" sz="quarter" idx="31" hasCustomPrompt="1"/>
          </p:nvPr>
        </p:nvSpPr>
        <p:spPr>
          <a:xfrm>
            <a:off x="4004670" y="3977104"/>
            <a:ext cx="1231265" cy="1231265"/>
          </a:xfrm>
          <a:prstGeom prst="ellipse">
            <a:avLst/>
          </a:prstGeom>
          <a:solidFill>
            <a:schemeClr val="accent6"/>
          </a:solidFill>
        </p:spPr>
        <p:txBody>
          <a:bodyPr anchor="ctr" anchorCtr="0"/>
          <a:lstStyle>
            <a:lvl1pPr algn="ctr">
              <a:defRPr/>
            </a:lvl1pPr>
          </a:lstStyle>
          <a:p>
            <a:r>
              <a:rPr lang="lt-LT"/>
              <a:t>Photo</a:t>
            </a:r>
          </a:p>
        </p:txBody>
      </p:sp>
      <p:sp>
        <p:nvSpPr>
          <p:cNvPr id="51" name="Text Placeholder 4">
            <a:extLst>
              <a:ext uri="{FF2B5EF4-FFF2-40B4-BE49-F238E27FC236}">
                <a16:creationId xmlns:a16="http://schemas.microsoft.com/office/drawing/2014/main" id="{85E56EC7-6840-4E49-A5AF-C027CC35F917}"/>
              </a:ext>
            </a:extLst>
          </p:cNvPr>
          <p:cNvSpPr>
            <a:spLocks noGrp="1"/>
          </p:cNvSpPr>
          <p:nvPr>
            <p:ph type="body" sz="quarter" idx="32" hasCustomPrompt="1"/>
          </p:nvPr>
        </p:nvSpPr>
        <p:spPr>
          <a:xfrm>
            <a:off x="3517987" y="5391135"/>
            <a:ext cx="2204633" cy="430887"/>
          </a:xfrm>
        </p:spPr>
        <p:txBody>
          <a:bodyPr wrap="square">
            <a:spAutoFit/>
          </a:bodyPr>
          <a:lstStyle>
            <a:lvl1pPr algn="ctr">
              <a:defRPr sz="1400" b="1">
                <a:solidFill>
                  <a:schemeClr val="accent1"/>
                </a:solidFill>
                <a:latin typeface="+mj-lt"/>
                <a:sym typeface="Wingdings" panose="05000000000000000000" pitchFamily="2" charset="2"/>
              </a:defRPr>
            </a:lvl1pPr>
            <a:lvl2pPr marL="0" indent="0" algn="ctr">
              <a:spcBef>
                <a:spcPts val="0"/>
              </a:spcBef>
              <a:buNone/>
              <a:defRPr sz="1400"/>
            </a:lvl2pPr>
          </a:lstStyle>
          <a:p>
            <a:pPr lvl="0"/>
            <a:r>
              <a:rPr lang="lt-LT"/>
              <a:t>Name</a:t>
            </a:r>
            <a:r>
              <a:rPr lang="en-US"/>
              <a:t></a:t>
            </a:r>
            <a:r>
              <a:rPr lang="lt-LT" err="1"/>
              <a:t>Position</a:t>
            </a:r>
            <a:endParaRPr lang="en-US"/>
          </a:p>
          <a:p>
            <a:pPr lvl="1"/>
            <a:r>
              <a:rPr lang="en-US"/>
              <a:t>Second level</a:t>
            </a:r>
          </a:p>
        </p:txBody>
      </p:sp>
      <p:sp>
        <p:nvSpPr>
          <p:cNvPr id="52" name="Picture Placeholder 10">
            <a:extLst>
              <a:ext uri="{FF2B5EF4-FFF2-40B4-BE49-F238E27FC236}">
                <a16:creationId xmlns:a16="http://schemas.microsoft.com/office/drawing/2014/main" id="{6D16F2A9-D6D1-4EB1-8995-2C8B38CCE6CC}"/>
              </a:ext>
            </a:extLst>
          </p:cNvPr>
          <p:cNvSpPr>
            <a:spLocks noGrp="1"/>
          </p:cNvSpPr>
          <p:nvPr>
            <p:ph type="pic" sz="quarter" idx="33" hasCustomPrompt="1"/>
          </p:nvPr>
        </p:nvSpPr>
        <p:spPr>
          <a:xfrm>
            <a:off x="7014570" y="3977104"/>
            <a:ext cx="1231265" cy="1231265"/>
          </a:xfrm>
          <a:prstGeom prst="ellipse">
            <a:avLst/>
          </a:prstGeom>
          <a:solidFill>
            <a:schemeClr val="accent6"/>
          </a:solidFill>
        </p:spPr>
        <p:txBody>
          <a:bodyPr anchor="ctr" anchorCtr="0"/>
          <a:lstStyle>
            <a:lvl1pPr algn="ctr">
              <a:defRPr/>
            </a:lvl1pPr>
          </a:lstStyle>
          <a:p>
            <a:r>
              <a:rPr lang="lt-LT"/>
              <a:t>Photo</a:t>
            </a:r>
          </a:p>
        </p:txBody>
      </p:sp>
      <p:sp>
        <p:nvSpPr>
          <p:cNvPr id="53" name="Text Placeholder 4">
            <a:extLst>
              <a:ext uri="{FF2B5EF4-FFF2-40B4-BE49-F238E27FC236}">
                <a16:creationId xmlns:a16="http://schemas.microsoft.com/office/drawing/2014/main" id="{E478273E-5264-4B19-8C15-EC85EAC9F8D6}"/>
              </a:ext>
            </a:extLst>
          </p:cNvPr>
          <p:cNvSpPr>
            <a:spLocks noGrp="1"/>
          </p:cNvSpPr>
          <p:nvPr>
            <p:ph type="body" sz="quarter" idx="34" hasCustomPrompt="1"/>
          </p:nvPr>
        </p:nvSpPr>
        <p:spPr>
          <a:xfrm>
            <a:off x="6527887" y="5391135"/>
            <a:ext cx="2204633" cy="430887"/>
          </a:xfrm>
        </p:spPr>
        <p:txBody>
          <a:bodyPr wrap="square">
            <a:spAutoFit/>
          </a:bodyPr>
          <a:lstStyle>
            <a:lvl1pPr algn="ctr">
              <a:defRPr sz="1400" b="1">
                <a:solidFill>
                  <a:schemeClr val="accent1"/>
                </a:solidFill>
                <a:latin typeface="+mj-lt"/>
                <a:sym typeface="Wingdings" panose="05000000000000000000" pitchFamily="2" charset="2"/>
              </a:defRPr>
            </a:lvl1pPr>
            <a:lvl2pPr marL="0" indent="0" algn="ctr">
              <a:spcBef>
                <a:spcPts val="0"/>
              </a:spcBef>
              <a:buNone/>
              <a:defRPr sz="1400"/>
            </a:lvl2pPr>
          </a:lstStyle>
          <a:p>
            <a:pPr lvl="0"/>
            <a:r>
              <a:rPr lang="lt-LT"/>
              <a:t>Name</a:t>
            </a:r>
            <a:r>
              <a:rPr lang="en-US"/>
              <a:t></a:t>
            </a:r>
            <a:r>
              <a:rPr lang="lt-LT" err="1"/>
              <a:t>Position</a:t>
            </a:r>
            <a:endParaRPr lang="en-US"/>
          </a:p>
          <a:p>
            <a:pPr lvl="1"/>
            <a:r>
              <a:rPr lang="en-US"/>
              <a:t>Second level</a:t>
            </a:r>
          </a:p>
        </p:txBody>
      </p:sp>
      <p:sp>
        <p:nvSpPr>
          <p:cNvPr id="54" name="Picture Placeholder 10">
            <a:extLst>
              <a:ext uri="{FF2B5EF4-FFF2-40B4-BE49-F238E27FC236}">
                <a16:creationId xmlns:a16="http://schemas.microsoft.com/office/drawing/2014/main" id="{A036D6F7-1BCA-4A7A-AD97-1B29A75168E2}"/>
              </a:ext>
            </a:extLst>
          </p:cNvPr>
          <p:cNvSpPr>
            <a:spLocks noGrp="1"/>
          </p:cNvSpPr>
          <p:nvPr>
            <p:ph type="pic" sz="quarter" idx="35" hasCustomPrompt="1"/>
          </p:nvPr>
        </p:nvSpPr>
        <p:spPr>
          <a:xfrm>
            <a:off x="10025285" y="3977104"/>
            <a:ext cx="1231265" cy="1231265"/>
          </a:xfrm>
          <a:prstGeom prst="ellipse">
            <a:avLst/>
          </a:prstGeom>
          <a:solidFill>
            <a:schemeClr val="accent6"/>
          </a:solidFill>
        </p:spPr>
        <p:txBody>
          <a:bodyPr anchor="ctr" anchorCtr="0"/>
          <a:lstStyle>
            <a:lvl1pPr algn="ctr">
              <a:defRPr/>
            </a:lvl1pPr>
          </a:lstStyle>
          <a:p>
            <a:r>
              <a:rPr lang="lt-LT"/>
              <a:t>Photo</a:t>
            </a:r>
          </a:p>
        </p:txBody>
      </p:sp>
      <p:sp>
        <p:nvSpPr>
          <p:cNvPr id="55" name="Text Placeholder 4">
            <a:extLst>
              <a:ext uri="{FF2B5EF4-FFF2-40B4-BE49-F238E27FC236}">
                <a16:creationId xmlns:a16="http://schemas.microsoft.com/office/drawing/2014/main" id="{9A35EA51-BD58-4771-AB96-76D976F02A83}"/>
              </a:ext>
            </a:extLst>
          </p:cNvPr>
          <p:cNvSpPr>
            <a:spLocks noGrp="1"/>
          </p:cNvSpPr>
          <p:nvPr>
            <p:ph type="body" sz="quarter" idx="36" hasCustomPrompt="1"/>
          </p:nvPr>
        </p:nvSpPr>
        <p:spPr>
          <a:xfrm>
            <a:off x="9538602" y="5391135"/>
            <a:ext cx="2204633" cy="430887"/>
          </a:xfrm>
        </p:spPr>
        <p:txBody>
          <a:bodyPr wrap="square">
            <a:spAutoFit/>
          </a:bodyPr>
          <a:lstStyle>
            <a:lvl1pPr algn="ctr">
              <a:defRPr sz="1400" b="1">
                <a:solidFill>
                  <a:schemeClr val="accent1"/>
                </a:solidFill>
                <a:latin typeface="+mj-lt"/>
                <a:sym typeface="Wingdings" panose="05000000000000000000" pitchFamily="2" charset="2"/>
              </a:defRPr>
            </a:lvl1pPr>
            <a:lvl2pPr marL="0" indent="0" algn="ctr">
              <a:spcBef>
                <a:spcPts val="0"/>
              </a:spcBef>
              <a:buNone/>
              <a:defRPr sz="1400"/>
            </a:lvl2pPr>
          </a:lstStyle>
          <a:p>
            <a:pPr lvl="0"/>
            <a:r>
              <a:rPr lang="lt-LT"/>
              <a:t>Name</a:t>
            </a:r>
            <a:r>
              <a:rPr lang="en-US"/>
              <a:t></a:t>
            </a:r>
            <a:r>
              <a:rPr lang="lt-LT" err="1"/>
              <a:t>Position</a:t>
            </a:r>
            <a:endParaRPr lang="en-US"/>
          </a:p>
          <a:p>
            <a:pPr lvl="1"/>
            <a:r>
              <a:rPr lang="en-US"/>
              <a:t>Second level</a:t>
            </a:r>
          </a:p>
        </p:txBody>
      </p:sp>
      <p:pic>
        <p:nvPicPr>
          <p:cNvPr id="29" name="Graphic 28">
            <a:extLst>
              <a:ext uri="{FF2B5EF4-FFF2-40B4-BE49-F238E27FC236}">
                <a16:creationId xmlns:a16="http://schemas.microsoft.com/office/drawing/2014/main" id="{8899EF9C-A7F7-4968-B704-AFDD6C1221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80634" y="434264"/>
            <a:ext cx="1333329" cy="638175"/>
          </a:xfrm>
          <a:prstGeom prst="rect">
            <a:avLst/>
          </a:prstGeom>
        </p:spPr>
      </p:pic>
    </p:spTree>
    <p:extLst>
      <p:ext uri="{BB962C8B-B14F-4D97-AF65-F5344CB8AC3E}">
        <p14:creationId xmlns:p14="http://schemas.microsoft.com/office/powerpoint/2010/main" val="32008956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acts 3 people">
    <p:spTree>
      <p:nvGrpSpPr>
        <p:cNvPr id="1" name=""/>
        <p:cNvGrpSpPr/>
        <p:nvPr/>
      </p:nvGrpSpPr>
      <p:grpSpPr>
        <a:xfrm>
          <a:off x="0" y="0"/>
          <a:ext cx="0" cy="0"/>
          <a:chOff x="0" y="0"/>
          <a:chExt cx="0" cy="0"/>
        </a:xfrm>
      </p:grpSpPr>
      <p:pic>
        <p:nvPicPr>
          <p:cNvPr id="58" name="Graphic 57">
            <a:extLst>
              <a:ext uri="{FF2B5EF4-FFF2-40B4-BE49-F238E27FC236}">
                <a16:creationId xmlns:a16="http://schemas.microsoft.com/office/drawing/2014/main" id="{47641474-FA43-4C8A-9E6C-7B96C758156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54563"/>
            <a:ext cx="809625" cy="676275"/>
          </a:xfrm>
          <a:prstGeom prst="rect">
            <a:avLst/>
          </a:prstGeom>
        </p:spPr>
      </p:pic>
      <p:sp>
        <p:nvSpPr>
          <p:cNvPr id="7" name="Rectangle 6">
            <a:extLst>
              <a:ext uri="{FF2B5EF4-FFF2-40B4-BE49-F238E27FC236}">
                <a16:creationId xmlns:a16="http://schemas.microsoft.com/office/drawing/2014/main" id="{B2BE68EC-03AD-42C6-8F9A-1181A3102806}"/>
              </a:ext>
            </a:extLst>
          </p:cNvPr>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a:extLst>
              <a:ext uri="{FF2B5EF4-FFF2-40B4-BE49-F238E27FC236}">
                <a16:creationId xmlns:a16="http://schemas.microsoft.com/office/drawing/2014/main" id="{C7AA1E0C-A3FB-4F32-96A7-8EA6B5A8B07F}"/>
              </a:ext>
            </a:extLst>
          </p:cNvPr>
          <p:cNvSpPr>
            <a:spLocks noGrp="1"/>
          </p:cNvSpPr>
          <p:nvPr>
            <p:ph type="title" hasCustomPrompt="1"/>
          </p:nvPr>
        </p:nvSpPr>
        <p:spPr>
          <a:xfrm>
            <a:off x="473886" y="483074"/>
            <a:ext cx="4923614" cy="934246"/>
          </a:xfrm>
        </p:spPr>
        <p:txBody>
          <a:bodyPr>
            <a:normAutofit/>
          </a:bodyPr>
          <a:lstStyle>
            <a:lvl1pPr>
              <a:defRPr sz="3200"/>
            </a:lvl1pPr>
          </a:lstStyle>
          <a:p>
            <a:r>
              <a:rPr lang="en-US" noProof="0"/>
              <a:t>Title</a:t>
            </a:r>
          </a:p>
        </p:txBody>
      </p:sp>
      <p:sp>
        <p:nvSpPr>
          <p:cNvPr id="28" name="Text Placeholder 5">
            <a:extLst>
              <a:ext uri="{FF2B5EF4-FFF2-40B4-BE49-F238E27FC236}">
                <a16:creationId xmlns:a16="http://schemas.microsoft.com/office/drawing/2014/main" id="{9C80C59E-7D98-4F03-845C-265236DFC8AE}"/>
              </a:ext>
            </a:extLst>
          </p:cNvPr>
          <p:cNvSpPr>
            <a:spLocks noGrp="1"/>
          </p:cNvSpPr>
          <p:nvPr>
            <p:ph type="body" sz="quarter" idx="22" hasCustomPrompt="1"/>
          </p:nvPr>
        </p:nvSpPr>
        <p:spPr>
          <a:xfrm>
            <a:off x="2013109" y="1847706"/>
            <a:ext cx="3384391" cy="1079783"/>
          </a:xfrm>
        </p:spPr>
        <p:txBody>
          <a:bodyPr wrap="square" anchor="ctr" anchorCtr="0">
            <a:spAutoFit/>
          </a:bodyPr>
          <a:lstStyle>
            <a:lvl1pPr>
              <a:defRPr sz="1600" b="1">
                <a:solidFill>
                  <a:schemeClr val="accent1"/>
                </a:solidFill>
                <a:latin typeface="+mj-lt"/>
                <a:sym typeface="Wingdings" panose="05000000000000000000" pitchFamily="2" charset="2"/>
              </a:defRPr>
            </a:lvl1pPr>
            <a:lvl2pPr marL="0" indent="0">
              <a:spcBef>
                <a:spcPts val="0"/>
              </a:spcBef>
              <a:buNone/>
              <a:defRPr/>
            </a:lvl2pPr>
            <a:lvl3pPr marL="0" indent="-216000">
              <a:buSzPct val="130000"/>
              <a:buFontTx/>
              <a:buBlip>
                <a:blip r:embed="rId4"/>
              </a:buBlip>
              <a:defRPr/>
            </a:lvl3pPr>
            <a:lvl4pPr marL="0" indent="-216000">
              <a:spcBef>
                <a:spcPts val="0"/>
              </a:spcBef>
              <a:buSzPct val="140000"/>
              <a:buFontTx/>
              <a:buBlip>
                <a:blip r:embed="rId5"/>
              </a:buBlip>
              <a:defRPr/>
            </a:lvl4pPr>
          </a:lstStyle>
          <a:p>
            <a:pPr lvl="0"/>
            <a:r>
              <a:rPr lang="en-US" err="1"/>
              <a:t>NamePositionEmailPhone</a:t>
            </a:r>
            <a:r>
              <a:rPr lang="en-US"/>
              <a:t>#</a:t>
            </a:r>
          </a:p>
          <a:p>
            <a:pPr lvl="1"/>
            <a:r>
              <a:rPr lang="en-US"/>
              <a:t>Second level</a:t>
            </a:r>
          </a:p>
          <a:p>
            <a:pPr lvl="2"/>
            <a:r>
              <a:rPr lang="en-US"/>
              <a:t>Third level</a:t>
            </a:r>
          </a:p>
          <a:p>
            <a:pPr lvl="3"/>
            <a:r>
              <a:rPr lang="en-US"/>
              <a:t>Fourth level</a:t>
            </a:r>
          </a:p>
        </p:txBody>
      </p:sp>
      <p:sp>
        <p:nvSpPr>
          <p:cNvPr id="29" name="Picture Placeholder 10">
            <a:extLst>
              <a:ext uri="{FF2B5EF4-FFF2-40B4-BE49-F238E27FC236}">
                <a16:creationId xmlns:a16="http://schemas.microsoft.com/office/drawing/2014/main" id="{16BA9432-2831-45AB-B60C-900855CEB5C7}"/>
              </a:ext>
            </a:extLst>
          </p:cNvPr>
          <p:cNvSpPr>
            <a:spLocks noGrp="1"/>
          </p:cNvSpPr>
          <p:nvPr>
            <p:ph type="pic" sz="quarter" idx="21" hasCustomPrompt="1"/>
          </p:nvPr>
        </p:nvSpPr>
        <p:spPr>
          <a:xfrm>
            <a:off x="473886" y="1771966"/>
            <a:ext cx="1231265" cy="1231265"/>
          </a:xfrm>
          <a:prstGeom prst="ellipse">
            <a:avLst/>
          </a:prstGeom>
          <a:solidFill>
            <a:schemeClr val="accent6"/>
          </a:solidFill>
        </p:spPr>
        <p:txBody>
          <a:bodyPr anchor="ctr" anchorCtr="0"/>
          <a:lstStyle>
            <a:lvl1pPr algn="ctr">
              <a:defRPr/>
            </a:lvl1pPr>
          </a:lstStyle>
          <a:p>
            <a:r>
              <a:rPr lang="lt-LT"/>
              <a:t>Photo</a:t>
            </a:r>
          </a:p>
        </p:txBody>
      </p:sp>
      <p:sp>
        <p:nvSpPr>
          <p:cNvPr id="35" name="Text Placeholder 5">
            <a:extLst>
              <a:ext uri="{FF2B5EF4-FFF2-40B4-BE49-F238E27FC236}">
                <a16:creationId xmlns:a16="http://schemas.microsoft.com/office/drawing/2014/main" id="{882B7EF2-455E-4416-8437-DD4B752F7686}"/>
              </a:ext>
            </a:extLst>
          </p:cNvPr>
          <p:cNvSpPr>
            <a:spLocks noGrp="1"/>
          </p:cNvSpPr>
          <p:nvPr>
            <p:ph type="body" sz="quarter" idx="23" hasCustomPrompt="1"/>
          </p:nvPr>
        </p:nvSpPr>
        <p:spPr>
          <a:xfrm>
            <a:off x="2013109" y="3511406"/>
            <a:ext cx="3384391" cy="1079783"/>
          </a:xfrm>
        </p:spPr>
        <p:txBody>
          <a:bodyPr wrap="square" anchor="ctr" anchorCtr="0">
            <a:spAutoFit/>
          </a:bodyPr>
          <a:lstStyle>
            <a:lvl1pPr>
              <a:defRPr sz="1600" b="1">
                <a:solidFill>
                  <a:schemeClr val="accent1"/>
                </a:solidFill>
                <a:latin typeface="+mj-lt"/>
                <a:sym typeface="Wingdings" panose="05000000000000000000" pitchFamily="2" charset="2"/>
              </a:defRPr>
            </a:lvl1pPr>
            <a:lvl2pPr marL="0" indent="0">
              <a:spcBef>
                <a:spcPts val="0"/>
              </a:spcBef>
              <a:buNone/>
              <a:defRPr/>
            </a:lvl2pPr>
            <a:lvl3pPr marL="0" indent="-216000">
              <a:buSzPct val="130000"/>
              <a:buFontTx/>
              <a:buBlip>
                <a:blip r:embed="rId4"/>
              </a:buBlip>
              <a:defRPr/>
            </a:lvl3pPr>
            <a:lvl4pPr marL="0" indent="-216000">
              <a:spcBef>
                <a:spcPts val="0"/>
              </a:spcBef>
              <a:buSzPct val="140000"/>
              <a:buFontTx/>
              <a:buBlip>
                <a:blip r:embed="rId5"/>
              </a:buBlip>
              <a:defRPr/>
            </a:lvl4pPr>
          </a:lstStyle>
          <a:p>
            <a:pPr lvl="0"/>
            <a:r>
              <a:rPr lang="en-US" err="1"/>
              <a:t>NamePositionEmailPhone</a:t>
            </a:r>
            <a:r>
              <a:rPr lang="en-US"/>
              <a:t>#</a:t>
            </a:r>
          </a:p>
          <a:p>
            <a:pPr lvl="1"/>
            <a:r>
              <a:rPr lang="en-US"/>
              <a:t>Second level</a:t>
            </a:r>
          </a:p>
          <a:p>
            <a:pPr lvl="2"/>
            <a:r>
              <a:rPr lang="en-US"/>
              <a:t>Third level</a:t>
            </a:r>
          </a:p>
          <a:p>
            <a:pPr lvl="3"/>
            <a:r>
              <a:rPr lang="en-US"/>
              <a:t>Fourth level</a:t>
            </a:r>
          </a:p>
        </p:txBody>
      </p:sp>
      <p:sp>
        <p:nvSpPr>
          <p:cNvPr id="36" name="Picture Placeholder 10">
            <a:extLst>
              <a:ext uri="{FF2B5EF4-FFF2-40B4-BE49-F238E27FC236}">
                <a16:creationId xmlns:a16="http://schemas.microsoft.com/office/drawing/2014/main" id="{3BE07A79-59E1-4188-9A42-9B02F866B3F2}"/>
              </a:ext>
            </a:extLst>
          </p:cNvPr>
          <p:cNvSpPr>
            <a:spLocks noGrp="1"/>
          </p:cNvSpPr>
          <p:nvPr>
            <p:ph type="pic" sz="quarter" idx="24" hasCustomPrompt="1"/>
          </p:nvPr>
        </p:nvSpPr>
        <p:spPr>
          <a:xfrm>
            <a:off x="473886" y="3435666"/>
            <a:ext cx="1231265" cy="1231265"/>
          </a:xfrm>
          <a:prstGeom prst="ellipse">
            <a:avLst/>
          </a:prstGeom>
          <a:solidFill>
            <a:schemeClr val="accent6"/>
          </a:solidFill>
        </p:spPr>
        <p:txBody>
          <a:bodyPr anchor="ctr" anchorCtr="0"/>
          <a:lstStyle>
            <a:lvl1pPr algn="ctr">
              <a:defRPr/>
            </a:lvl1pPr>
          </a:lstStyle>
          <a:p>
            <a:r>
              <a:rPr lang="lt-LT"/>
              <a:t>Photo</a:t>
            </a:r>
          </a:p>
        </p:txBody>
      </p:sp>
      <p:sp>
        <p:nvSpPr>
          <p:cNvPr id="37" name="Text Placeholder 5">
            <a:extLst>
              <a:ext uri="{FF2B5EF4-FFF2-40B4-BE49-F238E27FC236}">
                <a16:creationId xmlns:a16="http://schemas.microsoft.com/office/drawing/2014/main" id="{43B7515C-6AED-482A-8ECC-B65AB1745874}"/>
              </a:ext>
            </a:extLst>
          </p:cNvPr>
          <p:cNvSpPr>
            <a:spLocks noGrp="1"/>
          </p:cNvSpPr>
          <p:nvPr>
            <p:ph type="body" sz="quarter" idx="25" hasCustomPrompt="1"/>
          </p:nvPr>
        </p:nvSpPr>
        <p:spPr>
          <a:xfrm>
            <a:off x="2013109" y="5244496"/>
            <a:ext cx="3384391" cy="1079783"/>
          </a:xfrm>
        </p:spPr>
        <p:txBody>
          <a:bodyPr wrap="square" anchor="ctr" anchorCtr="0">
            <a:spAutoFit/>
          </a:bodyPr>
          <a:lstStyle>
            <a:lvl1pPr>
              <a:defRPr sz="1600" b="1">
                <a:solidFill>
                  <a:schemeClr val="accent1"/>
                </a:solidFill>
                <a:latin typeface="+mj-lt"/>
                <a:sym typeface="Wingdings" panose="05000000000000000000" pitchFamily="2" charset="2"/>
              </a:defRPr>
            </a:lvl1pPr>
            <a:lvl2pPr marL="0" indent="0">
              <a:spcBef>
                <a:spcPts val="0"/>
              </a:spcBef>
              <a:buNone/>
              <a:defRPr/>
            </a:lvl2pPr>
            <a:lvl3pPr marL="0" indent="-216000">
              <a:buSzPct val="130000"/>
              <a:buFontTx/>
              <a:buBlip>
                <a:blip r:embed="rId4"/>
              </a:buBlip>
              <a:defRPr/>
            </a:lvl3pPr>
            <a:lvl4pPr marL="0" indent="-216000">
              <a:spcBef>
                <a:spcPts val="0"/>
              </a:spcBef>
              <a:buSzPct val="140000"/>
              <a:buFontTx/>
              <a:buBlip>
                <a:blip r:embed="rId5"/>
              </a:buBlip>
              <a:defRPr/>
            </a:lvl4pPr>
          </a:lstStyle>
          <a:p>
            <a:pPr lvl="0"/>
            <a:r>
              <a:rPr lang="en-US" err="1"/>
              <a:t>NamePositionEmailPhone</a:t>
            </a:r>
            <a:r>
              <a:rPr lang="en-US"/>
              <a:t>#</a:t>
            </a:r>
          </a:p>
          <a:p>
            <a:pPr lvl="1"/>
            <a:r>
              <a:rPr lang="en-US"/>
              <a:t>Second level</a:t>
            </a:r>
          </a:p>
          <a:p>
            <a:pPr lvl="2"/>
            <a:r>
              <a:rPr lang="en-US"/>
              <a:t>Third level</a:t>
            </a:r>
          </a:p>
          <a:p>
            <a:pPr lvl="3"/>
            <a:r>
              <a:rPr lang="en-US"/>
              <a:t>Fourth level</a:t>
            </a:r>
          </a:p>
        </p:txBody>
      </p:sp>
      <p:sp>
        <p:nvSpPr>
          <p:cNvPr id="38" name="Picture Placeholder 10">
            <a:extLst>
              <a:ext uri="{FF2B5EF4-FFF2-40B4-BE49-F238E27FC236}">
                <a16:creationId xmlns:a16="http://schemas.microsoft.com/office/drawing/2014/main" id="{97134DCA-56BD-4C2E-A457-3631281299B9}"/>
              </a:ext>
            </a:extLst>
          </p:cNvPr>
          <p:cNvSpPr>
            <a:spLocks noGrp="1"/>
          </p:cNvSpPr>
          <p:nvPr>
            <p:ph type="pic" sz="quarter" idx="26" hasCustomPrompt="1"/>
          </p:nvPr>
        </p:nvSpPr>
        <p:spPr>
          <a:xfrm>
            <a:off x="473886" y="5168756"/>
            <a:ext cx="1231265" cy="1231265"/>
          </a:xfrm>
          <a:prstGeom prst="ellipse">
            <a:avLst/>
          </a:prstGeom>
          <a:solidFill>
            <a:schemeClr val="accent6"/>
          </a:solidFill>
        </p:spPr>
        <p:txBody>
          <a:bodyPr anchor="ctr" anchorCtr="0"/>
          <a:lstStyle>
            <a:lvl1pPr algn="ctr">
              <a:defRPr/>
            </a:lvl1pPr>
          </a:lstStyle>
          <a:p>
            <a:r>
              <a:rPr lang="lt-LT"/>
              <a:t>Photo</a:t>
            </a:r>
          </a:p>
        </p:txBody>
      </p:sp>
      <p:sp>
        <p:nvSpPr>
          <p:cNvPr id="5" name="Text Placeholder 4">
            <a:extLst>
              <a:ext uri="{FF2B5EF4-FFF2-40B4-BE49-F238E27FC236}">
                <a16:creationId xmlns:a16="http://schemas.microsoft.com/office/drawing/2014/main" id="{9F22A521-BD06-4232-8C28-C14213AD9270}"/>
              </a:ext>
            </a:extLst>
          </p:cNvPr>
          <p:cNvSpPr>
            <a:spLocks noGrp="1"/>
          </p:cNvSpPr>
          <p:nvPr>
            <p:ph type="body" sz="quarter" idx="27" hasCustomPrompt="1"/>
          </p:nvPr>
        </p:nvSpPr>
        <p:spPr>
          <a:xfrm>
            <a:off x="8166071" y="3987165"/>
            <a:ext cx="2921029" cy="246221"/>
          </a:xfrm>
        </p:spPr>
        <p:txBody>
          <a:bodyPr wrap="square" anchor="ctr" anchorCtr="0">
            <a:spAutoFit/>
          </a:bodyPr>
          <a:lstStyle>
            <a:lvl1pPr>
              <a:defRPr sz="1600" u="sng" baseline="0">
                <a:solidFill>
                  <a:schemeClr val="bg2"/>
                </a:solidFill>
                <a:uFill>
                  <a:solidFill>
                    <a:schemeClr val="accent1"/>
                  </a:solidFill>
                </a:uFill>
              </a:defRPr>
            </a:lvl1pPr>
          </a:lstStyle>
          <a:p>
            <a:pPr lvl="0"/>
            <a:r>
              <a:rPr lang="en-US"/>
              <a:t>Website</a:t>
            </a:r>
          </a:p>
        </p:txBody>
      </p:sp>
      <p:sp>
        <p:nvSpPr>
          <p:cNvPr id="41" name="Text Placeholder 4">
            <a:extLst>
              <a:ext uri="{FF2B5EF4-FFF2-40B4-BE49-F238E27FC236}">
                <a16:creationId xmlns:a16="http://schemas.microsoft.com/office/drawing/2014/main" id="{454FB6E7-89B9-4AA3-B73F-4AC30DD06F80}"/>
              </a:ext>
            </a:extLst>
          </p:cNvPr>
          <p:cNvSpPr>
            <a:spLocks noGrp="1"/>
          </p:cNvSpPr>
          <p:nvPr>
            <p:ph type="body" sz="quarter" idx="28" hasCustomPrompt="1"/>
          </p:nvPr>
        </p:nvSpPr>
        <p:spPr>
          <a:xfrm>
            <a:off x="8166071" y="4452689"/>
            <a:ext cx="2921029" cy="246221"/>
          </a:xfrm>
        </p:spPr>
        <p:txBody>
          <a:bodyPr wrap="square" anchor="ctr" anchorCtr="0">
            <a:spAutoFit/>
          </a:bodyPr>
          <a:lstStyle>
            <a:lvl1pPr>
              <a:defRPr sz="1600" u="sng" baseline="0">
                <a:solidFill>
                  <a:schemeClr val="bg2"/>
                </a:solidFill>
                <a:uFill>
                  <a:solidFill>
                    <a:schemeClr val="accent1"/>
                  </a:solidFill>
                </a:uFill>
              </a:defRPr>
            </a:lvl1pPr>
          </a:lstStyle>
          <a:p>
            <a:pPr lvl="0"/>
            <a:r>
              <a:rPr lang="en-US"/>
              <a:t>Facebook 1</a:t>
            </a:r>
          </a:p>
        </p:txBody>
      </p:sp>
      <p:sp>
        <p:nvSpPr>
          <p:cNvPr id="56" name="Text Placeholder 4">
            <a:extLst>
              <a:ext uri="{FF2B5EF4-FFF2-40B4-BE49-F238E27FC236}">
                <a16:creationId xmlns:a16="http://schemas.microsoft.com/office/drawing/2014/main" id="{5AC72312-265A-4779-B9F9-815B6467AA3B}"/>
              </a:ext>
            </a:extLst>
          </p:cNvPr>
          <p:cNvSpPr>
            <a:spLocks noGrp="1"/>
          </p:cNvSpPr>
          <p:nvPr>
            <p:ph type="body" sz="quarter" idx="29" hasCustomPrompt="1"/>
          </p:nvPr>
        </p:nvSpPr>
        <p:spPr>
          <a:xfrm>
            <a:off x="8166071" y="4884558"/>
            <a:ext cx="2921029" cy="246221"/>
          </a:xfrm>
        </p:spPr>
        <p:txBody>
          <a:bodyPr wrap="square" anchor="ctr" anchorCtr="0">
            <a:spAutoFit/>
          </a:bodyPr>
          <a:lstStyle>
            <a:lvl1pPr>
              <a:defRPr sz="1600" u="sng" baseline="0">
                <a:solidFill>
                  <a:schemeClr val="bg2"/>
                </a:solidFill>
                <a:uFill>
                  <a:solidFill>
                    <a:schemeClr val="accent1"/>
                  </a:solidFill>
                </a:uFill>
              </a:defRPr>
            </a:lvl1pPr>
          </a:lstStyle>
          <a:p>
            <a:pPr lvl="0"/>
            <a:r>
              <a:rPr lang="en-US"/>
              <a:t>Facebook 2</a:t>
            </a:r>
          </a:p>
        </p:txBody>
      </p:sp>
      <p:sp>
        <p:nvSpPr>
          <p:cNvPr id="57" name="Text Placeholder 4">
            <a:extLst>
              <a:ext uri="{FF2B5EF4-FFF2-40B4-BE49-F238E27FC236}">
                <a16:creationId xmlns:a16="http://schemas.microsoft.com/office/drawing/2014/main" id="{3AA9B6BE-4763-45F0-A7D4-277B2212A77F}"/>
              </a:ext>
            </a:extLst>
          </p:cNvPr>
          <p:cNvSpPr>
            <a:spLocks noGrp="1"/>
          </p:cNvSpPr>
          <p:nvPr>
            <p:ph type="body" sz="quarter" idx="30" hasCustomPrompt="1"/>
          </p:nvPr>
        </p:nvSpPr>
        <p:spPr>
          <a:xfrm>
            <a:off x="8166071" y="5316427"/>
            <a:ext cx="2921029" cy="246221"/>
          </a:xfrm>
        </p:spPr>
        <p:txBody>
          <a:bodyPr wrap="square" anchor="ctr" anchorCtr="0">
            <a:spAutoFit/>
          </a:bodyPr>
          <a:lstStyle>
            <a:lvl1pPr>
              <a:defRPr sz="1600" u="sng" baseline="0">
                <a:solidFill>
                  <a:schemeClr val="bg2"/>
                </a:solidFill>
                <a:uFill>
                  <a:solidFill>
                    <a:schemeClr val="accent1"/>
                  </a:solidFill>
                </a:uFill>
              </a:defRPr>
            </a:lvl1pPr>
          </a:lstStyle>
          <a:p>
            <a:pPr lvl="0"/>
            <a:r>
              <a:rPr lang="en-US"/>
              <a:t>Instagram</a:t>
            </a:r>
          </a:p>
        </p:txBody>
      </p:sp>
      <p:pic>
        <p:nvPicPr>
          <p:cNvPr id="6" name="Graphic 5">
            <a:extLst>
              <a:ext uri="{FF2B5EF4-FFF2-40B4-BE49-F238E27FC236}">
                <a16:creationId xmlns:a16="http://schemas.microsoft.com/office/drawing/2014/main" id="{6F4A2938-B582-4A90-AA4E-F287F428F35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413596" y="1301468"/>
            <a:ext cx="3609975" cy="1743075"/>
          </a:xfrm>
          <a:prstGeom prst="rect">
            <a:avLst/>
          </a:prstGeom>
        </p:spPr>
      </p:pic>
    </p:spTree>
    <p:extLst>
      <p:ext uri="{BB962C8B-B14F-4D97-AF65-F5344CB8AC3E}">
        <p14:creationId xmlns:p14="http://schemas.microsoft.com/office/powerpoint/2010/main" val="38599931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acts 1 person">
    <p:bg>
      <p:bgPr>
        <a:solidFill>
          <a:schemeClr val="bg2"/>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1A2679BD-1723-4700-8830-52FCCAA434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54563"/>
            <a:ext cx="809625" cy="676275"/>
          </a:xfrm>
          <a:prstGeom prst="rect">
            <a:avLst/>
          </a:prstGeom>
        </p:spPr>
      </p:pic>
      <p:sp>
        <p:nvSpPr>
          <p:cNvPr id="7" name="Rectangle 6">
            <a:extLst>
              <a:ext uri="{FF2B5EF4-FFF2-40B4-BE49-F238E27FC236}">
                <a16:creationId xmlns:a16="http://schemas.microsoft.com/office/drawing/2014/main" id="{B2BE68EC-03AD-42C6-8F9A-1181A3102806}"/>
              </a:ext>
            </a:extLst>
          </p:cNvPr>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a:extLst>
              <a:ext uri="{FF2B5EF4-FFF2-40B4-BE49-F238E27FC236}">
                <a16:creationId xmlns:a16="http://schemas.microsoft.com/office/drawing/2014/main" id="{C7AA1E0C-A3FB-4F32-96A7-8EA6B5A8B07F}"/>
              </a:ext>
            </a:extLst>
          </p:cNvPr>
          <p:cNvSpPr>
            <a:spLocks noGrp="1"/>
          </p:cNvSpPr>
          <p:nvPr>
            <p:ph type="title" hasCustomPrompt="1"/>
          </p:nvPr>
        </p:nvSpPr>
        <p:spPr>
          <a:xfrm>
            <a:off x="473886" y="483074"/>
            <a:ext cx="4923614" cy="934246"/>
          </a:xfrm>
        </p:spPr>
        <p:txBody>
          <a:bodyPr>
            <a:normAutofit/>
          </a:bodyPr>
          <a:lstStyle>
            <a:lvl1pPr>
              <a:defRPr sz="3200"/>
            </a:lvl1pPr>
          </a:lstStyle>
          <a:p>
            <a:r>
              <a:rPr lang="en-US" noProof="0"/>
              <a:t>Title</a:t>
            </a:r>
          </a:p>
        </p:txBody>
      </p:sp>
      <p:sp>
        <p:nvSpPr>
          <p:cNvPr id="28" name="Text Placeholder 5">
            <a:extLst>
              <a:ext uri="{FF2B5EF4-FFF2-40B4-BE49-F238E27FC236}">
                <a16:creationId xmlns:a16="http://schemas.microsoft.com/office/drawing/2014/main" id="{9C80C59E-7D98-4F03-845C-265236DFC8AE}"/>
              </a:ext>
            </a:extLst>
          </p:cNvPr>
          <p:cNvSpPr>
            <a:spLocks noGrp="1"/>
          </p:cNvSpPr>
          <p:nvPr>
            <p:ph type="body" sz="quarter" idx="22" hasCustomPrompt="1"/>
          </p:nvPr>
        </p:nvSpPr>
        <p:spPr>
          <a:xfrm>
            <a:off x="1342549" y="4359754"/>
            <a:ext cx="3384391" cy="1079783"/>
          </a:xfrm>
        </p:spPr>
        <p:txBody>
          <a:bodyPr wrap="square" anchor="t" anchorCtr="0">
            <a:spAutoFit/>
          </a:bodyPr>
          <a:lstStyle>
            <a:lvl1pPr algn="ctr">
              <a:defRPr sz="1600" b="1">
                <a:solidFill>
                  <a:schemeClr val="accent1"/>
                </a:solidFill>
                <a:latin typeface="+mj-lt"/>
                <a:sym typeface="Wingdings" panose="05000000000000000000" pitchFamily="2" charset="2"/>
              </a:defRPr>
            </a:lvl1pPr>
            <a:lvl2pPr marL="0" indent="0" algn="ctr">
              <a:spcBef>
                <a:spcPts val="0"/>
              </a:spcBef>
              <a:buNone/>
              <a:defRPr/>
            </a:lvl2pPr>
            <a:lvl3pPr marL="0" indent="-216000" algn="ctr">
              <a:buSzPct val="130000"/>
              <a:buFontTx/>
              <a:buBlip>
                <a:blip r:embed="rId4"/>
              </a:buBlip>
              <a:defRPr/>
            </a:lvl3pPr>
            <a:lvl4pPr marL="0" indent="-216000" algn="ctr">
              <a:spcBef>
                <a:spcPts val="0"/>
              </a:spcBef>
              <a:buSzPct val="140000"/>
              <a:buFontTx/>
              <a:buBlip>
                <a:blip r:embed="rId5"/>
              </a:buBlip>
              <a:defRPr/>
            </a:lvl4pPr>
          </a:lstStyle>
          <a:p>
            <a:pPr lvl="0"/>
            <a:r>
              <a:rPr lang="en-US" err="1"/>
              <a:t>NamePositionEmailPhone</a:t>
            </a:r>
            <a:r>
              <a:rPr lang="en-US"/>
              <a:t>#</a:t>
            </a:r>
          </a:p>
          <a:p>
            <a:pPr lvl="1"/>
            <a:r>
              <a:rPr lang="en-US"/>
              <a:t>Second level</a:t>
            </a:r>
          </a:p>
          <a:p>
            <a:pPr lvl="2"/>
            <a:r>
              <a:rPr lang="en-US"/>
              <a:t>Third level</a:t>
            </a:r>
          </a:p>
          <a:p>
            <a:pPr lvl="3"/>
            <a:r>
              <a:rPr lang="en-US"/>
              <a:t>Fourth level</a:t>
            </a:r>
          </a:p>
        </p:txBody>
      </p:sp>
      <p:sp>
        <p:nvSpPr>
          <p:cNvPr id="29" name="Picture Placeholder 10">
            <a:extLst>
              <a:ext uri="{FF2B5EF4-FFF2-40B4-BE49-F238E27FC236}">
                <a16:creationId xmlns:a16="http://schemas.microsoft.com/office/drawing/2014/main" id="{16BA9432-2831-45AB-B60C-900855CEB5C7}"/>
              </a:ext>
            </a:extLst>
          </p:cNvPr>
          <p:cNvSpPr>
            <a:spLocks noGrp="1"/>
          </p:cNvSpPr>
          <p:nvPr>
            <p:ph type="pic" sz="quarter" idx="21" hasCustomPrompt="1"/>
          </p:nvPr>
        </p:nvSpPr>
        <p:spPr>
          <a:xfrm>
            <a:off x="2008188" y="2002481"/>
            <a:ext cx="2053112" cy="2053112"/>
          </a:xfrm>
          <a:prstGeom prst="ellipse">
            <a:avLst/>
          </a:prstGeom>
          <a:solidFill>
            <a:schemeClr val="accent6"/>
          </a:solidFill>
        </p:spPr>
        <p:txBody>
          <a:bodyPr anchor="ctr" anchorCtr="0"/>
          <a:lstStyle>
            <a:lvl1pPr algn="ctr">
              <a:defRPr/>
            </a:lvl1pPr>
          </a:lstStyle>
          <a:p>
            <a:r>
              <a:rPr lang="lt-LT"/>
              <a:t>Photo</a:t>
            </a:r>
          </a:p>
        </p:txBody>
      </p:sp>
      <p:sp>
        <p:nvSpPr>
          <p:cNvPr id="5" name="Text Placeholder 4">
            <a:extLst>
              <a:ext uri="{FF2B5EF4-FFF2-40B4-BE49-F238E27FC236}">
                <a16:creationId xmlns:a16="http://schemas.microsoft.com/office/drawing/2014/main" id="{9F22A521-BD06-4232-8C28-C14213AD9270}"/>
              </a:ext>
            </a:extLst>
          </p:cNvPr>
          <p:cNvSpPr>
            <a:spLocks noGrp="1"/>
          </p:cNvSpPr>
          <p:nvPr>
            <p:ph type="body" sz="quarter" idx="27" hasCustomPrompt="1"/>
          </p:nvPr>
        </p:nvSpPr>
        <p:spPr>
          <a:xfrm>
            <a:off x="8166071" y="3987165"/>
            <a:ext cx="2921029" cy="246221"/>
          </a:xfrm>
        </p:spPr>
        <p:txBody>
          <a:bodyPr wrap="square" anchor="ctr" anchorCtr="0">
            <a:spAutoFit/>
          </a:bodyPr>
          <a:lstStyle>
            <a:lvl1pPr>
              <a:defRPr sz="1600" u="sng" baseline="0">
                <a:solidFill>
                  <a:schemeClr val="bg2"/>
                </a:solidFill>
                <a:uFill>
                  <a:solidFill>
                    <a:schemeClr val="accent1"/>
                  </a:solidFill>
                </a:uFill>
              </a:defRPr>
            </a:lvl1pPr>
          </a:lstStyle>
          <a:p>
            <a:pPr lvl="0"/>
            <a:r>
              <a:rPr lang="en-US"/>
              <a:t>Website</a:t>
            </a:r>
          </a:p>
        </p:txBody>
      </p:sp>
      <p:sp>
        <p:nvSpPr>
          <p:cNvPr id="41" name="Text Placeholder 4">
            <a:extLst>
              <a:ext uri="{FF2B5EF4-FFF2-40B4-BE49-F238E27FC236}">
                <a16:creationId xmlns:a16="http://schemas.microsoft.com/office/drawing/2014/main" id="{454FB6E7-89B9-4AA3-B73F-4AC30DD06F80}"/>
              </a:ext>
            </a:extLst>
          </p:cNvPr>
          <p:cNvSpPr>
            <a:spLocks noGrp="1"/>
          </p:cNvSpPr>
          <p:nvPr>
            <p:ph type="body" sz="quarter" idx="28" hasCustomPrompt="1"/>
          </p:nvPr>
        </p:nvSpPr>
        <p:spPr>
          <a:xfrm>
            <a:off x="8166071" y="4452689"/>
            <a:ext cx="2921029" cy="246221"/>
          </a:xfrm>
        </p:spPr>
        <p:txBody>
          <a:bodyPr wrap="square" anchor="ctr" anchorCtr="0">
            <a:spAutoFit/>
          </a:bodyPr>
          <a:lstStyle>
            <a:lvl1pPr>
              <a:defRPr sz="1600" u="sng" baseline="0">
                <a:solidFill>
                  <a:schemeClr val="bg2"/>
                </a:solidFill>
                <a:uFill>
                  <a:solidFill>
                    <a:schemeClr val="tx2"/>
                  </a:solidFill>
                </a:uFill>
              </a:defRPr>
            </a:lvl1pPr>
          </a:lstStyle>
          <a:p>
            <a:pPr lvl="0"/>
            <a:r>
              <a:rPr lang="en-US"/>
              <a:t>Facebook 1</a:t>
            </a:r>
          </a:p>
        </p:txBody>
      </p:sp>
      <p:sp>
        <p:nvSpPr>
          <p:cNvPr id="56" name="Text Placeholder 4">
            <a:extLst>
              <a:ext uri="{FF2B5EF4-FFF2-40B4-BE49-F238E27FC236}">
                <a16:creationId xmlns:a16="http://schemas.microsoft.com/office/drawing/2014/main" id="{5AC72312-265A-4779-B9F9-815B6467AA3B}"/>
              </a:ext>
            </a:extLst>
          </p:cNvPr>
          <p:cNvSpPr>
            <a:spLocks noGrp="1"/>
          </p:cNvSpPr>
          <p:nvPr>
            <p:ph type="body" sz="quarter" idx="29" hasCustomPrompt="1"/>
          </p:nvPr>
        </p:nvSpPr>
        <p:spPr>
          <a:xfrm>
            <a:off x="8166071" y="4884558"/>
            <a:ext cx="2921029" cy="246221"/>
          </a:xfrm>
        </p:spPr>
        <p:txBody>
          <a:bodyPr wrap="square" anchor="ctr" anchorCtr="0">
            <a:spAutoFit/>
          </a:bodyPr>
          <a:lstStyle>
            <a:lvl1pPr>
              <a:defRPr sz="1600" u="sng" baseline="0">
                <a:solidFill>
                  <a:schemeClr val="bg2"/>
                </a:solidFill>
                <a:uFill>
                  <a:solidFill>
                    <a:schemeClr val="tx2"/>
                  </a:solidFill>
                </a:uFill>
              </a:defRPr>
            </a:lvl1pPr>
          </a:lstStyle>
          <a:p>
            <a:pPr lvl="0"/>
            <a:r>
              <a:rPr lang="en-US"/>
              <a:t>Facebook 2</a:t>
            </a:r>
          </a:p>
        </p:txBody>
      </p:sp>
      <p:sp>
        <p:nvSpPr>
          <p:cNvPr id="57" name="Text Placeholder 4">
            <a:extLst>
              <a:ext uri="{FF2B5EF4-FFF2-40B4-BE49-F238E27FC236}">
                <a16:creationId xmlns:a16="http://schemas.microsoft.com/office/drawing/2014/main" id="{3AA9B6BE-4763-45F0-A7D4-277B2212A77F}"/>
              </a:ext>
            </a:extLst>
          </p:cNvPr>
          <p:cNvSpPr>
            <a:spLocks noGrp="1"/>
          </p:cNvSpPr>
          <p:nvPr>
            <p:ph type="body" sz="quarter" idx="30" hasCustomPrompt="1"/>
          </p:nvPr>
        </p:nvSpPr>
        <p:spPr>
          <a:xfrm>
            <a:off x="8166071" y="5316427"/>
            <a:ext cx="2921029" cy="246221"/>
          </a:xfrm>
        </p:spPr>
        <p:txBody>
          <a:bodyPr wrap="square" anchor="ctr" anchorCtr="0">
            <a:spAutoFit/>
          </a:bodyPr>
          <a:lstStyle>
            <a:lvl1pPr>
              <a:defRPr sz="1600" u="sng" baseline="0">
                <a:solidFill>
                  <a:schemeClr val="bg2"/>
                </a:solidFill>
                <a:uFill>
                  <a:solidFill>
                    <a:schemeClr val="tx2"/>
                  </a:solidFill>
                </a:uFill>
              </a:defRPr>
            </a:lvl1pPr>
          </a:lstStyle>
          <a:p>
            <a:pPr lvl="0"/>
            <a:r>
              <a:rPr lang="en-US"/>
              <a:t>Instagram</a:t>
            </a:r>
          </a:p>
        </p:txBody>
      </p:sp>
      <p:pic>
        <p:nvPicPr>
          <p:cNvPr id="6" name="Graphic 5">
            <a:extLst>
              <a:ext uri="{FF2B5EF4-FFF2-40B4-BE49-F238E27FC236}">
                <a16:creationId xmlns:a16="http://schemas.microsoft.com/office/drawing/2014/main" id="{6F4A2938-B582-4A90-AA4E-F287F428F35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413596" y="1301468"/>
            <a:ext cx="3609975" cy="1743075"/>
          </a:xfrm>
          <a:prstGeom prst="rect">
            <a:avLst/>
          </a:prstGeom>
        </p:spPr>
      </p:pic>
    </p:spTree>
    <p:extLst>
      <p:ext uri="{BB962C8B-B14F-4D97-AF65-F5344CB8AC3E}">
        <p14:creationId xmlns:p14="http://schemas.microsoft.com/office/powerpoint/2010/main" val="30525034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acts 3 people_without photo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6281B4-9715-4204-8854-126538CDC473}"/>
              </a:ext>
            </a:extLst>
          </p:cNvPr>
          <p:cNvSpPr/>
          <p:nvPr userDrawn="1"/>
        </p:nvSpPr>
        <p:spPr>
          <a:xfrm>
            <a:off x="4594860" y="0"/>
            <a:ext cx="75971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58" name="Graphic 57">
            <a:extLst>
              <a:ext uri="{FF2B5EF4-FFF2-40B4-BE49-F238E27FC236}">
                <a16:creationId xmlns:a16="http://schemas.microsoft.com/office/drawing/2014/main" id="{47641474-FA43-4C8A-9E6C-7B96C758156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54563"/>
            <a:ext cx="809625" cy="676275"/>
          </a:xfrm>
          <a:prstGeom prst="rect">
            <a:avLst/>
          </a:prstGeom>
        </p:spPr>
      </p:pic>
      <p:sp>
        <p:nvSpPr>
          <p:cNvPr id="2" name="Title 1">
            <a:extLst>
              <a:ext uri="{FF2B5EF4-FFF2-40B4-BE49-F238E27FC236}">
                <a16:creationId xmlns:a16="http://schemas.microsoft.com/office/drawing/2014/main" id="{C7AA1E0C-A3FB-4F32-96A7-8EA6B5A8B07F}"/>
              </a:ext>
            </a:extLst>
          </p:cNvPr>
          <p:cNvSpPr>
            <a:spLocks noGrp="1"/>
          </p:cNvSpPr>
          <p:nvPr>
            <p:ph type="title" hasCustomPrompt="1"/>
          </p:nvPr>
        </p:nvSpPr>
        <p:spPr>
          <a:xfrm>
            <a:off x="473886" y="483074"/>
            <a:ext cx="3384391" cy="934246"/>
          </a:xfrm>
        </p:spPr>
        <p:txBody>
          <a:bodyPr>
            <a:normAutofit/>
          </a:bodyPr>
          <a:lstStyle>
            <a:lvl1pPr>
              <a:defRPr sz="3200"/>
            </a:lvl1pPr>
          </a:lstStyle>
          <a:p>
            <a:r>
              <a:rPr lang="en-US" noProof="0"/>
              <a:t>Title</a:t>
            </a:r>
          </a:p>
        </p:txBody>
      </p:sp>
      <p:sp>
        <p:nvSpPr>
          <p:cNvPr id="28" name="Text Placeholder 5">
            <a:extLst>
              <a:ext uri="{FF2B5EF4-FFF2-40B4-BE49-F238E27FC236}">
                <a16:creationId xmlns:a16="http://schemas.microsoft.com/office/drawing/2014/main" id="{9C80C59E-7D98-4F03-845C-265236DFC8AE}"/>
              </a:ext>
            </a:extLst>
          </p:cNvPr>
          <p:cNvSpPr>
            <a:spLocks noGrp="1"/>
          </p:cNvSpPr>
          <p:nvPr>
            <p:ph type="body" sz="quarter" idx="22" hasCustomPrompt="1"/>
          </p:nvPr>
        </p:nvSpPr>
        <p:spPr>
          <a:xfrm>
            <a:off x="473886" y="1847706"/>
            <a:ext cx="3384391" cy="1079783"/>
          </a:xfrm>
        </p:spPr>
        <p:txBody>
          <a:bodyPr wrap="square" anchor="ctr" anchorCtr="0">
            <a:spAutoFit/>
          </a:bodyPr>
          <a:lstStyle>
            <a:lvl1pPr>
              <a:defRPr sz="1600" b="1">
                <a:solidFill>
                  <a:schemeClr val="accent1"/>
                </a:solidFill>
                <a:latin typeface="+mj-lt"/>
                <a:sym typeface="Wingdings" panose="05000000000000000000" pitchFamily="2" charset="2"/>
              </a:defRPr>
            </a:lvl1pPr>
            <a:lvl2pPr marL="0" indent="0">
              <a:spcBef>
                <a:spcPts val="0"/>
              </a:spcBef>
              <a:buNone/>
              <a:defRPr/>
            </a:lvl2pPr>
            <a:lvl3pPr marL="0" indent="-216000">
              <a:buSzPct val="130000"/>
              <a:buFontTx/>
              <a:buBlip>
                <a:blip r:embed="rId4"/>
              </a:buBlip>
              <a:defRPr/>
            </a:lvl3pPr>
            <a:lvl4pPr marL="0" indent="-216000">
              <a:spcBef>
                <a:spcPts val="0"/>
              </a:spcBef>
              <a:buSzPct val="140000"/>
              <a:buFontTx/>
              <a:buBlip>
                <a:blip r:embed="rId5"/>
              </a:buBlip>
              <a:defRPr/>
            </a:lvl4pPr>
          </a:lstStyle>
          <a:p>
            <a:pPr lvl="0"/>
            <a:r>
              <a:rPr lang="en-US" err="1"/>
              <a:t>NamePositionEmailPhone</a:t>
            </a:r>
            <a:r>
              <a:rPr lang="en-US"/>
              <a:t>#</a:t>
            </a:r>
          </a:p>
          <a:p>
            <a:pPr lvl="1"/>
            <a:r>
              <a:rPr lang="en-US"/>
              <a:t>Second level</a:t>
            </a:r>
          </a:p>
          <a:p>
            <a:pPr lvl="2"/>
            <a:r>
              <a:rPr lang="en-US"/>
              <a:t>Third level</a:t>
            </a:r>
          </a:p>
          <a:p>
            <a:pPr lvl="3"/>
            <a:r>
              <a:rPr lang="en-US"/>
              <a:t>Fourth level</a:t>
            </a:r>
          </a:p>
        </p:txBody>
      </p:sp>
      <p:sp>
        <p:nvSpPr>
          <p:cNvPr id="35" name="Text Placeholder 5">
            <a:extLst>
              <a:ext uri="{FF2B5EF4-FFF2-40B4-BE49-F238E27FC236}">
                <a16:creationId xmlns:a16="http://schemas.microsoft.com/office/drawing/2014/main" id="{882B7EF2-455E-4416-8437-DD4B752F7686}"/>
              </a:ext>
            </a:extLst>
          </p:cNvPr>
          <p:cNvSpPr>
            <a:spLocks noGrp="1"/>
          </p:cNvSpPr>
          <p:nvPr>
            <p:ph type="body" sz="quarter" idx="23" hasCustomPrompt="1"/>
          </p:nvPr>
        </p:nvSpPr>
        <p:spPr>
          <a:xfrm>
            <a:off x="473886" y="3511406"/>
            <a:ext cx="3384391" cy="1079783"/>
          </a:xfrm>
        </p:spPr>
        <p:txBody>
          <a:bodyPr wrap="square" anchor="ctr" anchorCtr="0">
            <a:spAutoFit/>
          </a:bodyPr>
          <a:lstStyle>
            <a:lvl1pPr>
              <a:defRPr sz="1600" b="1">
                <a:solidFill>
                  <a:schemeClr val="accent1"/>
                </a:solidFill>
                <a:latin typeface="+mj-lt"/>
                <a:sym typeface="Wingdings" panose="05000000000000000000" pitchFamily="2" charset="2"/>
              </a:defRPr>
            </a:lvl1pPr>
            <a:lvl2pPr marL="0" indent="0">
              <a:spcBef>
                <a:spcPts val="0"/>
              </a:spcBef>
              <a:buNone/>
              <a:defRPr/>
            </a:lvl2pPr>
            <a:lvl3pPr marL="0" indent="-216000">
              <a:buSzPct val="130000"/>
              <a:buFontTx/>
              <a:buBlip>
                <a:blip r:embed="rId4"/>
              </a:buBlip>
              <a:defRPr/>
            </a:lvl3pPr>
            <a:lvl4pPr marL="0" indent="-216000">
              <a:spcBef>
                <a:spcPts val="0"/>
              </a:spcBef>
              <a:buSzPct val="140000"/>
              <a:buFontTx/>
              <a:buBlip>
                <a:blip r:embed="rId5"/>
              </a:buBlip>
              <a:defRPr/>
            </a:lvl4pPr>
          </a:lstStyle>
          <a:p>
            <a:pPr lvl="0"/>
            <a:r>
              <a:rPr lang="en-US" err="1"/>
              <a:t>NamePositionEmailPhone</a:t>
            </a:r>
            <a:r>
              <a:rPr lang="en-US"/>
              <a:t>#</a:t>
            </a:r>
          </a:p>
          <a:p>
            <a:pPr lvl="1"/>
            <a:r>
              <a:rPr lang="en-US"/>
              <a:t>Second level</a:t>
            </a:r>
          </a:p>
          <a:p>
            <a:pPr lvl="2"/>
            <a:r>
              <a:rPr lang="en-US"/>
              <a:t>Third level</a:t>
            </a:r>
          </a:p>
          <a:p>
            <a:pPr lvl="3"/>
            <a:r>
              <a:rPr lang="en-US"/>
              <a:t>Fourth level</a:t>
            </a:r>
          </a:p>
        </p:txBody>
      </p:sp>
      <p:sp>
        <p:nvSpPr>
          <p:cNvPr id="37" name="Text Placeholder 5">
            <a:extLst>
              <a:ext uri="{FF2B5EF4-FFF2-40B4-BE49-F238E27FC236}">
                <a16:creationId xmlns:a16="http://schemas.microsoft.com/office/drawing/2014/main" id="{43B7515C-6AED-482A-8ECC-B65AB1745874}"/>
              </a:ext>
            </a:extLst>
          </p:cNvPr>
          <p:cNvSpPr>
            <a:spLocks noGrp="1"/>
          </p:cNvSpPr>
          <p:nvPr>
            <p:ph type="body" sz="quarter" idx="25" hasCustomPrompt="1"/>
          </p:nvPr>
        </p:nvSpPr>
        <p:spPr>
          <a:xfrm>
            <a:off x="473886" y="5244496"/>
            <a:ext cx="3384391" cy="1079783"/>
          </a:xfrm>
        </p:spPr>
        <p:txBody>
          <a:bodyPr wrap="square" anchor="ctr" anchorCtr="0">
            <a:spAutoFit/>
          </a:bodyPr>
          <a:lstStyle>
            <a:lvl1pPr>
              <a:defRPr sz="1600" b="1">
                <a:solidFill>
                  <a:schemeClr val="accent1"/>
                </a:solidFill>
                <a:latin typeface="+mj-lt"/>
                <a:sym typeface="Wingdings" panose="05000000000000000000" pitchFamily="2" charset="2"/>
              </a:defRPr>
            </a:lvl1pPr>
            <a:lvl2pPr marL="0" indent="0">
              <a:spcBef>
                <a:spcPts val="0"/>
              </a:spcBef>
              <a:buNone/>
              <a:defRPr/>
            </a:lvl2pPr>
            <a:lvl3pPr marL="0" indent="-216000">
              <a:buSzPct val="130000"/>
              <a:buFontTx/>
              <a:buBlip>
                <a:blip r:embed="rId4"/>
              </a:buBlip>
              <a:defRPr/>
            </a:lvl3pPr>
            <a:lvl4pPr marL="0" indent="-216000">
              <a:spcBef>
                <a:spcPts val="0"/>
              </a:spcBef>
              <a:buSzPct val="140000"/>
              <a:buFontTx/>
              <a:buBlip>
                <a:blip r:embed="rId5"/>
              </a:buBlip>
              <a:defRPr/>
            </a:lvl4pPr>
          </a:lstStyle>
          <a:p>
            <a:pPr lvl="0"/>
            <a:r>
              <a:rPr lang="en-US" err="1"/>
              <a:t>NamePositionEmailPhone</a:t>
            </a:r>
            <a:r>
              <a:rPr lang="en-US"/>
              <a:t>#</a:t>
            </a:r>
          </a:p>
          <a:p>
            <a:pPr lvl="1"/>
            <a:r>
              <a:rPr lang="en-US"/>
              <a:t>Second level</a:t>
            </a:r>
          </a:p>
          <a:p>
            <a:pPr lvl="2"/>
            <a:r>
              <a:rPr lang="en-US"/>
              <a:t>Third level</a:t>
            </a:r>
          </a:p>
          <a:p>
            <a:pPr lvl="3"/>
            <a:r>
              <a:rPr lang="en-US"/>
              <a:t>Fourth level</a:t>
            </a:r>
          </a:p>
        </p:txBody>
      </p:sp>
      <p:sp>
        <p:nvSpPr>
          <p:cNvPr id="18" name="Text Placeholder 4">
            <a:extLst>
              <a:ext uri="{FF2B5EF4-FFF2-40B4-BE49-F238E27FC236}">
                <a16:creationId xmlns:a16="http://schemas.microsoft.com/office/drawing/2014/main" id="{4D18F52A-7681-4433-B41E-970D43B47243}"/>
              </a:ext>
            </a:extLst>
          </p:cNvPr>
          <p:cNvSpPr>
            <a:spLocks noGrp="1"/>
          </p:cNvSpPr>
          <p:nvPr>
            <p:ph type="body" sz="quarter" idx="27" hasCustomPrompt="1"/>
          </p:nvPr>
        </p:nvSpPr>
        <p:spPr>
          <a:xfrm>
            <a:off x="7434551" y="3987165"/>
            <a:ext cx="2921029" cy="246221"/>
          </a:xfrm>
        </p:spPr>
        <p:txBody>
          <a:bodyPr wrap="square" anchor="ctr" anchorCtr="0">
            <a:spAutoFit/>
          </a:bodyPr>
          <a:lstStyle>
            <a:lvl1pPr>
              <a:defRPr sz="1600" u="sng" baseline="0">
                <a:solidFill>
                  <a:schemeClr val="bg2"/>
                </a:solidFill>
                <a:uFill>
                  <a:solidFill>
                    <a:schemeClr val="accent1"/>
                  </a:solidFill>
                </a:uFill>
              </a:defRPr>
            </a:lvl1pPr>
          </a:lstStyle>
          <a:p>
            <a:pPr lvl="0"/>
            <a:r>
              <a:rPr lang="en-US"/>
              <a:t>Website</a:t>
            </a:r>
          </a:p>
        </p:txBody>
      </p:sp>
      <p:sp>
        <p:nvSpPr>
          <p:cNvPr id="19" name="Text Placeholder 4">
            <a:extLst>
              <a:ext uri="{FF2B5EF4-FFF2-40B4-BE49-F238E27FC236}">
                <a16:creationId xmlns:a16="http://schemas.microsoft.com/office/drawing/2014/main" id="{4558D18E-97BF-43F9-A0BB-F38745E879C9}"/>
              </a:ext>
            </a:extLst>
          </p:cNvPr>
          <p:cNvSpPr>
            <a:spLocks noGrp="1"/>
          </p:cNvSpPr>
          <p:nvPr>
            <p:ph type="body" sz="quarter" idx="28" hasCustomPrompt="1"/>
          </p:nvPr>
        </p:nvSpPr>
        <p:spPr>
          <a:xfrm>
            <a:off x="7434551" y="4452689"/>
            <a:ext cx="2921029" cy="246221"/>
          </a:xfrm>
        </p:spPr>
        <p:txBody>
          <a:bodyPr wrap="square" anchor="ctr" anchorCtr="0">
            <a:spAutoFit/>
          </a:bodyPr>
          <a:lstStyle>
            <a:lvl1pPr>
              <a:defRPr sz="1600" u="sng" baseline="0">
                <a:solidFill>
                  <a:schemeClr val="bg2"/>
                </a:solidFill>
                <a:uFill>
                  <a:solidFill>
                    <a:schemeClr val="tx2"/>
                  </a:solidFill>
                </a:uFill>
              </a:defRPr>
            </a:lvl1pPr>
          </a:lstStyle>
          <a:p>
            <a:pPr lvl="0"/>
            <a:r>
              <a:rPr lang="en-US"/>
              <a:t>Facebook 1</a:t>
            </a:r>
          </a:p>
        </p:txBody>
      </p:sp>
      <p:sp>
        <p:nvSpPr>
          <p:cNvPr id="20" name="Text Placeholder 4">
            <a:extLst>
              <a:ext uri="{FF2B5EF4-FFF2-40B4-BE49-F238E27FC236}">
                <a16:creationId xmlns:a16="http://schemas.microsoft.com/office/drawing/2014/main" id="{A048F4DC-6CAD-46C4-8629-824149F6E5F5}"/>
              </a:ext>
            </a:extLst>
          </p:cNvPr>
          <p:cNvSpPr>
            <a:spLocks noGrp="1"/>
          </p:cNvSpPr>
          <p:nvPr>
            <p:ph type="body" sz="quarter" idx="29" hasCustomPrompt="1"/>
          </p:nvPr>
        </p:nvSpPr>
        <p:spPr>
          <a:xfrm>
            <a:off x="7434551" y="4884558"/>
            <a:ext cx="2921029" cy="246221"/>
          </a:xfrm>
        </p:spPr>
        <p:txBody>
          <a:bodyPr wrap="square" anchor="ctr" anchorCtr="0">
            <a:spAutoFit/>
          </a:bodyPr>
          <a:lstStyle>
            <a:lvl1pPr>
              <a:defRPr sz="1600" u="sng" baseline="0">
                <a:solidFill>
                  <a:schemeClr val="bg2"/>
                </a:solidFill>
                <a:uFill>
                  <a:solidFill>
                    <a:schemeClr val="tx2"/>
                  </a:solidFill>
                </a:uFill>
              </a:defRPr>
            </a:lvl1pPr>
          </a:lstStyle>
          <a:p>
            <a:pPr lvl="0"/>
            <a:r>
              <a:rPr lang="en-US"/>
              <a:t>Facebook 2</a:t>
            </a:r>
          </a:p>
        </p:txBody>
      </p:sp>
      <p:sp>
        <p:nvSpPr>
          <p:cNvPr id="21" name="Text Placeholder 4">
            <a:extLst>
              <a:ext uri="{FF2B5EF4-FFF2-40B4-BE49-F238E27FC236}">
                <a16:creationId xmlns:a16="http://schemas.microsoft.com/office/drawing/2014/main" id="{52D87B7E-5123-4E83-89B5-242F05C59F68}"/>
              </a:ext>
            </a:extLst>
          </p:cNvPr>
          <p:cNvSpPr>
            <a:spLocks noGrp="1"/>
          </p:cNvSpPr>
          <p:nvPr>
            <p:ph type="body" sz="quarter" idx="30" hasCustomPrompt="1"/>
          </p:nvPr>
        </p:nvSpPr>
        <p:spPr>
          <a:xfrm>
            <a:off x="7434551" y="5316427"/>
            <a:ext cx="2921029" cy="246221"/>
          </a:xfrm>
        </p:spPr>
        <p:txBody>
          <a:bodyPr wrap="square" anchor="ctr" anchorCtr="0">
            <a:spAutoFit/>
          </a:bodyPr>
          <a:lstStyle>
            <a:lvl1pPr>
              <a:defRPr sz="1600" u="sng" baseline="0">
                <a:solidFill>
                  <a:schemeClr val="bg2"/>
                </a:solidFill>
                <a:uFill>
                  <a:solidFill>
                    <a:schemeClr val="tx2"/>
                  </a:solidFill>
                </a:uFill>
              </a:defRPr>
            </a:lvl1pPr>
          </a:lstStyle>
          <a:p>
            <a:pPr lvl="0"/>
            <a:r>
              <a:rPr lang="en-US"/>
              <a:t>Instagram</a:t>
            </a:r>
          </a:p>
        </p:txBody>
      </p:sp>
      <p:pic>
        <p:nvPicPr>
          <p:cNvPr id="22" name="Graphic 21">
            <a:extLst>
              <a:ext uri="{FF2B5EF4-FFF2-40B4-BE49-F238E27FC236}">
                <a16:creationId xmlns:a16="http://schemas.microsoft.com/office/drawing/2014/main" id="{14558E28-86F3-4F57-900B-AB3B7671572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588443" y="1301468"/>
            <a:ext cx="3609975" cy="1743075"/>
          </a:xfrm>
          <a:prstGeom prst="rect">
            <a:avLst/>
          </a:prstGeom>
        </p:spPr>
      </p:pic>
    </p:spTree>
    <p:extLst>
      <p:ext uri="{BB962C8B-B14F-4D97-AF65-F5344CB8AC3E}">
        <p14:creationId xmlns:p14="http://schemas.microsoft.com/office/powerpoint/2010/main" val="8516191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acts 1 person_without photo">
    <p:bg>
      <p:bgPr>
        <a:solidFill>
          <a:schemeClr val="bg2"/>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1A2679BD-1723-4700-8830-52FCCAA434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54563"/>
            <a:ext cx="809625" cy="676275"/>
          </a:xfrm>
          <a:prstGeom prst="rect">
            <a:avLst/>
          </a:prstGeom>
        </p:spPr>
      </p:pic>
      <p:sp>
        <p:nvSpPr>
          <p:cNvPr id="7" name="Rectangle 6">
            <a:extLst>
              <a:ext uri="{FF2B5EF4-FFF2-40B4-BE49-F238E27FC236}">
                <a16:creationId xmlns:a16="http://schemas.microsoft.com/office/drawing/2014/main" id="{B2BE68EC-03AD-42C6-8F9A-1181A3102806}"/>
              </a:ext>
            </a:extLst>
          </p:cNvPr>
          <p:cNvSpPr/>
          <p:nvPr userDrawn="1"/>
        </p:nvSpPr>
        <p:spPr>
          <a:xfrm>
            <a:off x="4594860" y="0"/>
            <a:ext cx="75971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a:extLst>
              <a:ext uri="{FF2B5EF4-FFF2-40B4-BE49-F238E27FC236}">
                <a16:creationId xmlns:a16="http://schemas.microsoft.com/office/drawing/2014/main" id="{C7AA1E0C-A3FB-4F32-96A7-8EA6B5A8B07F}"/>
              </a:ext>
            </a:extLst>
          </p:cNvPr>
          <p:cNvSpPr>
            <a:spLocks noGrp="1"/>
          </p:cNvSpPr>
          <p:nvPr>
            <p:ph type="title" hasCustomPrompt="1"/>
          </p:nvPr>
        </p:nvSpPr>
        <p:spPr>
          <a:xfrm>
            <a:off x="473886" y="483074"/>
            <a:ext cx="3320874" cy="934246"/>
          </a:xfrm>
        </p:spPr>
        <p:txBody>
          <a:bodyPr>
            <a:normAutofit/>
          </a:bodyPr>
          <a:lstStyle>
            <a:lvl1pPr>
              <a:defRPr sz="3200"/>
            </a:lvl1pPr>
          </a:lstStyle>
          <a:p>
            <a:r>
              <a:rPr lang="en-US" noProof="0"/>
              <a:t>Title</a:t>
            </a:r>
          </a:p>
        </p:txBody>
      </p:sp>
      <p:sp>
        <p:nvSpPr>
          <p:cNvPr id="28" name="Text Placeholder 5">
            <a:extLst>
              <a:ext uri="{FF2B5EF4-FFF2-40B4-BE49-F238E27FC236}">
                <a16:creationId xmlns:a16="http://schemas.microsoft.com/office/drawing/2014/main" id="{9C80C59E-7D98-4F03-845C-265236DFC8AE}"/>
              </a:ext>
            </a:extLst>
          </p:cNvPr>
          <p:cNvSpPr>
            <a:spLocks noGrp="1"/>
          </p:cNvSpPr>
          <p:nvPr>
            <p:ph type="body" sz="quarter" idx="22" hasCustomPrompt="1"/>
          </p:nvPr>
        </p:nvSpPr>
        <p:spPr>
          <a:xfrm>
            <a:off x="473886" y="3153603"/>
            <a:ext cx="3384391" cy="1079783"/>
          </a:xfrm>
        </p:spPr>
        <p:txBody>
          <a:bodyPr wrap="square" anchor="t" anchorCtr="0">
            <a:spAutoFit/>
          </a:bodyPr>
          <a:lstStyle>
            <a:lvl1pPr algn="l">
              <a:defRPr sz="1600" b="1">
                <a:solidFill>
                  <a:schemeClr val="accent1"/>
                </a:solidFill>
                <a:latin typeface="+mj-lt"/>
                <a:sym typeface="Wingdings" panose="05000000000000000000" pitchFamily="2" charset="2"/>
              </a:defRPr>
            </a:lvl1pPr>
            <a:lvl2pPr marL="0" indent="0" algn="l">
              <a:spcBef>
                <a:spcPts val="0"/>
              </a:spcBef>
              <a:buNone/>
              <a:defRPr/>
            </a:lvl2pPr>
            <a:lvl3pPr marL="0" indent="-216000" algn="l">
              <a:buSzPct val="130000"/>
              <a:buFontTx/>
              <a:buBlip>
                <a:blip r:embed="rId4"/>
              </a:buBlip>
              <a:defRPr/>
            </a:lvl3pPr>
            <a:lvl4pPr marL="0" indent="-216000" algn="l">
              <a:spcBef>
                <a:spcPts val="0"/>
              </a:spcBef>
              <a:buSzPct val="140000"/>
              <a:buFontTx/>
              <a:buBlip>
                <a:blip r:embed="rId5"/>
              </a:buBlip>
              <a:defRPr/>
            </a:lvl4pPr>
          </a:lstStyle>
          <a:p>
            <a:pPr lvl="0"/>
            <a:r>
              <a:rPr lang="en-US" err="1"/>
              <a:t>NamePositionEmailPhone</a:t>
            </a:r>
            <a:r>
              <a:rPr lang="en-US"/>
              <a:t>#</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9F22A521-BD06-4232-8C28-C14213AD9270}"/>
              </a:ext>
            </a:extLst>
          </p:cNvPr>
          <p:cNvSpPr>
            <a:spLocks noGrp="1"/>
          </p:cNvSpPr>
          <p:nvPr>
            <p:ph type="body" sz="quarter" idx="27" hasCustomPrompt="1"/>
          </p:nvPr>
        </p:nvSpPr>
        <p:spPr>
          <a:xfrm>
            <a:off x="7434551" y="3987165"/>
            <a:ext cx="2921029" cy="246221"/>
          </a:xfrm>
        </p:spPr>
        <p:txBody>
          <a:bodyPr wrap="square" anchor="ctr" anchorCtr="0">
            <a:spAutoFit/>
          </a:bodyPr>
          <a:lstStyle>
            <a:lvl1pPr>
              <a:defRPr sz="1600" u="sng" baseline="0">
                <a:solidFill>
                  <a:schemeClr val="bg2"/>
                </a:solidFill>
                <a:uFill>
                  <a:solidFill>
                    <a:schemeClr val="accent1"/>
                  </a:solidFill>
                </a:uFill>
              </a:defRPr>
            </a:lvl1pPr>
          </a:lstStyle>
          <a:p>
            <a:pPr lvl="0"/>
            <a:r>
              <a:rPr lang="en-US"/>
              <a:t>Website</a:t>
            </a:r>
          </a:p>
        </p:txBody>
      </p:sp>
      <p:sp>
        <p:nvSpPr>
          <p:cNvPr id="41" name="Text Placeholder 4">
            <a:extLst>
              <a:ext uri="{FF2B5EF4-FFF2-40B4-BE49-F238E27FC236}">
                <a16:creationId xmlns:a16="http://schemas.microsoft.com/office/drawing/2014/main" id="{454FB6E7-89B9-4AA3-B73F-4AC30DD06F80}"/>
              </a:ext>
            </a:extLst>
          </p:cNvPr>
          <p:cNvSpPr>
            <a:spLocks noGrp="1"/>
          </p:cNvSpPr>
          <p:nvPr>
            <p:ph type="body" sz="quarter" idx="28" hasCustomPrompt="1"/>
          </p:nvPr>
        </p:nvSpPr>
        <p:spPr>
          <a:xfrm>
            <a:off x="7434551" y="4452689"/>
            <a:ext cx="2921029" cy="246221"/>
          </a:xfrm>
        </p:spPr>
        <p:txBody>
          <a:bodyPr wrap="square" anchor="ctr" anchorCtr="0">
            <a:spAutoFit/>
          </a:bodyPr>
          <a:lstStyle>
            <a:lvl1pPr>
              <a:defRPr sz="1600" u="sng" baseline="0">
                <a:solidFill>
                  <a:schemeClr val="bg2"/>
                </a:solidFill>
                <a:uFill>
                  <a:solidFill>
                    <a:schemeClr val="tx2"/>
                  </a:solidFill>
                </a:uFill>
              </a:defRPr>
            </a:lvl1pPr>
          </a:lstStyle>
          <a:p>
            <a:pPr lvl="0"/>
            <a:r>
              <a:rPr lang="en-US"/>
              <a:t>Facebook 1</a:t>
            </a:r>
          </a:p>
        </p:txBody>
      </p:sp>
      <p:sp>
        <p:nvSpPr>
          <p:cNvPr id="56" name="Text Placeholder 4">
            <a:extLst>
              <a:ext uri="{FF2B5EF4-FFF2-40B4-BE49-F238E27FC236}">
                <a16:creationId xmlns:a16="http://schemas.microsoft.com/office/drawing/2014/main" id="{5AC72312-265A-4779-B9F9-815B6467AA3B}"/>
              </a:ext>
            </a:extLst>
          </p:cNvPr>
          <p:cNvSpPr>
            <a:spLocks noGrp="1"/>
          </p:cNvSpPr>
          <p:nvPr>
            <p:ph type="body" sz="quarter" idx="29" hasCustomPrompt="1"/>
          </p:nvPr>
        </p:nvSpPr>
        <p:spPr>
          <a:xfrm>
            <a:off x="7434551" y="4884558"/>
            <a:ext cx="2921029" cy="246221"/>
          </a:xfrm>
        </p:spPr>
        <p:txBody>
          <a:bodyPr wrap="square" anchor="ctr" anchorCtr="0">
            <a:spAutoFit/>
          </a:bodyPr>
          <a:lstStyle>
            <a:lvl1pPr>
              <a:defRPr sz="1600" u="sng" baseline="0">
                <a:solidFill>
                  <a:schemeClr val="bg2"/>
                </a:solidFill>
                <a:uFill>
                  <a:solidFill>
                    <a:schemeClr val="tx2"/>
                  </a:solidFill>
                </a:uFill>
              </a:defRPr>
            </a:lvl1pPr>
          </a:lstStyle>
          <a:p>
            <a:pPr lvl="0"/>
            <a:r>
              <a:rPr lang="en-US"/>
              <a:t>Facebook 2</a:t>
            </a:r>
          </a:p>
        </p:txBody>
      </p:sp>
      <p:sp>
        <p:nvSpPr>
          <p:cNvPr id="57" name="Text Placeholder 4">
            <a:extLst>
              <a:ext uri="{FF2B5EF4-FFF2-40B4-BE49-F238E27FC236}">
                <a16:creationId xmlns:a16="http://schemas.microsoft.com/office/drawing/2014/main" id="{3AA9B6BE-4763-45F0-A7D4-277B2212A77F}"/>
              </a:ext>
            </a:extLst>
          </p:cNvPr>
          <p:cNvSpPr>
            <a:spLocks noGrp="1"/>
          </p:cNvSpPr>
          <p:nvPr>
            <p:ph type="body" sz="quarter" idx="30" hasCustomPrompt="1"/>
          </p:nvPr>
        </p:nvSpPr>
        <p:spPr>
          <a:xfrm>
            <a:off x="7434551" y="5316427"/>
            <a:ext cx="2921029" cy="246221"/>
          </a:xfrm>
        </p:spPr>
        <p:txBody>
          <a:bodyPr wrap="square" anchor="ctr" anchorCtr="0">
            <a:spAutoFit/>
          </a:bodyPr>
          <a:lstStyle>
            <a:lvl1pPr>
              <a:defRPr sz="1600" u="sng" baseline="0">
                <a:solidFill>
                  <a:schemeClr val="bg2"/>
                </a:solidFill>
                <a:uFill>
                  <a:solidFill>
                    <a:schemeClr val="tx2"/>
                  </a:solidFill>
                </a:uFill>
              </a:defRPr>
            </a:lvl1pPr>
          </a:lstStyle>
          <a:p>
            <a:pPr lvl="0"/>
            <a:r>
              <a:rPr lang="en-US"/>
              <a:t>Instagram</a:t>
            </a:r>
          </a:p>
        </p:txBody>
      </p:sp>
      <p:pic>
        <p:nvPicPr>
          <p:cNvPr id="6" name="Graphic 5">
            <a:extLst>
              <a:ext uri="{FF2B5EF4-FFF2-40B4-BE49-F238E27FC236}">
                <a16:creationId xmlns:a16="http://schemas.microsoft.com/office/drawing/2014/main" id="{6F4A2938-B582-4A90-AA4E-F287F428F35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588443" y="1301468"/>
            <a:ext cx="3609975" cy="1743075"/>
          </a:xfrm>
          <a:prstGeom prst="rect">
            <a:avLst/>
          </a:prstGeom>
        </p:spPr>
      </p:pic>
    </p:spTree>
    <p:extLst>
      <p:ext uri="{BB962C8B-B14F-4D97-AF65-F5344CB8AC3E}">
        <p14:creationId xmlns:p14="http://schemas.microsoft.com/office/powerpoint/2010/main" val="26192925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acts general">
    <p:bg>
      <p:bgPr>
        <a:solidFill>
          <a:schemeClr val="accent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5E81E4D-3255-43BD-908C-CD8CA18551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3438525"/>
          </a:xfrm>
          <a:prstGeom prst="rect">
            <a:avLst/>
          </a:prstGeom>
        </p:spPr>
      </p:pic>
      <p:sp>
        <p:nvSpPr>
          <p:cNvPr id="5" name="Text Placeholder 4">
            <a:extLst>
              <a:ext uri="{FF2B5EF4-FFF2-40B4-BE49-F238E27FC236}">
                <a16:creationId xmlns:a16="http://schemas.microsoft.com/office/drawing/2014/main" id="{9F22A521-BD06-4232-8C28-C14213AD9270}"/>
              </a:ext>
            </a:extLst>
          </p:cNvPr>
          <p:cNvSpPr>
            <a:spLocks noGrp="1"/>
          </p:cNvSpPr>
          <p:nvPr>
            <p:ph type="body" sz="quarter" idx="27" hasCustomPrompt="1"/>
          </p:nvPr>
        </p:nvSpPr>
        <p:spPr>
          <a:xfrm>
            <a:off x="5124421" y="5377815"/>
            <a:ext cx="2921029" cy="246221"/>
          </a:xfrm>
        </p:spPr>
        <p:txBody>
          <a:bodyPr wrap="square" anchor="ctr" anchorCtr="0">
            <a:spAutoFit/>
          </a:bodyPr>
          <a:lstStyle>
            <a:lvl1pPr>
              <a:defRPr sz="1600" u="sng" baseline="0">
                <a:solidFill>
                  <a:schemeClr val="bg2"/>
                </a:solidFill>
                <a:uFill>
                  <a:solidFill>
                    <a:schemeClr val="tx2"/>
                  </a:solidFill>
                </a:uFill>
              </a:defRPr>
            </a:lvl1pPr>
          </a:lstStyle>
          <a:p>
            <a:pPr lvl="0"/>
            <a:r>
              <a:rPr lang="en-US"/>
              <a:t>Website</a:t>
            </a:r>
          </a:p>
        </p:txBody>
      </p:sp>
      <p:sp>
        <p:nvSpPr>
          <p:cNvPr id="41" name="Text Placeholder 4">
            <a:extLst>
              <a:ext uri="{FF2B5EF4-FFF2-40B4-BE49-F238E27FC236}">
                <a16:creationId xmlns:a16="http://schemas.microsoft.com/office/drawing/2014/main" id="{454FB6E7-89B9-4AA3-B73F-4AC30DD06F80}"/>
              </a:ext>
            </a:extLst>
          </p:cNvPr>
          <p:cNvSpPr>
            <a:spLocks noGrp="1"/>
          </p:cNvSpPr>
          <p:nvPr>
            <p:ph type="body" sz="quarter" idx="28" hasCustomPrompt="1"/>
          </p:nvPr>
        </p:nvSpPr>
        <p:spPr>
          <a:xfrm>
            <a:off x="8864571" y="5377814"/>
            <a:ext cx="2585023" cy="246221"/>
          </a:xfrm>
        </p:spPr>
        <p:txBody>
          <a:bodyPr wrap="square" anchor="ctr" anchorCtr="0">
            <a:spAutoFit/>
          </a:bodyPr>
          <a:lstStyle>
            <a:lvl1pPr>
              <a:defRPr sz="1600" u="sng" baseline="0">
                <a:solidFill>
                  <a:schemeClr val="bg2"/>
                </a:solidFill>
                <a:uFill>
                  <a:solidFill>
                    <a:schemeClr val="accent1"/>
                  </a:solidFill>
                </a:uFill>
              </a:defRPr>
            </a:lvl1pPr>
          </a:lstStyle>
          <a:p>
            <a:pPr lvl="0"/>
            <a:r>
              <a:rPr lang="en-US"/>
              <a:t>Facebook 1</a:t>
            </a:r>
          </a:p>
        </p:txBody>
      </p:sp>
      <p:sp>
        <p:nvSpPr>
          <p:cNvPr id="56" name="Text Placeholder 4">
            <a:extLst>
              <a:ext uri="{FF2B5EF4-FFF2-40B4-BE49-F238E27FC236}">
                <a16:creationId xmlns:a16="http://schemas.microsoft.com/office/drawing/2014/main" id="{5AC72312-265A-4779-B9F9-815B6467AA3B}"/>
              </a:ext>
            </a:extLst>
          </p:cNvPr>
          <p:cNvSpPr>
            <a:spLocks noGrp="1"/>
          </p:cNvSpPr>
          <p:nvPr>
            <p:ph type="body" sz="quarter" idx="29" hasCustomPrompt="1"/>
          </p:nvPr>
        </p:nvSpPr>
        <p:spPr>
          <a:xfrm>
            <a:off x="8864571" y="5837642"/>
            <a:ext cx="2585023" cy="246221"/>
          </a:xfrm>
        </p:spPr>
        <p:txBody>
          <a:bodyPr wrap="square" anchor="ctr" anchorCtr="0">
            <a:spAutoFit/>
          </a:bodyPr>
          <a:lstStyle>
            <a:lvl1pPr>
              <a:defRPr sz="1600" u="sng" baseline="0">
                <a:solidFill>
                  <a:schemeClr val="bg2"/>
                </a:solidFill>
                <a:uFill>
                  <a:solidFill>
                    <a:schemeClr val="accent1"/>
                  </a:solidFill>
                </a:uFill>
              </a:defRPr>
            </a:lvl1pPr>
          </a:lstStyle>
          <a:p>
            <a:pPr lvl="0"/>
            <a:r>
              <a:rPr lang="en-US"/>
              <a:t>Facebook 2</a:t>
            </a:r>
          </a:p>
        </p:txBody>
      </p:sp>
      <p:sp>
        <p:nvSpPr>
          <p:cNvPr id="57" name="Text Placeholder 4">
            <a:extLst>
              <a:ext uri="{FF2B5EF4-FFF2-40B4-BE49-F238E27FC236}">
                <a16:creationId xmlns:a16="http://schemas.microsoft.com/office/drawing/2014/main" id="{3AA9B6BE-4763-45F0-A7D4-277B2212A77F}"/>
              </a:ext>
            </a:extLst>
          </p:cNvPr>
          <p:cNvSpPr>
            <a:spLocks noGrp="1"/>
          </p:cNvSpPr>
          <p:nvPr>
            <p:ph type="body" sz="quarter" idx="30" hasCustomPrompt="1"/>
          </p:nvPr>
        </p:nvSpPr>
        <p:spPr>
          <a:xfrm>
            <a:off x="5124420" y="5837642"/>
            <a:ext cx="2921029" cy="246221"/>
          </a:xfrm>
        </p:spPr>
        <p:txBody>
          <a:bodyPr wrap="square" anchor="ctr" anchorCtr="0">
            <a:spAutoFit/>
          </a:bodyPr>
          <a:lstStyle>
            <a:lvl1pPr>
              <a:defRPr sz="1600" u="sng" baseline="0">
                <a:solidFill>
                  <a:schemeClr val="bg2"/>
                </a:solidFill>
                <a:uFill>
                  <a:solidFill>
                    <a:schemeClr val="tx2"/>
                  </a:solidFill>
                </a:uFill>
              </a:defRPr>
            </a:lvl1pPr>
          </a:lstStyle>
          <a:p>
            <a:pPr lvl="0"/>
            <a:r>
              <a:rPr lang="en-US"/>
              <a:t>Instagram</a:t>
            </a:r>
          </a:p>
        </p:txBody>
      </p:sp>
      <p:pic>
        <p:nvPicPr>
          <p:cNvPr id="6" name="Graphic 5">
            <a:extLst>
              <a:ext uri="{FF2B5EF4-FFF2-40B4-BE49-F238E27FC236}">
                <a16:creationId xmlns:a16="http://schemas.microsoft.com/office/drawing/2014/main" id="{6F4A2938-B582-4A90-AA4E-F287F428F35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87017" y="5116542"/>
            <a:ext cx="2637183" cy="1273364"/>
          </a:xfrm>
          <a:prstGeom prst="rect">
            <a:avLst/>
          </a:prstGeom>
        </p:spPr>
      </p:pic>
      <p:sp>
        <p:nvSpPr>
          <p:cNvPr id="11" name="Text Placeholder 4">
            <a:extLst>
              <a:ext uri="{FF2B5EF4-FFF2-40B4-BE49-F238E27FC236}">
                <a16:creationId xmlns:a16="http://schemas.microsoft.com/office/drawing/2014/main" id="{BB2EB9C9-77E9-4119-BCAA-BF2F2AD62D11}"/>
              </a:ext>
            </a:extLst>
          </p:cNvPr>
          <p:cNvSpPr>
            <a:spLocks noGrp="1"/>
          </p:cNvSpPr>
          <p:nvPr>
            <p:ph type="body" sz="quarter" idx="31" hasCustomPrompt="1"/>
          </p:nvPr>
        </p:nvSpPr>
        <p:spPr>
          <a:xfrm>
            <a:off x="5124421" y="4917986"/>
            <a:ext cx="2921029" cy="246221"/>
          </a:xfrm>
        </p:spPr>
        <p:txBody>
          <a:bodyPr wrap="square" anchor="ctr" anchorCtr="0">
            <a:spAutoFit/>
          </a:bodyPr>
          <a:lstStyle>
            <a:lvl1pPr>
              <a:defRPr sz="1600" u="sng" baseline="0">
                <a:solidFill>
                  <a:schemeClr val="bg2"/>
                </a:solidFill>
                <a:uFill>
                  <a:solidFill>
                    <a:schemeClr val="accent1"/>
                  </a:solidFill>
                </a:uFill>
              </a:defRPr>
            </a:lvl1pPr>
          </a:lstStyle>
          <a:p>
            <a:pPr lvl="0"/>
            <a:r>
              <a:rPr lang="lt-LT"/>
              <a:t>Email</a:t>
            </a:r>
            <a:endParaRPr lang="en-US"/>
          </a:p>
        </p:txBody>
      </p:sp>
      <p:sp>
        <p:nvSpPr>
          <p:cNvPr id="12" name="Text Placeholder 4">
            <a:extLst>
              <a:ext uri="{FF2B5EF4-FFF2-40B4-BE49-F238E27FC236}">
                <a16:creationId xmlns:a16="http://schemas.microsoft.com/office/drawing/2014/main" id="{5CC04A3A-290B-425E-8579-CC7AE0B61146}"/>
              </a:ext>
            </a:extLst>
          </p:cNvPr>
          <p:cNvSpPr>
            <a:spLocks noGrp="1"/>
          </p:cNvSpPr>
          <p:nvPr>
            <p:ph type="body" sz="quarter" idx="32" hasCustomPrompt="1"/>
          </p:nvPr>
        </p:nvSpPr>
        <p:spPr>
          <a:xfrm>
            <a:off x="8864571" y="4917985"/>
            <a:ext cx="2585023" cy="246221"/>
          </a:xfrm>
        </p:spPr>
        <p:txBody>
          <a:bodyPr wrap="square" anchor="ctr" anchorCtr="0">
            <a:spAutoFit/>
          </a:bodyPr>
          <a:lstStyle>
            <a:lvl1pPr>
              <a:defRPr sz="1600" u="sng" baseline="0">
                <a:solidFill>
                  <a:schemeClr val="bg2"/>
                </a:solidFill>
                <a:uFill>
                  <a:solidFill>
                    <a:schemeClr val="accent1"/>
                  </a:solidFill>
                </a:uFill>
              </a:defRPr>
            </a:lvl1pPr>
          </a:lstStyle>
          <a:p>
            <a:pPr lvl="0"/>
            <a:r>
              <a:rPr lang="lt-LT"/>
              <a:t>Phone </a:t>
            </a:r>
            <a:r>
              <a:rPr lang="en-US"/>
              <a:t>#</a:t>
            </a:r>
          </a:p>
        </p:txBody>
      </p:sp>
    </p:spTree>
    <p:extLst>
      <p:ext uri="{BB962C8B-B14F-4D97-AF65-F5344CB8AC3E}">
        <p14:creationId xmlns:p14="http://schemas.microsoft.com/office/powerpoint/2010/main" val="25930980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ap">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2A92D087-5826-4CB9-9FCA-0CCE2F927DE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54563"/>
            <a:ext cx="809625" cy="676275"/>
          </a:xfrm>
          <a:prstGeom prst="rect">
            <a:avLst/>
          </a:prstGeom>
        </p:spPr>
      </p:pic>
      <p:sp>
        <p:nvSpPr>
          <p:cNvPr id="2" name="Title 1">
            <a:extLst>
              <a:ext uri="{FF2B5EF4-FFF2-40B4-BE49-F238E27FC236}">
                <a16:creationId xmlns:a16="http://schemas.microsoft.com/office/drawing/2014/main" id="{B6097BE2-36AA-45A3-A21A-13D31875C4B7}"/>
              </a:ext>
            </a:extLst>
          </p:cNvPr>
          <p:cNvSpPr>
            <a:spLocks noGrp="1"/>
          </p:cNvSpPr>
          <p:nvPr>
            <p:ph type="title" hasCustomPrompt="1"/>
          </p:nvPr>
        </p:nvSpPr>
        <p:spPr>
          <a:xfrm>
            <a:off x="473886" y="483074"/>
            <a:ext cx="5363034" cy="888844"/>
          </a:xfrm>
        </p:spPr>
        <p:txBody>
          <a:bodyPr>
            <a:normAutofit/>
          </a:bodyPr>
          <a:lstStyle>
            <a:lvl1pPr>
              <a:defRPr sz="3200"/>
            </a:lvl1pPr>
          </a:lstStyle>
          <a:p>
            <a:r>
              <a:rPr lang="en-US" noProof="0"/>
              <a:t>Title</a:t>
            </a:r>
            <a:endParaRPr lang="lt-LT"/>
          </a:p>
        </p:txBody>
      </p:sp>
      <p:pic>
        <p:nvPicPr>
          <p:cNvPr id="8" name="Graphic 7">
            <a:extLst>
              <a:ext uri="{FF2B5EF4-FFF2-40B4-BE49-F238E27FC236}">
                <a16:creationId xmlns:a16="http://schemas.microsoft.com/office/drawing/2014/main" id="{5E2B2E50-FB69-4714-AE10-0DE0A5EFD8D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3886" y="5736751"/>
            <a:ext cx="1323975" cy="638175"/>
          </a:xfrm>
          <a:prstGeom prst="rect">
            <a:avLst/>
          </a:prstGeom>
        </p:spPr>
      </p:pic>
      <p:sp>
        <p:nvSpPr>
          <p:cNvPr id="9" name="Text Placeholder 17">
            <a:extLst>
              <a:ext uri="{FF2B5EF4-FFF2-40B4-BE49-F238E27FC236}">
                <a16:creationId xmlns:a16="http://schemas.microsoft.com/office/drawing/2014/main" id="{4B29FB47-0DE0-408B-87FA-10D676162352}"/>
              </a:ext>
            </a:extLst>
          </p:cNvPr>
          <p:cNvSpPr>
            <a:spLocks noGrp="1"/>
          </p:cNvSpPr>
          <p:nvPr>
            <p:ph type="body" sz="quarter" idx="17" hasCustomPrompt="1"/>
          </p:nvPr>
        </p:nvSpPr>
        <p:spPr>
          <a:xfrm>
            <a:off x="2118360" y="5821363"/>
            <a:ext cx="3718560" cy="554037"/>
          </a:xfrm>
        </p:spPr>
        <p:txBody>
          <a:bodyPr>
            <a:normAutofit/>
          </a:bodyPr>
          <a:lstStyle>
            <a:lvl1pPr>
              <a:lnSpc>
                <a:spcPct val="100000"/>
              </a:lnSpc>
              <a:buNone/>
              <a:defRPr lang="lt-LT" sz="1200" kern="1200" dirty="0">
                <a:solidFill>
                  <a:schemeClr val="tx1">
                    <a:tint val="75000"/>
                  </a:schemeClr>
                </a:solidFill>
                <a:latin typeface="+mn-lt"/>
                <a:ea typeface="+mn-ea"/>
                <a:cs typeface="+mn-cs"/>
              </a:defRPr>
            </a:lvl1pPr>
          </a:lstStyle>
          <a:p>
            <a:pPr lvl="0"/>
            <a:r>
              <a:rPr lang="en-US"/>
              <a:t>Source:</a:t>
            </a:r>
            <a:endParaRPr lang="lt-LT"/>
          </a:p>
        </p:txBody>
      </p:sp>
      <p:sp>
        <p:nvSpPr>
          <p:cNvPr id="10" name="Content Placeholder 2">
            <a:extLst>
              <a:ext uri="{FF2B5EF4-FFF2-40B4-BE49-F238E27FC236}">
                <a16:creationId xmlns:a16="http://schemas.microsoft.com/office/drawing/2014/main" id="{711A961B-A32D-43E4-AF5E-57F56C5C9BC5}"/>
              </a:ext>
            </a:extLst>
          </p:cNvPr>
          <p:cNvSpPr>
            <a:spLocks noGrp="1"/>
          </p:cNvSpPr>
          <p:nvPr>
            <p:ph idx="25" hasCustomPrompt="1"/>
          </p:nvPr>
        </p:nvSpPr>
        <p:spPr>
          <a:xfrm>
            <a:off x="473886" y="1684020"/>
            <a:ext cx="5363034" cy="3825241"/>
          </a:xfrm>
        </p:spPr>
        <p:txBody>
          <a:bodyPr/>
          <a:lstStyle>
            <a:lvl1pPr>
              <a:defRPr>
                <a:sym typeface="Wingdings" panose="05000000000000000000" pitchFamily="2" charset="2"/>
              </a:defRPr>
            </a:lvl1pPr>
            <a:lvl5pPr>
              <a:spcBef>
                <a:spcPts val="1000"/>
              </a:spcBef>
              <a:defRPr/>
            </a:lvl5pPr>
          </a:lstStyle>
          <a:p>
            <a:pPr lvl="0"/>
            <a:r>
              <a:rPr lang="en-US"/>
              <a:t>Text</a:t>
            </a:r>
            <a:r>
              <a:rPr lang="lt-LT"/>
              <a:t></a:t>
            </a:r>
            <a:r>
              <a:rPr lang="en-US"/>
              <a:t>Bullets 1</a:t>
            </a:r>
            <a:r>
              <a:rPr lang="lt-LT"/>
              <a:t></a:t>
            </a:r>
            <a:r>
              <a:rPr lang="en-US"/>
              <a:t>Bullets 2</a:t>
            </a:r>
            <a:r>
              <a:rPr lang="lt-LT"/>
              <a:t></a:t>
            </a:r>
            <a:r>
              <a:rPr lang="en-US"/>
              <a:t>Bullets 3</a:t>
            </a:r>
            <a:r>
              <a:rPr lang="lt-LT"/>
              <a:t> </a:t>
            </a:r>
            <a:r>
              <a:rPr lang="en-US"/>
              <a:t>Title</a:t>
            </a:r>
          </a:p>
          <a:p>
            <a:pPr lvl="1"/>
            <a:r>
              <a:rPr lang="en-US"/>
              <a:t>Second level</a:t>
            </a:r>
          </a:p>
          <a:p>
            <a:pPr lvl="2"/>
            <a:r>
              <a:rPr lang="en-US"/>
              <a:t>Third level</a:t>
            </a:r>
          </a:p>
          <a:p>
            <a:pPr lvl="3"/>
            <a:r>
              <a:rPr lang="en-US"/>
              <a:t>Fourth level</a:t>
            </a:r>
          </a:p>
          <a:p>
            <a:pPr lvl="4"/>
            <a:r>
              <a:rPr lang="en-US"/>
              <a:t>Fifth level</a:t>
            </a:r>
            <a:endParaRPr lang="lt-LT"/>
          </a:p>
        </p:txBody>
      </p:sp>
      <p:grpSp>
        <p:nvGrpSpPr>
          <p:cNvPr id="12" name="Graphic 11">
            <a:extLst>
              <a:ext uri="{FF2B5EF4-FFF2-40B4-BE49-F238E27FC236}">
                <a16:creationId xmlns:a16="http://schemas.microsoft.com/office/drawing/2014/main" id="{41C74A2B-4A31-481E-999C-C81DCCA5BE1D}"/>
              </a:ext>
            </a:extLst>
          </p:cNvPr>
          <p:cNvGrpSpPr/>
          <p:nvPr userDrawn="1"/>
        </p:nvGrpSpPr>
        <p:grpSpPr>
          <a:xfrm>
            <a:off x="9439275" y="5548219"/>
            <a:ext cx="2754630" cy="1309781"/>
            <a:chOff x="9439275" y="5543455"/>
            <a:chExt cx="2754630" cy="1309781"/>
          </a:xfrm>
          <a:solidFill>
            <a:schemeClr val="accent1">
              <a:alpha val="40000"/>
            </a:schemeClr>
          </a:solidFill>
        </p:grpSpPr>
        <p:sp>
          <p:nvSpPr>
            <p:cNvPr id="13" name="Freeform: Shape 12">
              <a:extLst>
                <a:ext uri="{FF2B5EF4-FFF2-40B4-BE49-F238E27FC236}">
                  <a16:creationId xmlns:a16="http://schemas.microsoft.com/office/drawing/2014/main" id="{8F22A48D-897F-4D05-9C5F-076CE2F982C8}"/>
                </a:ext>
              </a:extLst>
            </p:cNvPr>
            <p:cNvSpPr/>
            <p:nvPr/>
          </p:nvSpPr>
          <p:spPr>
            <a:xfrm>
              <a:off x="9439275" y="6664548"/>
              <a:ext cx="481964" cy="188689"/>
            </a:xfrm>
            <a:custGeom>
              <a:avLst/>
              <a:gdLst>
                <a:gd name="connsiteX0" fmla="*/ 481965 w 481964"/>
                <a:gd name="connsiteY0" fmla="*/ 188689 h 188689"/>
                <a:gd name="connsiteX1" fmla="*/ 0 w 481964"/>
                <a:gd name="connsiteY1" fmla="*/ 188689 h 188689"/>
                <a:gd name="connsiteX2" fmla="*/ 134303 w 481964"/>
                <a:gd name="connsiteY2" fmla="*/ 22954 h 188689"/>
                <a:gd name="connsiteX3" fmla="*/ 460058 w 481964"/>
                <a:gd name="connsiteY3" fmla="*/ 141064 h 188689"/>
                <a:gd name="connsiteX4" fmla="*/ 481965 w 481964"/>
                <a:gd name="connsiteY4" fmla="*/ 188689 h 188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964" h="188689">
                  <a:moveTo>
                    <a:pt x="481965" y="188689"/>
                  </a:moveTo>
                  <a:lnTo>
                    <a:pt x="0" y="188689"/>
                  </a:lnTo>
                  <a:cubicBezTo>
                    <a:pt x="17145" y="118205"/>
                    <a:pt x="63818" y="56292"/>
                    <a:pt x="134303" y="22954"/>
                  </a:cubicBezTo>
                  <a:cubicBezTo>
                    <a:pt x="257175" y="-34196"/>
                    <a:pt x="402908" y="19144"/>
                    <a:pt x="460058" y="141064"/>
                  </a:cubicBezTo>
                  <a:lnTo>
                    <a:pt x="481965" y="188689"/>
                  </a:lnTo>
                  <a:close/>
                </a:path>
              </a:pathLst>
            </a:custGeom>
            <a:solidFill>
              <a:schemeClr val="accent2">
                <a:alpha val="40000"/>
              </a:schemeClr>
            </a:solidFill>
            <a:ln w="9525" cap="flat">
              <a:noFill/>
              <a:prstDash val="solid"/>
              <a:miter/>
            </a:ln>
          </p:spPr>
          <p:txBody>
            <a:bodyPr rtlCol="0" anchor="ctr"/>
            <a:lstStyle/>
            <a:p>
              <a:endParaRPr lang="lt-LT"/>
            </a:p>
          </p:txBody>
        </p:sp>
        <p:sp>
          <p:nvSpPr>
            <p:cNvPr id="14" name="Freeform: Shape 13">
              <a:extLst>
                <a:ext uri="{FF2B5EF4-FFF2-40B4-BE49-F238E27FC236}">
                  <a16:creationId xmlns:a16="http://schemas.microsoft.com/office/drawing/2014/main" id="{CE07D69C-822E-45EC-B559-994D012C880D}"/>
                </a:ext>
              </a:extLst>
            </p:cNvPr>
            <p:cNvSpPr/>
            <p:nvPr/>
          </p:nvSpPr>
          <p:spPr>
            <a:xfrm>
              <a:off x="9882093" y="6371178"/>
              <a:ext cx="625886" cy="482059"/>
            </a:xfrm>
            <a:custGeom>
              <a:avLst/>
              <a:gdLst>
                <a:gd name="connsiteX0" fmla="*/ 625887 w 625886"/>
                <a:gd name="connsiteY0" fmla="*/ 482059 h 482059"/>
                <a:gd name="connsiteX1" fmla="*/ 85819 w 625886"/>
                <a:gd name="connsiteY1" fmla="*/ 482059 h 482059"/>
                <a:gd name="connsiteX2" fmla="*/ 22954 w 625886"/>
                <a:gd name="connsiteY2" fmla="*/ 347757 h 482059"/>
                <a:gd name="connsiteX3" fmla="*/ 141064 w 625886"/>
                <a:gd name="connsiteY3" fmla="*/ 22954 h 482059"/>
                <a:gd name="connsiteX4" fmla="*/ 466819 w 625886"/>
                <a:gd name="connsiteY4" fmla="*/ 141064 h 482059"/>
                <a:gd name="connsiteX5" fmla="*/ 625887 w 625886"/>
                <a:gd name="connsiteY5" fmla="*/ 482059 h 48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886" h="482059">
                  <a:moveTo>
                    <a:pt x="625887" y="482059"/>
                  </a:moveTo>
                  <a:lnTo>
                    <a:pt x="85819" y="482059"/>
                  </a:lnTo>
                  <a:lnTo>
                    <a:pt x="22954" y="347757"/>
                  </a:lnTo>
                  <a:cubicBezTo>
                    <a:pt x="-34196" y="224884"/>
                    <a:pt x="19144" y="80104"/>
                    <a:pt x="141064" y="22954"/>
                  </a:cubicBezTo>
                  <a:cubicBezTo>
                    <a:pt x="263937" y="-34196"/>
                    <a:pt x="409669" y="19144"/>
                    <a:pt x="466819" y="141064"/>
                  </a:cubicBezTo>
                  <a:lnTo>
                    <a:pt x="625887" y="482059"/>
                  </a:lnTo>
                  <a:close/>
                </a:path>
              </a:pathLst>
            </a:custGeom>
            <a:solidFill>
              <a:schemeClr val="accent1">
                <a:alpha val="35000"/>
              </a:schemeClr>
            </a:solidFill>
            <a:ln w="9525" cap="flat">
              <a:noFill/>
              <a:prstDash val="solid"/>
              <a:miter/>
            </a:ln>
          </p:spPr>
          <p:txBody>
            <a:bodyPr rtlCol="0" anchor="ctr"/>
            <a:lstStyle/>
            <a:p>
              <a:endParaRPr lang="lt-LT"/>
            </a:p>
          </p:txBody>
        </p:sp>
        <p:sp>
          <p:nvSpPr>
            <p:cNvPr id="15" name="Freeform: Shape 14">
              <a:extLst>
                <a:ext uri="{FF2B5EF4-FFF2-40B4-BE49-F238E27FC236}">
                  <a16:creationId xmlns:a16="http://schemas.microsoft.com/office/drawing/2014/main" id="{FFC18E09-F6C9-46F2-875E-155984E89066}"/>
                </a:ext>
              </a:extLst>
            </p:cNvPr>
            <p:cNvSpPr/>
            <p:nvPr/>
          </p:nvSpPr>
          <p:spPr>
            <a:xfrm>
              <a:off x="10513600" y="6466428"/>
              <a:ext cx="581119" cy="386809"/>
            </a:xfrm>
            <a:custGeom>
              <a:avLst/>
              <a:gdLst>
                <a:gd name="connsiteX0" fmla="*/ 581120 w 581119"/>
                <a:gd name="connsiteY0" fmla="*/ 386809 h 386809"/>
                <a:gd name="connsiteX1" fmla="*/ 41052 w 581119"/>
                <a:gd name="connsiteY1" fmla="*/ 386809 h 386809"/>
                <a:gd name="connsiteX2" fmla="*/ 22954 w 581119"/>
                <a:gd name="connsiteY2" fmla="*/ 348709 h 386809"/>
                <a:gd name="connsiteX3" fmla="*/ 141064 w 581119"/>
                <a:gd name="connsiteY3" fmla="*/ 22954 h 386809"/>
                <a:gd name="connsiteX4" fmla="*/ 466820 w 581119"/>
                <a:gd name="connsiteY4" fmla="*/ 141064 h 386809"/>
                <a:gd name="connsiteX5" fmla="*/ 581120 w 581119"/>
                <a:gd name="connsiteY5" fmla="*/ 386809 h 38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119" h="386809">
                  <a:moveTo>
                    <a:pt x="581120" y="386809"/>
                  </a:moveTo>
                  <a:lnTo>
                    <a:pt x="41052" y="386809"/>
                  </a:lnTo>
                  <a:lnTo>
                    <a:pt x="22954" y="348709"/>
                  </a:lnTo>
                  <a:cubicBezTo>
                    <a:pt x="-34196" y="225837"/>
                    <a:pt x="19145" y="80104"/>
                    <a:pt x="141064" y="22954"/>
                  </a:cubicBezTo>
                  <a:cubicBezTo>
                    <a:pt x="263937" y="-34196"/>
                    <a:pt x="409670" y="19144"/>
                    <a:pt x="466820" y="141064"/>
                  </a:cubicBezTo>
                  <a:lnTo>
                    <a:pt x="581120" y="386809"/>
                  </a:lnTo>
                  <a:close/>
                </a:path>
              </a:pathLst>
            </a:custGeom>
            <a:solidFill>
              <a:schemeClr val="accent2">
                <a:alpha val="40000"/>
              </a:schemeClr>
            </a:solidFill>
            <a:ln w="9525" cap="flat">
              <a:noFill/>
              <a:prstDash val="solid"/>
              <a:miter/>
            </a:ln>
          </p:spPr>
          <p:txBody>
            <a:bodyPr rtlCol="0" anchor="ctr"/>
            <a:lstStyle/>
            <a:p>
              <a:endParaRPr lang="lt-LT"/>
            </a:p>
          </p:txBody>
        </p:sp>
        <p:sp>
          <p:nvSpPr>
            <p:cNvPr id="16" name="Freeform: Shape 15">
              <a:extLst>
                <a:ext uri="{FF2B5EF4-FFF2-40B4-BE49-F238E27FC236}">
                  <a16:creationId xmlns:a16="http://schemas.microsoft.com/office/drawing/2014/main" id="{DA5F3B3B-7EE7-499B-A748-C4D8F987B66A}"/>
                </a:ext>
              </a:extLst>
            </p:cNvPr>
            <p:cNvSpPr/>
            <p:nvPr/>
          </p:nvSpPr>
          <p:spPr>
            <a:xfrm>
              <a:off x="10911745" y="6061615"/>
              <a:ext cx="769714" cy="791621"/>
            </a:xfrm>
            <a:custGeom>
              <a:avLst/>
              <a:gdLst>
                <a:gd name="connsiteX0" fmla="*/ 769714 w 769714"/>
                <a:gd name="connsiteY0" fmla="*/ 791622 h 791621"/>
                <a:gd name="connsiteX1" fmla="*/ 229647 w 769714"/>
                <a:gd name="connsiteY1" fmla="*/ 791622 h 791621"/>
                <a:gd name="connsiteX2" fmla="*/ 22954 w 769714"/>
                <a:gd name="connsiteY2" fmla="*/ 348709 h 791621"/>
                <a:gd name="connsiteX3" fmla="*/ 141064 w 769714"/>
                <a:gd name="connsiteY3" fmla="*/ 22954 h 791621"/>
                <a:gd name="connsiteX4" fmla="*/ 466820 w 769714"/>
                <a:gd name="connsiteY4" fmla="*/ 141064 h 791621"/>
                <a:gd name="connsiteX5" fmla="*/ 769714 w 769714"/>
                <a:gd name="connsiteY5" fmla="*/ 791622 h 79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714" h="791621">
                  <a:moveTo>
                    <a:pt x="769714" y="791622"/>
                  </a:moveTo>
                  <a:lnTo>
                    <a:pt x="229647" y="791622"/>
                  </a:lnTo>
                  <a:lnTo>
                    <a:pt x="22954" y="348709"/>
                  </a:lnTo>
                  <a:cubicBezTo>
                    <a:pt x="-34196" y="225837"/>
                    <a:pt x="19145" y="80104"/>
                    <a:pt x="141064" y="22954"/>
                  </a:cubicBezTo>
                  <a:cubicBezTo>
                    <a:pt x="263937" y="-34196"/>
                    <a:pt x="409670" y="19144"/>
                    <a:pt x="466820" y="141064"/>
                  </a:cubicBezTo>
                  <a:lnTo>
                    <a:pt x="769714" y="791622"/>
                  </a:lnTo>
                  <a:close/>
                </a:path>
              </a:pathLst>
            </a:custGeom>
            <a:solidFill>
              <a:schemeClr val="accent1">
                <a:alpha val="35000"/>
              </a:schemeClr>
            </a:solidFill>
            <a:ln w="9525" cap="flat">
              <a:noFill/>
              <a:prstDash val="solid"/>
              <a:miter/>
            </a:ln>
          </p:spPr>
          <p:txBody>
            <a:bodyPr rtlCol="0" anchor="ctr"/>
            <a:lstStyle/>
            <a:p>
              <a:endParaRPr lang="lt-LT"/>
            </a:p>
          </p:txBody>
        </p:sp>
        <p:sp>
          <p:nvSpPr>
            <p:cNvPr id="17" name="Freeform: Shape 16">
              <a:extLst>
                <a:ext uri="{FF2B5EF4-FFF2-40B4-BE49-F238E27FC236}">
                  <a16:creationId xmlns:a16="http://schemas.microsoft.com/office/drawing/2014/main" id="{3D047737-0C8F-44B7-A1B2-922275E7C198}"/>
                </a:ext>
              </a:extLst>
            </p:cNvPr>
            <p:cNvSpPr/>
            <p:nvPr/>
          </p:nvSpPr>
          <p:spPr>
            <a:xfrm>
              <a:off x="11256550" y="5543455"/>
              <a:ext cx="937354" cy="1309781"/>
            </a:xfrm>
            <a:custGeom>
              <a:avLst/>
              <a:gdLst>
                <a:gd name="connsiteX0" fmla="*/ 937355 w 937354"/>
                <a:gd name="connsiteY0" fmla="*/ 1150715 h 1309781"/>
                <a:gd name="connsiteX1" fmla="*/ 937355 w 937354"/>
                <a:gd name="connsiteY1" fmla="*/ 1309782 h 1309781"/>
                <a:gd name="connsiteX2" fmla="*/ 471582 w 937354"/>
                <a:gd name="connsiteY2" fmla="*/ 1309782 h 1309781"/>
                <a:gd name="connsiteX3" fmla="*/ 22954 w 937354"/>
                <a:gd name="connsiteY3" fmla="*/ 348709 h 1309781"/>
                <a:gd name="connsiteX4" fmla="*/ 141065 w 937354"/>
                <a:gd name="connsiteY4" fmla="*/ 22954 h 1309781"/>
                <a:gd name="connsiteX5" fmla="*/ 466820 w 937354"/>
                <a:gd name="connsiteY5" fmla="*/ 141064 h 1309781"/>
                <a:gd name="connsiteX6" fmla="*/ 937355 w 937354"/>
                <a:gd name="connsiteY6" fmla="*/ 1150715 h 130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354" h="1309781">
                  <a:moveTo>
                    <a:pt x="937355" y="1150715"/>
                  </a:moveTo>
                  <a:lnTo>
                    <a:pt x="937355" y="1309782"/>
                  </a:lnTo>
                  <a:lnTo>
                    <a:pt x="471582" y="1309782"/>
                  </a:lnTo>
                  <a:lnTo>
                    <a:pt x="22954" y="348709"/>
                  </a:lnTo>
                  <a:cubicBezTo>
                    <a:pt x="-34196" y="225837"/>
                    <a:pt x="19145" y="80104"/>
                    <a:pt x="141065" y="22954"/>
                  </a:cubicBezTo>
                  <a:cubicBezTo>
                    <a:pt x="263937" y="-34196"/>
                    <a:pt x="409670" y="19144"/>
                    <a:pt x="466820" y="141064"/>
                  </a:cubicBezTo>
                  <a:lnTo>
                    <a:pt x="937355" y="1150715"/>
                  </a:lnTo>
                  <a:close/>
                </a:path>
              </a:pathLst>
            </a:custGeom>
            <a:solidFill>
              <a:schemeClr val="accent2">
                <a:alpha val="40000"/>
              </a:schemeClr>
            </a:solidFill>
            <a:ln w="9525" cap="flat">
              <a:noFill/>
              <a:prstDash val="solid"/>
              <a:miter/>
            </a:ln>
          </p:spPr>
          <p:txBody>
            <a:bodyPr rtlCol="0" anchor="ctr"/>
            <a:lstStyle/>
            <a:p>
              <a:endParaRPr lang="lt-LT"/>
            </a:p>
          </p:txBody>
        </p:sp>
        <p:sp>
          <p:nvSpPr>
            <p:cNvPr id="18" name="Freeform: Shape 17">
              <a:extLst>
                <a:ext uri="{FF2B5EF4-FFF2-40B4-BE49-F238E27FC236}">
                  <a16:creationId xmlns:a16="http://schemas.microsoft.com/office/drawing/2014/main" id="{F3291A1F-627B-4CB7-BB1C-FB712E182D62}"/>
                </a:ext>
              </a:extLst>
            </p:cNvPr>
            <p:cNvSpPr/>
            <p:nvPr/>
          </p:nvSpPr>
          <p:spPr>
            <a:xfrm>
              <a:off x="11902345" y="5669606"/>
              <a:ext cx="291559" cy="923598"/>
            </a:xfrm>
            <a:custGeom>
              <a:avLst/>
              <a:gdLst>
                <a:gd name="connsiteX0" fmla="*/ 291560 w 291559"/>
                <a:gd name="connsiteY0" fmla="*/ 4436 h 923598"/>
                <a:gd name="connsiteX1" fmla="*/ 291560 w 291559"/>
                <a:gd name="connsiteY1" fmla="*/ 923599 h 923598"/>
                <a:gd name="connsiteX2" fmla="*/ 22954 w 291559"/>
                <a:gd name="connsiteY2" fmla="*/ 348289 h 923598"/>
                <a:gd name="connsiteX3" fmla="*/ 141064 w 291559"/>
                <a:gd name="connsiteY3" fmla="*/ 22534 h 923598"/>
                <a:gd name="connsiteX4" fmla="*/ 291560 w 291559"/>
                <a:gd name="connsiteY4" fmla="*/ 4436 h 923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559" h="923598">
                  <a:moveTo>
                    <a:pt x="291560" y="4436"/>
                  </a:moveTo>
                  <a:lnTo>
                    <a:pt x="291560" y="923599"/>
                  </a:lnTo>
                  <a:lnTo>
                    <a:pt x="22954" y="348289"/>
                  </a:lnTo>
                  <a:cubicBezTo>
                    <a:pt x="-34196" y="225416"/>
                    <a:pt x="19145" y="79684"/>
                    <a:pt x="141064" y="22534"/>
                  </a:cubicBezTo>
                  <a:cubicBezTo>
                    <a:pt x="189642" y="626"/>
                    <a:pt x="242029" y="-5089"/>
                    <a:pt x="291560" y="4436"/>
                  </a:cubicBezTo>
                  <a:close/>
                </a:path>
              </a:pathLst>
            </a:custGeom>
            <a:solidFill>
              <a:schemeClr val="accent2">
                <a:alpha val="40000"/>
              </a:schemeClr>
            </a:solidFill>
            <a:ln w="9525" cap="flat">
              <a:noFill/>
              <a:prstDash val="solid"/>
              <a:miter/>
            </a:ln>
          </p:spPr>
          <p:txBody>
            <a:bodyPr rtlCol="0" anchor="ctr"/>
            <a:lstStyle/>
            <a:p>
              <a:endParaRPr lang="lt-LT"/>
            </a:p>
          </p:txBody>
        </p:sp>
      </p:grpSp>
      <p:sp>
        <p:nvSpPr>
          <p:cNvPr id="19" name="TextBox 18">
            <a:extLst>
              <a:ext uri="{FF2B5EF4-FFF2-40B4-BE49-F238E27FC236}">
                <a16:creationId xmlns:a16="http://schemas.microsoft.com/office/drawing/2014/main" id="{BE5E8951-C071-49B5-8C82-F4D3BB2C7A28}"/>
              </a:ext>
            </a:extLst>
          </p:cNvPr>
          <p:cNvSpPr txBox="1"/>
          <p:nvPr userDrawn="1"/>
        </p:nvSpPr>
        <p:spPr>
          <a:xfrm>
            <a:off x="11655493" y="6374394"/>
            <a:ext cx="40267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181C982-8F56-4D2A-A9DD-C290D28B548C}" type="slidenum">
              <a:rPr lang="lt-LT" sz="1400" smtClean="0">
                <a:latin typeface="+mj-lt"/>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lang="lt-LT" sz="2000">
              <a:latin typeface="+mj-lt"/>
            </a:endParaRPr>
          </a:p>
        </p:txBody>
      </p:sp>
    </p:spTree>
    <p:extLst>
      <p:ext uri="{BB962C8B-B14F-4D97-AF65-F5344CB8AC3E}">
        <p14:creationId xmlns:p14="http://schemas.microsoft.com/office/powerpoint/2010/main" val="4112522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 Photo">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32BC3-7600-45F1-87E9-4D98737F3DED}"/>
              </a:ext>
            </a:extLst>
          </p:cNvPr>
          <p:cNvSpPr>
            <a:spLocks noGrp="1"/>
          </p:cNvSpPr>
          <p:nvPr>
            <p:ph type="ctrTitle" hasCustomPrompt="1"/>
          </p:nvPr>
        </p:nvSpPr>
        <p:spPr>
          <a:xfrm>
            <a:off x="530691" y="2499360"/>
            <a:ext cx="5153830" cy="2209800"/>
          </a:xfrm>
        </p:spPr>
        <p:txBody>
          <a:bodyPr anchor="b" anchorCtr="0">
            <a:normAutofit/>
          </a:bodyPr>
          <a:lstStyle>
            <a:lvl1pPr algn="l">
              <a:defRPr sz="3600">
                <a:solidFill>
                  <a:schemeClr val="bg1"/>
                </a:solidFill>
              </a:defRPr>
            </a:lvl1pPr>
          </a:lstStyle>
          <a:p>
            <a:r>
              <a:rPr lang="en-US"/>
              <a:t>Title</a:t>
            </a:r>
            <a:endParaRPr lang="lt-LT"/>
          </a:p>
        </p:txBody>
      </p:sp>
      <p:pic>
        <p:nvPicPr>
          <p:cNvPr id="4" name="Graphic 3">
            <a:extLst>
              <a:ext uri="{FF2B5EF4-FFF2-40B4-BE49-F238E27FC236}">
                <a16:creationId xmlns:a16="http://schemas.microsoft.com/office/drawing/2014/main" id="{29F37A9D-E77E-422C-A46E-D45F12C9A1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0226" y="743024"/>
            <a:ext cx="2143125" cy="1028700"/>
          </a:xfrm>
          <a:prstGeom prst="rect">
            <a:avLst/>
          </a:prstGeom>
        </p:spPr>
      </p:pic>
      <p:sp>
        <p:nvSpPr>
          <p:cNvPr id="5" name="Oval 4">
            <a:extLst>
              <a:ext uri="{FF2B5EF4-FFF2-40B4-BE49-F238E27FC236}">
                <a16:creationId xmlns:a16="http://schemas.microsoft.com/office/drawing/2014/main" id="{979289C0-DC4D-432E-AB28-E14B11E389A9}"/>
              </a:ext>
            </a:extLst>
          </p:cNvPr>
          <p:cNvSpPr/>
          <p:nvPr userDrawn="1"/>
        </p:nvSpPr>
        <p:spPr>
          <a:xfrm>
            <a:off x="10043965" y="528638"/>
            <a:ext cx="1617345" cy="161734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Oval 7">
            <a:extLst>
              <a:ext uri="{FF2B5EF4-FFF2-40B4-BE49-F238E27FC236}">
                <a16:creationId xmlns:a16="http://schemas.microsoft.com/office/drawing/2014/main" id="{EEF48C46-94FC-4E17-B484-CAB22A5E59A2}"/>
              </a:ext>
            </a:extLst>
          </p:cNvPr>
          <p:cNvSpPr/>
          <p:nvPr userDrawn="1"/>
        </p:nvSpPr>
        <p:spPr>
          <a:xfrm>
            <a:off x="10186637" y="671310"/>
            <a:ext cx="1332000" cy="133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Text Placeholder 11">
            <a:extLst>
              <a:ext uri="{FF2B5EF4-FFF2-40B4-BE49-F238E27FC236}">
                <a16:creationId xmlns:a16="http://schemas.microsoft.com/office/drawing/2014/main" id="{DB824F04-1B87-4256-BD58-5975C829306E}"/>
              </a:ext>
            </a:extLst>
          </p:cNvPr>
          <p:cNvSpPr>
            <a:spLocks noGrp="1"/>
          </p:cNvSpPr>
          <p:nvPr>
            <p:ph type="body" sz="quarter" idx="11" hasCustomPrompt="1"/>
          </p:nvPr>
        </p:nvSpPr>
        <p:spPr>
          <a:xfrm>
            <a:off x="10220007" y="848394"/>
            <a:ext cx="1231900" cy="923330"/>
          </a:xfrm>
        </p:spPr>
        <p:txBody>
          <a:bodyPr>
            <a:noAutofit/>
          </a:bodyPr>
          <a:lstStyle>
            <a:lvl1pPr algn="ctr">
              <a:defRPr sz="6000" b="1">
                <a:solidFill>
                  <a:schemeClr val="accent1"/>
                </a:solidFill>
              </a:defRPr>
            </a:lvl1pPr>
          </a:lstStyle>
          <a:p>
            <a:pPr lvl="0"/>
            <a:r>
              <a:rPr lang="en-US"/>
              <a:t>##</a:t>
            </a:r>
          </a:p>
        </p:txBody>
      </p:sp>
      <p:sp>
        <p:nvSpPr>
          <p:cNvPr id="11" name="Text Placeholder 10">
            <a:extLst>
              <a:ext uri="{FF2B5EF4-FFF2-40B4-BE49-F238E27FC236}">
                <a16:creationId xmlns:a16="http://schemas.microsoft.com/office/drawing/2014/main" id="{2CEFE488-9394-466D-BAE4-1E6B11FDFEEB}"/>
              </a:ext>
            </a:extLst>
          </p:cNvPr>
          <p:cNvSpPr>
            <a:spLocks noGrp="1"/>
          </p:cNvSpPr>
          <p:nvPr>
            <p:ph type="body" sz="quarter" idx="12" hasCustomPrompt="1"/>
          </p:nvPr>
        </p:nvSpPr>
        <p:spPr>
          <a:xfrm>
            <a:off x="530226" y="5059363"/>
            <a:ext cx="5154136" cy="1349375"/>
          </a:xfrm>
        </p:spPr>
        <p:txBody>
          <a:bodyPr/>
          <a:lstStyle>
            <a:lvl1pPr>
              <a:defRPr>
                <a:solidFill>
                  <a:schemeClr val="bg1"/>
                </a:solidFill>
                <a:sym typeface="Wingdings" panose="05000000000000000000" pitchFamily="2" charset="2"/>
              </a:defRPr>
            </a:lvl1pPr>
            <a:lvl2pPr>
              <a:buClr>
                <a:schemeClr val="accent2"/>
              </a:buClr>
              <a:defRPr>
                <a:solidFill>
                  <a:schemeClr val="bg1"/>
                </a:solidFill>
              </a:defRPr>
            </a:lvl2pPr>
          </a:lstStyle>
          <a:p>
            <a:pPr lvl="0"/>
            <a:r>
              <a:rPr lang="en-US" err="1"/>
              <a:t>TextBullets</a:t>
            </a:r>
            <a:endParaRPr lang="en-US"/>
          </a:p>
          <a:p>
            <a:pPr lvl="1"/>
            <a:r>
              <a:rPr lang="en-US"/>
              <a:t>Second level</a:t>
            </a:r>
          </a:p>
        </p:txBody>
      </p:sp>
      <p:sp>
        <p:nvSpPr>
          <p:cNvPr id="13" name="Picture Placeholder 12">
            <a:extLst>
              <a:ext uri="{FF2B5EF4-FFF2-40B4-BE49-F238E27FC236}">
                <a16:creationId xmlns:a16="http://schemas.microsoft.com/office/drawing/2014/main" id="{4051D6E2-2584-4329-91D4-20B099CD9B76}"/>
              </a:ext>
            </a:extLst>
          </p:cNvPr>
          <p:cNvSpPr>
            <a:spLocks noGrp="1"/>
          </p:cNvSpPr>
          <p:nvPr>
            <p:ph type="pic" sz="quarter" idx="13"/>
          </p:nvPr>
        </p:nvSpPr>
        <p:spPr>
          <a:xfrm>
            <a:off x="5842077" y="1354831"/>
            <a:ext cx="6349923" cy="5503169"/>
          </a:xfrm>
          <a:custGeom>
            <a:avLst/>
            <a:gdLst>
              <a:gd name="connsiteX0" fmla="*/ 398078 w 6349923"/>
              <a:gd name="connsiteY0" fmla="*/ 4735157 h 5503169"/>
              <a:gd name="connsiteX1" fmla="*/ 787323 w 6349923"/>
              <a:gd name="connsiteY1" fmla="*/ 4973579 h 5503169"/>
              <a:gd name="connsiteX2" fmla="*/ 1034020 w 6349923"/>
              <a:gd name="connsiteY2" fmla="*/ 5502217 h 5503169"/>
              <a:gd name="connsiteX3" fmla="*/ 122478 w 6349923"/>
              <a:gd name="connsiteY3" fmla="*/ 5502217 h 5503169"/>
              <a:gd name="connsiteX4" fmla="*/ 38658 w 6349923"/>
              <a:gd name="connsiteY4" fmla="*/ 5322194 h 5503169"/>
              <a:gd name="connsiteX5" fmla="*/ 238683 w 6349923"/>
              <a:gd name="connsiteY5" fmla="*/ 4773554 h 5503169"/>
              <a:gd name="connsiteX6" fmla="*/ 398078 w 6349923"/>
              <a:gd name="connsiteY6" fmla="*/ 4735157 h 5503169"/>
              <a:gd name="connsiteX7" fmla="*/ 2026853 w 6349923"/>
              <a:gd name="connsiteY7" fmla="*/ 3985524 h 5503169"/>
              <a:gd name="connsiteX8" fmla="*/ 2416098 w 6349923"/>
              <a:gd name="connsiteY8" fmla="*/ 4223009 h 5503169"/>
              <a:gd name="connsiteX9" fmla="*/ 3012363 w 6349923"/>
              <a:gd name="connsiteY9" fmla="*/ 5501264 h 5503169"/>
              <a:gd name="connsiteX10" fmla="*/ 2100820 w 6349923"/>
              <a:gd name="connsiteY10" fmla="*/ 5501264 h 5503169"/>
              <a:gd name="connsiteX11" fmla="*/ 2100820 w 6349923"/>
              <a:gd name="connsiteY11" fmla="*/ 5502217 h 5503169"/>
              <a:gd name="connsiteX12" fmla="*/ 1667433 w 6349923"/>
              <a:gd name="connsiteY12" fmla="*/ 4572577 h 5503169"/>
              <a:gd name="connsiteX13" fmla="*/ 1867458 w 6349923"/>
              <a:gd name="connsiteY13" fmla="*/ 4023937 h 5503169"/>
              <a:gd name="connsiteX14" fmla="*/ 2026853 w 6349923"/>
              <a:gd name="connsiteY14" fmla="*/ 3985524 h 5503169"/>
              <a:gd name="connsiteX15" fmla="*/ 816225 w 6349923"/>
              <a:gd name="connsiteY15" fmla="*/ 3509289 h 5503169"/>
              <a:gd name="connsiteX16" fmla="*/ 1205470 w 6349923"/>
              <a:gd name="connsiteY16" fmla="*/ 3747712 h 5503169"/>
              <a:gd name="connsiteX17" fmla="*/ 2023668 w 6349923"/>
              <a:gd name="connsiteY17" fmla="*/ 5502217 h 5503169"/>
              <a:gd name="connsiteX18" fmla="*/ 1112125 w 6349923"/>
              <a:gd name="connsiteY18" fmla="*/ 5502217 h 5503169"/>
              <a:gd name="connsiteX19" fmla="*/ 456805 w 6349923"/>
              <a:gd name="connsiteY19" fmla="*/ 4096327 h 5503169"/>
              <a:gd name="connsiteX20" fmla="*/ 656830 w 6349923"/>
              <a:gd name="connsiteY20" fmla="*/ 3547687 h 5503169"/>
              <a:gd name="connsiteX21" fmla="*/ 816225 w 6349923"/>
              <a:gd name="connsiteY21" fmla="*/ 3509289 h 5503169"/>
              <a:gd name="connsiteX22" fmla="*/ 2313555 w 6349923"/>
              <a:gd name="connsiteY22" fmla="*/ 2480589 h 5503169"/>
              <a:gd name="connsiteX23" fmla="*/ 2702800 w 6349923"/>
              <a:gd name="connsiteY23" fmla="*/ 2719012 h 5503169"/>
              <a:gd name="connsiteX24" fmla="*/ 4001058 w 6349923"/>
              <a:gd name="connsiteY24" fmla="*/ 5503169 h 5503169"/>
              <a:gd name="connsiteX25" fmla="*/ 3089515 w 6349923"/>
              <a:gd name="connsiteY25" fmla="*/ 5503169 h 5503169"/>
              <a:gd name="connsiteX26" fmla="*/ 3089515 w 6349923"/>
              <a:gd name="connsiteY26" fmla="*/ 5502217 h 5503169"/>
              <a:gd name="connsiteX27" fmla="*/ 1954135 w 6349923"/>
              <a:gd name="connsiteY27" fmla="*/ 3067627 h 5503169"/>
              <a:gd name="connsiteX28" fmla="*/ 2154160 w 6349923"/>
              <a:gd name="connsiteY28" fmla="*/ 2518987 h 5503169"/>
              <a:gd name="connsiteX29" fmla="*/ 2313555 w 6349923"/>
              <a:gd name="connsiteY29" fmla="*/ 2480589 h 5503169"/>
              <a:gd name="connsiteX30" fmla="*/ 5663498 w 6349923"/>
              <a:gd name="connsiteY30" fmla="*/ 1179474 h 5503169"/>
              <a:gd name="connsiteX31" fmla="*/ 6052743 w 6349923"/>
              <a:gd name="connsiteY31" fmla="*/ 1417897 h 5503169"/>
              <a:gd name="connsiteX32" fmla="*/ 6349923 w 6349923"/>
              <a:gd name="connsiteY32" fmla="*/ 2056072 h 5503169"/>
              <a:gd name="connsiteX33" fmla="*/ 6349923 w 6349923"/>
              <a:gd name="connsiteY33" fmla="*/ 4008697 h 5503169"/>
              <a:gd name="connsiteX34" fmla="*/ 6348970 w 6349923"/>
              <a:gd name="connsiteY34" fmla="*/ 4008697 h 5503169"/>
              <a:gd name="connsiteX35" fmla="*/ 5304078 w 6349923"/>
              <a:gd name="connsiteY35" fmla="*/ 1766512 h 5503169"/>
              <a:gd name="connsiteX36" fmla="*/ 5504103 w 6349923"/>
              <a:gd name="connsiteY36" fmla="*/ 1217872 h 5503169"/>
              <a:gd name="connsiteX37" fmla="*/ 5663498 w 6349923"/>
              <a:gd name="connsiteY37" fmla="*/ 1179474 h 5503169"/>
              <a:gd name="connsiteX38" fmla="*/ 2694556 w 6349923"/>
              <a:gd name="connsiteY38" fmla="*/ 1176617 h 5503169"/>
              <a:gd name="connsiteX39" fmla="*/ 3083800 w 6349923"/>
              <a:gd name="connsiteY39" fmla="*/ 1415039 h 5503169"/>
              <a:gd name="connsiteX40" fmla="*/ 4531600 w 6349923"/>
              <a:gd name="connsiteY40" fmla="*/ 4520189 h 5503169"/>
              <a:gd name="connsiteX41" fmla="*/ 4331575 w 6349923"/>
              <a:gd name="connsiteY41" fmla="*/ 5067877 h 5503169"/>
              <a:gd name="connsiteX42" fmla="*/ 4157268 w 6349923"/>
              <a:gd name="connsiteY42" fmla="*/ 5106929 h 5503169"/>
              <a:gd name="connsiteX43" fmla="*/ 3782935 w 6349923"/>
              <a:gd name="connsiteY43" fmla="*/ 4868804 h 5503169"/>
              <a:gd name="connsiteX44" fmla="*/ 2335135 w 6349923"/>
              <a:gd name="connsiteY44" fmla="*/ 1763654 h 5503169"/>
              <a:gd name="connsiteX45" fmla="*/ 2535160 w 6349923"/>
              <a:gd name="connsiteY45" fmla="*/ 1215014 h 5503169"/>
              <a:gd name="connsiteX46" fmla="*/ 2694556 w 6349923"/>
              <a:gd name="connsiteY46" fmla="*/ 1176617 h 5503169"/>
              <a:gd name="connsiteX47" fmla="*/ 4582410 w 6349923"/>
              <a:gd name="connsiteY47" fmla="*/ 983259 h 5503169"/>
              <a:gd name="connsiteX48" fmla="*/ 4971655 w 6349923"/>
              <a:gd name="connsiteY48" fmla="*/ 1221682 h 5503169"/>
              <a:gd name="connsiteX49" fmla="*/ 6348970 w 6349923"/>
              <a:gd name="connsiteY49" fmla="*/ 4177289 h 5503169"/>
              <a:gd name="connsiteX50" fmla="*/ 6348970 w 6349923"/>
              <a:gd name="connsiteY50" fmla="*/ 5502217 h 5503169"/>
              <a:gd name="connsiteX51" fmla="*/ 6056553 w 6349923"/>
              <a:gd name="connsiteY51" fmla="*/ 5502217 h 5503169"/>
              <a:gd name="connsiteX52" fmla="*/ 4222990 w 6349923"/>
              <a:gd name="connsiteY52" fmla="*/ 1570297 h 5503169"/>
              <a:gd name="connsiteX53" fmla="*/ 4423015 w 6349923"/>
              <a:gd name="connsiteY53" fmla="*/ 1021657 h 5503169"/>
              <a:gd name="connsiteX54" fmla="*/ 4582410 w 6349923"/>
              <a:gd name="connsiteY54" fmla="*/ 983259 h 5503169"/>
              <a:gd name="connsiteX55" fmla="*/ 6291091 w 6349923"/>
              <a:gd name="connsiteY55" fmla="*/ 374299 h 5503169"/>
              <a:gd name="connsiteX56" fmla="*/ 6348970 w 6349923"/>
              <a:gd name="connsiteY56" fmla="*/ 378719 h 5503169"/>
              <a:gd name="connsiteX57" fmla="*/ 6348970 w 6349923"/>
              <a:gd name="connsiteY57" fmla="*/ 1887479 h 5503169"/>
              <a:gd name="connsiteX58" fmla="*/ 5917488 w 6349923"/>
              <a:gd name="connsiteY58" fmla="*/ 961649 h 5503169"/>
              <a:gd name="connsiteX59" fmla="*/ 6116560 w 6349923"/>
              <a:gd name="connsiteY59" fmla="*/ 413009 h 5503169"/>
              <a:gd name="connsiteX60" fmla="*/ 6291091 w 6349923"/>
              <a:gd name="connsiteY60" fmla="*/ 374299 h 5503169"/>
              <a:gd name="connsiteX61" fmla="*/ 3135563 w 6349923"/>
              <a:gd name="connsiteY61" fmla="*/ 264 h 5503169"/>
              <a:gd name="connsiteX62" fmla="*/ 3524808 w 6349923"/>
              <a:gd name="connsiteY62" fmla="*/ 237749 h 5503169"/>
              <a:gd name="connsiteX63" fmla="*/ 5979400 w 6349923"/>
              <a:gd name="connsiteY63" fmla="*/ 5501264 h 5503169"/>
              <a:gd name="connsiteX64" fmla="*/ 5067858 w 6349923"/>
              <a:gd name="connsiteY64" fmla="*/ 5501264 h 5503169"/>
              <a:gd name="connsiteX65" fmla="*/ 5067858 w 6349923"/>
              <a:gd name="connsiteY65" fmla="*/ 5502217 h 5503169"/>
              <a:gd name="connsiteX66" fmla="*/ 2776143 w 6349923"/>
              <a:gd name="connsiteY66" fmla="*/ 587317 h 5503169"/>
              <a:gd name="connsiteX67" fmla="*/ 2976168 w 6349923"/>
              <a:gd name="connsiteY67" fmla="*/ 38677 h 5503169"/>
              <a:gd name="connsiteX68" fmla="*/ 3135563 w 6349923"/>
              <a:gd name="connsiteY68" fmla="*/ 264 h 550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349923" h="5503169">
                <a:moveTo>
                  <a:pt x="398078" y="4735157"/>
                </a:moveTo>
                <a:cubicBezTo>
                  <a:pt x="558901" y="4729442"/>
                  <a:pt x="715171" y="4818560"/>
                  <a:pt x="787323" y="4973579"/>
                </a:cubicBezTo>
                <a:lnTo>
                  <a:pt x="1034020" y="5502217"/>
                </a:lnTo>
                <a:lnTo>
                  <a:pt x="122478" y="5502217"/>
                </a:lnTo>
                <a:lnTo>
                  <a:pt x="38658" y="5322194"/>
                </a:lnTo>
                <a:cubicBezTo>
                  <a:pt x="-57545" y="5115502"/>
                  <a:pt x="31990" y="4869757"/>
                  <a:pt x="238683" y="4773554"/>
                </a:cubicBezTo>
                <a:cubicBezTo>
                  <a:pt x="290356" y="4749504"/>
                  <a:pt x="344470" y="4737062"/>
                  <a:pt x="398078" y="4735157"/>
                </a:cubicBezTo>
                <a:close/>
                <a:moveTo>
                  <a:pt x="2026853" y="3985524"/>
                </a:moveTo>
                <a:cubicBezTo>
                  <a:pt x="2187676" y="3979765"/>
                  <a:pt x="2343946" y="4068704"/>
                  <a:pt x="2416098" y="4223009"/>
                </a:cubicBezTo>
                <a:lnTo>
                  <a:pt x="3012363" y="5501264"/>
                </a:lnTo>
                <a:lnTo>
                  <a:pt x="2100820" y="5501264"/>
                </a:lnTo>
                <a:lnTo>
                  <a:pt x="2100820" y="5502217"/>
                </a:lnTo>
                <a:lnTo>
                  <a:pt x="1667433" y="4572577"/>
                </a:lnTo>
                <a:cubicBezTo>
                  <a:pt x="1571230" y="4365884"/>
                  <a:pt x="1660765" y="4120139"/>
                  <a:pt x="1867458" y="4023937"/>
                </a:cubicBezTo>
                <a:cubicBezTo>
                  <a:pt x="1919131" y="3999886"/>
                  <a:pt x="1973245" y="3987444"/>
                  <a:pt x="2026853" y="3985524"/>
                </a:cubicBezTo>
                <a:close/>
                <a:moveTo>
                  <a:pt x="816225" y="3509289"/>
                </a:moveTo>
                <a:cubicBezTo>
                  <a:pt x="977049" y="3503574"/>
                  <a:pt x="1133319" y="3592692"/>
                  <a:pt x="1205470" y="3747712"/>
                </a:cubicBezTo>
                <a:lnTo>
                  <a:pt x="2023668" y="5502217"/>
                </a:lnTo>
                <a:lnTo>
                  <a:pt x="1112125" y="5502217"/>
                </a:lnTo>
                <a:lnTo>
                  <a:pt x="456805" y="4096327"/>
                </a:lnTo>
                <a:cubicBezTo>
                  <a:pt x="360603" y="3889634"/>
                  <a:pt x="450138" y="3643889"/>
                  <a:pt x="656830" y="3547687"/>
                </a:cubicBezTo>
                <a:cubicBezTo>
                  <a:pt x="708504" y="3523636"/>
                  <a:pt x="762618" y="3511194"/>
                  <a:pt x="816225" y="3509289"/>
                </a:cubicBezTo>
                <a:close/>
                <a:moveTo>
                  <a:pt x="2313555" y="2480589"/>
                </a:moveTo>
                <a:cubicBezTo>
                  <a:pt x="2474379" y="2474874"/>
                  <a:pt x="2630649" y="2563992"/>
                  <a:pt x="2702800" y="2719012"/>
                </a:cubicBezTo>
                <a:lnTo>
                  <a:pt x="4001058" y="5503169"/>
                </a:lnTo>
                <a:lnTo>
                  <a:pt x="3089515" y="5503169"/>
                </a:lnTo>
                <a:lnTo>
                  <a:pt x="3089515" y="5502217"/>
                </a:lnTo>
                <a:lnTo>
                  <a:pt x="1954135" y="3067627"/>
                </a:lnTo>
                <a:cubicBezTo>
                  <a:pt x="1857933" y="2860934"/>
                  <a:pt x="1947468" y="2615189"/>
                  <a:pt x="2154160" y="2518987"/>
                </a:cubicBezTo>
                <a:cubicBezTo>
                  <a:pt x="2205834" y="2494936"/>
                  <a:pt x="2259948" y="2482494"/>
                  <a:pt x="2313555" y="2480589"/>
                </a:cubicBezTo>
                <a:close/>
                <a:moveTo>
                  <a:pt x="5663498" y="1179474"/>
                </a:moveTo>
                <a:cubicBezTo>
                  <a:pt x="5824321" y="1173759"/>
                  <a:pt x="5980591" y="1262877"/>
                  <a:pt x="6052743" y="1417897"/>
                </a:cubicBezTo>
                <a:lnTo>
                  <a:pt x="6349923" y="2056072"/>
                </a:lnTo>
                <a:lnTo>
                  <a:pt x="6349923" y="4008697"/>
                </a:lnTo>
                <a:lnTo>
                  <a:pt x="6348970" y="4008697"/>
                </a:lnTo>
                <a:lnTo>
                  <a:pt x="5304078" y="1766512"/>
                </a:lnTo>
                <a:cubicBezTo>
                  <a:pt x="5207875" y="1559819"/>
                  <a:pt x="5297410" y="1314074"/>
                  <a:pt x="5504103" y="1217872"/>
                </a:cubicBezTo>
                <a:cubicBezTo>
                  <a:pt x="5555776" y="1193821"/>
                  <a:pt x="5609890" y="1181379"/>
                  <a:pt x="5663498" y="1179474"/>
                </a:cubicBezTo>
                <a:close/>
                <a:moveTo>
                  <a:pt x="2694556" y="1176617"/>
                </a:moveTo>
                <a:cubicBezTo>
                  <a:pt x="2855379" y="1170902"/>
                  <a:pt x="3011649" y="1260020"/>
                  <a:pt x="3083800" y="1415039"/>
                </a:cubicBezTo>
                <a:lnTo>
                  <a:pt x="4531600" y="4520189"/>
                </a:lnTo>
                <a:cubicBezTo>
                  <a:pt x="4627803" y="4725929"/>
                  <a:pt x="4538268" y="4971674"/>
                  <a:pt x="4331575" y="5067877"/>
                </a:cubicBezTo>
                <a:cubicBezTo>
                  <a:pt x="4275378" y="5094547"/>
                  <a:pt x="4215370" y="5106929"/>
                  <a:pt x="4157268" y="5106929"/>
                </a:cubicBezTo>
                <a:cubicBezTo>
                  <a:pt x="4002010" y="5106929"/>
                  <a:pt x="3852468" y="5018347"/>
                  <a:pt x="3782935" y="4868804"/>
                </a:cubicBezTo>
                <a:lnTo>
                  <a:pt x="2335135" y="1763654"/>
                </a:lnTo>
                <a:cubicBezTo>
                  <a:pt x="2238933" y="1556962"/>
                  <a:pt x="2328468" y="1311217"/>
                  <a:pt x="2535160" y="1215014"/>
                </a:cubicBezTo>
                <a:cubicBezTo>
                  <a:pt x="2586834" y="1190964"/>
                  <a:pt x="2640948" y="1178522"/>
                  <a:pt x="2694556" y="1176617"/>
                </a:cubicBezTo>
                <a:close/>
                <a:moveTo>
                  <a:pt x="4582410" y="983259"/>
                </a:moveTo>
                <a:cubicBezTo>
                  <a:pt x="4743234" y="977544"/>
                  <a:pt x="4899504" y="1066662"/>
                  <a:pt x="4971655" y="1221682"/>
                </a:cubicBezTo>
                <a:lnTo>
                  <a:pt x="6348970" y="4177289"/>
                </a:lnTo>
                <a:lnTo>
                  <a:pt x="6348970" y="5502217"/>
                </a:lnTo>
                <a:lnTo>
                  <a:pt x="6056553" y="5502217"/>
                </a:lnTo>
                <a:lnTo>
                  <a:pt x="4222990" y="1570297"/>
                </a:lnTo>
                <a:cubicBezTo>
                  <a:pt x="4126788" y="1363604"/>
                  <a:pt x="4216323" y="1117859"/>
                  <a:pt x="4423015" y="1021657"/>
                </a:cubicBezTo>
                <a:cubicBezTo>
                  <a:pt x="4474688" y="997606"/>
                  <a:pt x="4528802" y="985164"/>
                  <a:pt x="4582410" y="983259"/>
                </a:cubicBezTo>
                <a:close/>
                <a:moveTo>
                  <a:pt x="6291091" y="374299"/>
                </a:moveTo>
                <a:cubicBezTo>
                  <a:pt x="6310572" y="374373"/>
                  <a:pt x="6329920" y="375862"/>
                  <a:pt x="6348970" y="378719"/>
                </a:cubicBezTo>
                <a:lnTo>
                  <a:pt x="6348970" y="1887479"/>
                </a:lnTo>
                <a:lnTo>
                  <a:pt x="5917488" y="961649"/>
                </a:lnTo>
                <a:cubicBezTo>
                  <a:pt x="5821285" y="754957"/>
                  <a:pt x="5910820" y="509212"/>
                  <a:pt x="6116560" y="413009"/>
                </a:cubicBezTo>
                <a:cubicBezTo>
                  <a:pt x="6172996" y="386578"/>
                  <a:pt x="6232646" y="374076"/>
                  <a:pt x="6291091" y="374299"/>
                </a:cubicBezTo>
                <a:close/>
                <a:moveTo>
                  <a:pt x="3135563" y="264"/>
                </a:moveTo>
                <a:cubicBezTo>
                  <a:pt x="3296386" y="-5496"/>
                  <a:pt x="3452656" y="83444"/>
                  <a:pt x="3524808" y="237749"/>
                </a:cubicBezTo>
                <a:lnTo>
                  <a:pt x="5979400" y="5501264"/>
                </a:lnTo>
                <a:lnTo>
                  <a:pt x="5067858" y="5501264"/>
                </a:lnTo>
                <a:lnTo>
                  <a:pt x="5067858" y="5502217"/>
                </a:lnTo>
                <a:lnTo>
                  <a:pt x="2776143" y="587317"/>
                </a:lnTo>
                <a:cubicBezTo>
                  <a:pt x="2679940" y="380624"/>
                  <a:pt x="2769475" y="134879"/>
                  <a:pt x="2976168" y="38677"/>
                </a:cubicBezTo>
                <a:cubicBezTo>
                  <a:pt x="3027841" y="14626"/>
                  <a:pt x="3081955" y="2184"/>
                  <a:pt x="3135563" y="264"/>
                </a:cubicBezTo>
                <a:close/>
              </a:path>
            </a:pathLst>
          </a:custGeom>
          <a:solidFill>
            <a:schemeClr val="accent2"/>
          </a:solidFill>
        </p:spPr>
        <p:txBody>
          <a:bodyPr wrap="square" anchor="ctr" anchorCtr="0">
            <a:noAutofit/>
          </a:bodyPr>
          <a:lstStyle>
            <a:lvl1pPr algn="ctr">
              <a:defRPr/>
            </a:lvl1pPr>
          </a:lstStyle>
          <a:p>
            <a:r>
              <a:rPr lang="en-US"/>
              <a:t>Click icon to add picture</a:t>
            </a:r>
            <a:endParaRPr lang="lt-LT"/>
          </a:p>
        </p:txBody>
      </p:sp>
    </p:spTree>
    <p:extLst>
      <p:ext uri="{BB962C8B-B14F-4D97-AF65-F5344CB8AC3E}">
        <p14:creationId xmlns:p14="http://schemas.microsoft.com/office/powerpoint/2010/main" val="23544370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50" b="1" i="0">
                <a:solidFill>
                  <a:srgbClr val="008273"/>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10/2/2023</a:t>
            </a:fld>
            <a:endParaRPr lang="en-US"/>
          </a:p>
        </p:txBody>
      </p:sp>
      <p:sp>
        <p:nvSpPr>
          <p:cNvPr id="6" name="Holder 6"/>
          <p:cNvSpPr>
            <a:spLocks noGrp="1"/>
          </p:cNvSpPr>
          <p:nvPr>
            <p:ph type="sldNum" sz="quarter" idx="7"/>
          </p:nvPr>
        </p:nvSpPr>
        <p:spPr/>
        <p:txBody>
          <a:bodyPr lIns="0" tIns="0" rIns="0" bIns="0"/>
          <a:lstStyle>
            <a:lvl1pPr>
              <a:defRPr sz="1400" b="0" i="0">
                <a:solidFill>
                  <a:schemeClr val="tx1"/>
                </a:solidFill>
                <a:latin typeface="Arial MT"/>
                <a:cs typeface="Arial MT"/>
              </a:defRPr>
            </a:lvl1pPr>
          </a:lstStyle>
          <a:p>
            <a:pPr marL="38100">
              <a:lnSpc>
                <a:spcPts val="1650"/>
              </a:lnSpc>
            </a:pPr>
            <a:fld id="{81D60167-4931-47E6-BA6A-407CBD079E47}" type="slidenum">
              <a:rPr dirty="0"/>
              <a:t>‹#›</a:t>
            </a:fld>
            <a:endParaRPr/>
          </a:p>
        </p:txBody>
      </p:sp>
    </p:spTree>
    <p:extLst>
      <p:ext uri="{BB962C8B-B14F-4D97-AF65-F5344CB8AC3E}">
        <p14:creationId xmlns:p14="http://schemas.microsoft.com/office/powerpoint/2010/main" val="24142650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 Content placeholder">
  <p:cSld name="3_1 Content placeholder">
    <p:spTree>
      <p:nvGrpSpPr>
        <p:cNvPr id="1" name="Shape 92"/>
        <p:cNvGrpSpPr/>
        <p:nvPr/>
      </p:nvGrpSpPr>
      <p:grpSpPr>
        <a:xfrm>
          <a:off x="0" y="0"/>
          <a:ext cx="0" cy="0"/>
          <a:chOff x="0" y="0"/>
          <a:chExt cx="0" cy="0"/>
        </a:xfrm>
      </p:grpSpPr>
      <p:pic>
        <p:nvPicPr>
          <p:cNvPr id="10" name="Graphic 9">
            <a:extLst>
              <a:ext uri="{FF2B5EF4-FFF2-40B4-BE49-F238E27FC236}">
                <a16:creationId xmlns:a16="http://schemas.microsoft.com/office/drawing/2014/main" id="{FE4EA653-9674-8C24-1060-0035E8DD252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54563"/>
            <a:ext cx="809625" cy="676275"/>
          </a:xfrm>
          <a:prstGeom prst="rect">
            <a:avLst/>
          </a:prstGeom>
        </p:spPr>
      </p:pic>
      <p:sp>
        <p:nvSpPr>
          <p:cNvPr id="93" name="Google Shape;93;p30"/>
          <p:cNvSpPr txBox="1">
            <a:spLocks noGrp="1"/>
          </p:cNvSpPr>
          <p:nvPr>
            <p:ph type="title"/>
          </p:nvPr>
        </p:nvSpPr>
        <p:spPr>
          <a:xfrm>
            <a:off x="473886" y="483074"/>
            <a:ext cx="9691194" cy="964725"/>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30"/>
          <p:cNvSpPr txBox="1">
            <a:spLocks noGrp="1"/>
          </p:cNvSpPr>
          <p:nvPr>
            <p:ph type="body" idx="1"/>
          </p:nvPr>
        </p:nvSpPr>
        <p:spPr>
          <a:xfrm>
            <a:off x="473886" y="1684020"/>
            <a:ext cx="11233104" cy="382524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dk1"/>
              </a:buClr>
              <a:buSzPts val="1800"/>
              <a:buNone/>
              <a:defRPr/>
            </a:lvl1pPr>
            <a:lvl2pPr marL="914400" lvl="1" indent="-388619" algn="l">
              <a:lnSpc>
                <a:spcPct val="100000"/>
              </a:lnSpc>
              <a:spcBef>
                <a:spcPts val="500"/>
              </a:spcBef>
              <a:spcAft>
                <a:spcPts val="0"/>
              </a:spcAft>
              <a:buSzPts val="2520"/>
              <a:buChar char="•"/>
              <a:defRPr/>
            </a:lvl2pPr>
            <a:lvl3pPr marL="1371600" lvl="2" indent="-388619" algn="l">
              <a:lnSpc>
                <a:spcPct val="100000"/>
              </a:lnSpc>
              <a:spcBef>
                <a:spcPts val="500"/>
              </a:spcBef>
              <a:spcAft>
                <a:spcPts val="0"/>
              </a:spcAft>
              <a:buSzPts val="2520"/>
              <a:buChar char="•"/>
              <a:defRPr/>
            </a:lvl3pPr>
            <a:lvl4pPr marL="1828800" lvl="3" indent="-388619" algn="l">
              <a:lnSpc>
                <a:spcPct val="100000"/>
              </a:lnSpc>
              <a:spcBef>
                <a:spcPts val="500"/>
              </a:spcBef>
              <a:spcAft>
                <a:spcPts val="0"/>
              </a:spcAft>
              <a:buSzPts val="2520"/>
              <a:buChar char="•"/>
              <a:defRPr/>
            </a:lvl4pPr>
            <a:lvl5pPr marL="2286000" lvl="4" indent="-228600" algn="l">
              <a:lnSpc>
                <a:spcPct val="100000"/>
              </a:lnSpc>
              <a:spcBef>
                <a:spcPts val="1000"/>
              </a:spcBef>
              <a:spcAft>
                <a:spcPts val="0"/>
              </a:spcAft>
              <a:buClr>
                <a:schemeClr val="dk1"/>
              </a:buClr>
              <a:buSzPts val="20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30"/>
          <p:cNvSpPr txBox="1">
            <a:spLocks noGrp="1"/>
          </p:cNvSpPr>
          <p:nvPr>
            <p:ph type="body" idx="2"/>
          </p:nvPr>
        </p:nvSpPr>
        <p:spPr>
          <a:xfrm>
            <a:off x="473886" y="5821363"/>
            <a:ext cx="5363034" cy="55403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rgbClr val="888888"/>
              </a:buClr>
              <a:buSzPts val="1200"/>
              <a:buNone/>
              <a:defRPr sz="1200">
                <a:solidFill>
                  <a:srgbClr val="888888"/>
                </a:solidFill>
                <a:latin typeface="Arial"/>
                <a:ea typeface="Arial"/>
                <a:cs typeface="Arial"/>
                <a:sym typeface="Arial"/>
              </a:defRPr>
            </a:lvl1pPr>
            <a:lvl2pPr marL="914400" lvl="1" indent="-388619" algn="l">
              <a:lnSpc>
                <a:spcPct val="100000"/>
              </a:lnSpc>
              <a:spcBef>
                <a:spcPts val="500"/>
              </a:spcBef>
              <a:spcAft>
                <a:spcPts val="0"/>
              </a:spcAft>
              <a:buSzPts val="2520"/>
              <a:buChar char="•"/>
              <a:defRPr/>
            </a:lvl2pPr>
            <a:lvl3pPr marL="1371600" lvl="2" indent="-388619" algn="l">
              <a:lnSpc>
                <a:spcPct val="100000"/>
              </a:lnSpc>
              <a:spcBef>
                <a:spcPts val="500"/>
              </a:spcBef>
              <a:spcAft>
                <a:spcPts val="0"/>
              </a:spcAft>
              <a:buSzPts val="2520"/>
              <a:buChar char="•"/>
              <a:defRPr/>
            </a:lvl3pPr>
            <a:lvl4pPr marL="1828800" lvl="3" indent="-388619" algn="l">
              <a:lnSpc>
                <a:spcPct val="100000"/>
              </a:lnSpc>
              <a:spcBef>
                <a:spcPts val="500"/>
              </a:spcBef>
              <a:spcAft>
                <a:spcPts val="0"/>
              </a:spcAft>
              <a:buSzPts val="2520"/>
              <a:buChar char="•"/>
              <a:defRPr/>
            </a:lvl4pPr>
            <a:lvl5pPr marL="2286000" lvl="4" indent="-228600" algn="l">
              <a:lnSpc>
                <a:spcPct val="100000"/>
              </a:lnSpc>
              <a:spcBef>
                <a:spcPts val="10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30"/>
          <p:cNvSpPr txBox="1">
            <a:spLocks noGrp="1"/>
          </p:cNvSpPr>
          <p:nvPr>
            <p:ph type="body" idx="3"/>
          </p:nvPr>
        </p:nvSpPr>
        <p:spPr>
          <a:xfrm>
            <a:off x="6355080" y="5821363"/>
            <a:ext cx="5363034" cy="55403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rgbClr val="888888"/>
              </a:buClr>
              <a:buSzPts val="1200"/>
              <a:buNone/>
              <a:defRPr sz="1200">
                <a:solidFill>
                  <a:srgbClr val="888888"/>
                </a:solidFill>
                <a:latin typeface="Arial"/>
                <a:ea typeface="Arial"/>
                <a:cs typeface="Arial"/>
                <a:sym typeface="Arial"/>
              </a:defRPr>
            </a:lvl1pPr>
            <a:lvl2pPr marL="914400" lvl="1" indent="-388619" algn="l">
              <a:lnSpc>
                <a:spcPct val="100000"/>
              </a:lnSpc>
              <a:spcBef>
                <a:spcPts val="500"/>
              </a:spcBef>
              <a:spcAft>
                <a:spcPts val="0"/>
              </a:spcAft>
              <a:buSzPts val="2520"/>
              <a:buChar char="•"/>
              <a:defRPr/>
            </a:lvl2pPr>
            <a:lvl3pPr marL="1371600" lvl="2" indent="-388619" algn="l">
              <a:lnSpc>
                <a:spcPct val="100000"/>
              </a:lnSpc>
              <a:spcBef>
                <a:spcPts val="500"/>
              </a:spcBef>
              <a:spcAft>
                <a:spcPts val="0"/>
              </a:spcAft>
              <a:buSzPts val="2520"/>
              <a:buChar char="•"/>
              <a:defRPr/>
            </a:lvl3pPr>
            <a:lvl4pPr marL="1828800" lvl="3" indent="-388619" algn="l">
              <a:lnSpc>
                <a:spcPct val="100000"/>
              </a:lnSpc>
              <a:spcBef>
                <a:spcPts val="500"/>
              </a:spcBef>
              <a:spcAft>
                <a:spcPts val="0"/>
              </a:spcAft>
              <a:buSzPts val="2520"/>
              <a:buChar char="•"/>
              <a:defRPr/>
            </a:lvl4pPr>
            <a:lvl5pPr marL="2286000" lvl="4" indent="-228600" algn="l">
              <a:lnSpc>
                <a:spcPct val="100000"/>
              </a:lnSpc>
              <a:spcBef>
                <a:spcPts val="10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 name="Graphic 11">
            <a:extLst>
              <a:ext uri="{FF2B5EF4-FFF2-40B4-BE49-F238E27FC236}">
                <a16:creationId xmlns:a16="http://schemas.microsoft.com/office/drawing/2014/main" id="{BE1FBDAC-8445-8B9C-5848-E0036E45182C}"/>
              </a:ext>
            </a:extLst>
          </p:cNvPr>
          <p:cNvGrpSpPr/>
          <p:nvPr userDrawn="1"/>
        </p:nvGrpSpPr>
        <p:grpSpPr>
          <a:xfrm>
            <a:off x="9439275" y="5548219"/>
            <a:ext cx="2754630" cy="1309781"/>
            <a:chOff x="9439275" y="5543455"/>
            <a:chExt cx="2754630" cy="1309781"/>
          </a:xfrm>
          <a:solidFill>
            <a:schemeClr val="accent1">
              <a:alpha val="40000"/>
            </a:schemeClr>
          </a:solidFill>
        </p:grpSpPr>
        <p:sp>
          <p:nvSpPr>
            <p:cNvPr id="3" name="Freeform: Shape 2">
              <a:extLst>
                <a:ext uri="{FF2B5EF4-FFF2-40B4-BE49-F238E27FC236}">
                  <a16:creationId xmlns:a16="http://schemas.microsoft.com/office/drawing/2014/main" id="{F1424CC6-85F4-8BA3-1AA9-341C0BC9C895}"/>
                </a:ext>
              </a:extLst>
            </p:cNvPr>
            <p:cNvSpPr/>
            <p:nvPr/>
          </p:nvSpPr>
          <p:spPr>
            <a:xfrm>
              <a:off x="9439275" y="6664548"/>
              <a:ext cx="481964" cy="188689"/>
            </a:xfrm>
            <a:custGeom>
              <a:avLst/>
              <a:gdLst>
                <a:gd name="connsiteX0" fmla="*/ 481965 w 481964"/>
                <a:gd name="connsiteY0" fmla="*/ 188689 h 188689"/>
                <a:gd name="connsiteX1" fmla="*/ 0 w 481964"/>
                <a:gd name="connsiteY1" fmla="*/ 188689 h 188689"/>
                <a:gd name="connsiteX2" fmla="*/ 134303 w 481964"/>
                <a:gd name="connsiteY2" fmla="*/ 22954 h 188689"/>
                <a:gd name="connsiteX3" fmla="*/ 460058 w 481964"/>
                <a:gd name="connsiteY3" fmla="*/ 141064 h 188689"/>
                <a:gd name="connsiteX4" fmla="*/ 481965 w 481964"/>
                <a:gd name="connsiteY4" fmla="*/ 188689 h 188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964" h="188689">
                  <a:moveTo>
                    <a:pt x="481965" y="188689"/>
                  </a:moveTo>
                  <a:lnTo>
                    <a:pt x="0" y="188689"/>
                  </a:lnTo>
                  <a:cubicBezTo>
                    <a:pt x="17145" y="118205"/>
                    <a:pt x="63818" y="56292"/>
                    <a:pt x="134303" y="22954"/>
                  </a:cubicBezTo>
                  <a:cubicBezTo>
                    <a:pt x="257175" y="-34196"/>
                    <a:pt x="402908" y="19144"/>
                    <a:pt x="460058" y="141064"/>
                  </a:cubicBezTo>
                  <a:lnTo>
                    <a:pt x="481965" y="188689"/>
                  </a:lnTo>
                  <a:close/>
                </a:path>
              </a:pathLst>
            </a:custGeom>
            <a:solidFill>
              <a:schemeClr val="accent2">
                <a:alpha val="40000"/>
              </a:schemeClr>
            </a:solidFill>
            <a:ln w="9525" cap="flat">
              <a:noFill/>
              <a:prstDash val="solid"/>
              <a:miter/>
            </a:ln>
          </p:spPr>
          <p:txBody>
            <a:bodyPr rtlCol="0" anchor="ctr"/>
            <a:lstStyle/>
            <a:p>
              <a:endParaRPr lang="lt-LT"/>
            </a:p>
          </p:txBody>
        </p:sp>
        <p:sp>
          <p:nvSpPr>
            <p:cNvPr id="4" name="Freeform: Shape 3">
              <a:extLst>
                <a:ext uri="{FF2B5EF4-FFF2-40B4-BE49-F238E27FC236}">
                  <a16:creationId xmlns:a16="http://schemas.microsoft.com/office/drawing/2014/main" id="{BB5214DC-DB57-8F84-E42A-937B54846AB1}"/>
                </a:ext>
              </a:extLst>
            </p:cNvPr>
            <p:cNvSpPr/>
            <p:nvPr/>
          </p:nvSpPr>
          <p:spPr>
            <a:xfrm>
              <a:off x="9882093" y="6371178"/>
              <a:ext cx="625886" cy="482059"/>
            </a:xfrm>
            <a:custGeom>
              <a:avLst/>
              <a:gdLst>
                <a:gd name="connsiteX0" fmla="*/ 625887 w 625886"/>
                <a:gd name="connsiteY0" fmla="*/ 482059 h 482059"/>
                <a:gd name="connsiteX1" fmla="*/ 85819 w 625886"/>
                <a:gd name="connsiteY1" fmla="*/ 482059 h 482059"/>
                <a:gd name="connsiteX2" fmla="*/ 22954 w 625886"/>
                <a:gd name="connsiteY2" fmla="*/ 347757 h 482059"/>
                <a:gd name="connsiteX3" fmla="*/ 141064 w 625886"/>
                <a:gd name="connsiteY3" fmla="*/ 22954 h 482059"/>
                <a:gd name="connsiteX4" fmla="*/ 466819 w 625886"/>
                <a:gd name="connsiteY4" fmla="*/ 141064 h 482059"/>
                <a:gd name="connsiteX5" fmla="*/ 625887 w 625886"/>
                <a:gd name="connsiteY5" fmla="*/ 482059 h 48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886" h="482059">
                  <a:moveTo>
                    <a:pt x="625887" y="482059"/>
                  </a:moveTo>
                  <a:lnTo>
                    <a:pt x="85819" y="482059"/>
                  </a:lnTo>
                  <a:lnTo>
                    <a:pt x="22954" y="347757"/>
                  </a:lnTo>
                  <a:cubicBezTo>
                    <a:pt x="-34196" y="224884"/>
                    <a:pt x="19144" y="80104"/>
                    <a:pt x="141064" y="22954"/>
                  </a:cubicBezTo>
                  <a:cubicBezTo>
                    <a:pt x="263937" y="-34196"/>
                    <a:pt x="409669" y="19144"/>
                    <a:pt x="466819" y="141064"/>
                  </a:cubicBezTo>
                  <a:lnTo>
                    <a:pt x="625887" y="482059"/>
                  </a:lnTo>
                  <a:close/>
                </a:path>
              </a:pathLst>
            </a:custGeom>
            <a:solidFill>
              <a:schemeClr val="accent1">
                <a:alpha val="35000"/>
              </a:schemeClr>
            </a:solidFill>
            <a:ln w="9525" cap="flat">
              <a:noFill/>
              <a:prstDash val="solid"/>
              <a:miter/>
            </a:ln>
          </p:spPr>
          <p:txBody>
            <a:bodyPr rtlCol="0" anchor="ctr"/>
            <a:lstStyle/>
            <a:p>
              <a:endParaRPr lang="lt-LT"/>
            </a:p>
          </p:txBody>
        </p:sp>
        <p:sp>
          <p:nvSpPr>
            <p:cNvPr id="5" name="Freeform: Shape 4">
              <a:extLst>
                <a:ext uri="{FF2B5EF4-FFF2-40B4-BE49-F238E27FC236}">
                  <a16:creationId xmlns:a16="http://schemas.microsoft.com/office/drawing/2014/main" id="{83742D3F-4212-EB68-4771-AE8F11BBC7EA}"/>
                </a:ext>
              </a:extLst>
            </p:cNvPr>
            <p:cNvSpPr/>
            <p:nvPr/>
          </p:nvSpPr>
          <p:spPr>
            <a:xfrm>
              <a:off x="10513600" y="6466428"/>
              <a:ext cx="581119" cy="386809"/>
            </a:xfrm>
            <a:custGeom>
              <a:avLst/>
              <a:gdLst>
                <a:gd name="connsiteX0" fmla="*/ 581120 w 581119"/>
                <a:gd name="connsiteY0" fmla="*/ 386809 h 386809"/>
                <a:gd name="connsiteX1" fmla="*/ 41052 w 581119"/>
                <a:gd name="connsiteY1" fmla="*/ 386809 h 386809"/>
                <a:gd name="connsiteX2" fmla="*/ 22954 w 581119"/>
                <a:gd name="connsiteY2" fmla="*/ 348709 h 386809"/>
                <a:gd name="connsiteX3" fmla="*/ 141064 w 581119"/>
                <a:gd name="connsiteY3" fmla="*/ 22954 h 386809"/>
                <a:gd name="connsiteX4" fmla="*/ 466820 w 581119"/>
                <a:gd name="connsiteY4" fmla="*/ 141064 h 386809"/>
                <a:gd name="connsiteX5" fmla="*/ 581120 w 581119"/>
                <a:gd name="connsiteY5" fmla="*/ 386809 h 38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119" h="386809">
                  <a:moveTo>
                    <a:pt x="581120" y="386809"/>
                  </a:moveTo>
                  <a:lnTo>
                    <a:pt x="41052" y="386809"/>
                  </a:lnTo>
                  <a:lnTo>
                    <a:pt x="22954" y="348709"/>
                  </a:lnTo>
                  <a:cubicBezTo>
                    <a:pt x="-34196" y="225837"/>
                    <a:pt x="19145" y="80104"/>
                    <a:pt x="141064" y="22954"/>
                  </a:cubicBezTo>
                  <a:cubicBezTo>
                    <a:pt x="263937" y="-34196"/>
                    <a:pt x="409670" y="19144"/>
                    <a:pt x="466820" y="141064"/>
                  </a:cubicBezTo>
                  <a:lnTo>
                    <a:pt x="581120" y="386809"/>
                  </a:lnTo>
                  <a:close/>
                </a:path>
              </a:pathLst>
            </a:custGeom>
            <a:solidFill>
              <a:schemeClr val="accent2">
                <a:alpha val="40000"/>
              </a:schemeClr>
            </a:solidFill>
            <a:ln w="9525" cap="flat">
              <a:noFill/>
              <a:prstDash val="solid"/>
              <a:miter/>
            </a:ln>
          </p:spPr>
          <p:txBody>
            <a:bodyPr rtlCol="0" anchor="ctr"/>
            <a:lstStyle/>
            <a:p>
              <a:endParaRPr lang="lt-LT"/>
            </a:p>
          </p:txBody>
        </p:sp>
        <p:sp>
          <p:nvSpPr>
            <p:cNvPr id="6" name="Freeform: Shape 5">
              <a:extLst>
                <a:ext uri="{FF2B5EF4-FFF2-40B4-BE49-F238E27FC236}">
                  <a16:creationId xmlns:a16="http://schemas.microsoft.com/office/drawing/2014/main" id="{6E037353-8AE4-99E1-36B8-40BC99398DBC}"/>
                </a:ext>
              </a:extLst>
            </p:cNvPr>
            <p:cNvSpPr/>
            <p:nvPr/>
          </p:nvSpPr>
          <p:spPr>
            <a:xfrm>
              <a:off x="10911745" y="6061615"/>
              <a:ext cx="769714" cy="791621"/>
            </a:xfrm>
            <a:custGeom>
              <a:avLst/>
              <a:gdLst>
                <a:gd name="connsiteX0" fmla="*/ 769714 w 769714"/>
                <a:gd name="connsiteY0" fmla="*/ 791622 h 791621"/>
                <a:gd name="connsiteX1" fmla="*/ 229647 w 769714"/>
                <a:gd name="connsiteY1" fmla="*/ 791622 h 791621"/>
                <a:gd name="connsiteX2" fmla="*/ 22954 w 769714"/>
                <a:gd name="connsiteY2" fmla="*/ 348709 h 791621"/>
                <a:gd name="connsiteX3" fmla="*/ 141064 w 769714"/>
                <a:gd name="connsiteY3" fmla="*/ 22954 h 791621"/>
                <a:gd name="connsiteX4" fmla="*/ 466820 w 769714"/>
                <a:gd name="connsiteY4" fmla="*/ 141064 h 791621"/>
                <a:gd name="connsiteX5" fmla="*/ 769714 w 769714"/>
                <a:gd name="connsiteY5" fmla="*/ 791622 h 79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714" h="791621">
                  <a:moveTo>
                    <a:pt x="769714" y="791622"/>
                  </a:moveTo>
                  <a:lnTo>
                    <a:pt x="229647" y="791622"/>
                  </a:lnTo>
                  <a:lnTo>
                    <a:pt x="22954" y="348709"/>
                  </a:lnTo>
                  <a:cubicBezTo>
                    <a:pt x="-34196" y="225837"/>
                    <a:pt x="19145" y="80104"/>
                    <a:pt x="141064" y="22954"/>
                  </a:cubicBezTo>
                  <a:cubicBezTo>
                    <a:pt x="263937" y="-34196"/>
                    <a:pt x="409670" y="19144"/>
                    <a:pt x="466820" y="141064"/>
                  </a:cubicBezTo>
                  <a:lnTo>
                    <a:pt x="769714" y="791622"/>
                  </a:lnTo>
                  <a:close/>
                </a:path>
              </a:pathLst>
            </a:custGeom>
            <a:solidFill>
              <a:schemeClr val="accent1">
                <a:alpha val="35000"/>
              </a:schemeClr>
            </a:solidFill>
            <a:ln w="9525" cap="flat">
              <a:noFill/>
              <a:prstDash val="solid"/>
              <a:miter/>
            </a:ln>
          </p:spPr>
          <p:txBody>
            <a:bodyPr rtlCol="0" anchor="ctr"/>
            <a:lstStyle/>
            <a:p>
              <a:endParaRPr lang="lt-LT"/>
            </a:p>
          </p:txBody>
        </p:sp>
        <p:sp>
          <p:nvSpPr>
            <p:cNvPr id="7" name="Freeform: Shape 6">
              <a:extLst>
                <a:ext uri="{FF2B5EF4-FFF2-40B4-BE49-F238E27FC236}">
                  <a16:creationId xmlns:a16="http://schemas.microsoft.com/office/drawing/2014/main" id="{D4141AEC-6315-F3B4-BEE9-47DFC037E0A4}"/>
                </a:ext>
              </a:extLst>
            </p:cNvPr>
            <p:cNvSpPr/>
            <p:nvPr/>
          </p:nvSpPr>
          <p:spPr>
            <a:xfrm>
              <a:off x="11256550" y="5543455"/>
              <a:ext cx="937354" cy="1309781"/>
            </a:xfrm>
            <a:custGeom>
              <a:avLst/>
              <a:gdLst>
                <a:gd name="connsiteX0" fmla="*/ 937355 w 937354"/>
                <a:gd name="connsiteY0" fmla="*/ 1150715 h 1309781"/>
                <a:gd name="connsiteX1" fmla="*/ 937355 w 937354"/>
                <a:gd name="connsiteY1" fmla="*/ 1309782 h 1309781"/>
                <a:gd name="connsiteX2" fmla="*/ 471582 w 937354"/>
                <a:gd name="connsiteY2" fmla="*/ 1309782 h 1309781"/>
                <a:gd name="connsiteX3" fmla="*/ 22954 w 937354"/>
                <a:gd name="connsiteY3" fmla="*/ 348709 h 1309781"/>
                <a:gd name="connsiteX4" fmla="*/ 141065 w 937354"/>
                <a:gd name="connsiteY4" fmla="*/ 22954 h 1309781"/>
                <a:gd name="connsiteX5" fmla="*/ 466820 w 937354"/>
                <a:gd name="connsiteY5" fmla="*/ 141064 h 1309781"/>
                <a:gd name="connsiteX6" fmla="*/ 937355 w 937354"/>
                <a:gd name="connsiteY6" fmla="*/ 1150715 h 130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354" h="1309781">
                  <a:moveTo>
                    <a:pt x="937355" y="1150715"/>
                  </a:moveTo>
                  <a:lnTo>
                    <a:pt x="937355" y="1309782"/>
                  </a:lnTo>
                  <a:lnTo>
                    <a:pt x="471582" y="1309782"/>
                  </a:lnTo>
                  <a:lnTo>
                    <a:pt x="22954" y="348709"/>
                  </a:lnTo>
                  <a:cubicBezTo>
                    <a:pt x="-34196" y="225837"/>
                    <a:pt x="19145" y="80104"/>
                    <a:pt x="141065" y="22954"/>
                  </a:cubicBezTo>
                  <a:cubicBezTo>
                    <a:pt x="263937" y="-34196"/>
                    <a:pt x="409670" y="19144"/>
                    <a:pt x="466820" y="141064"/>
                  </a:cubicBezTo>
                  <a:lnTo>
                    <a:pt x="937355" y="1150715"/>
                  </a:lnTo>
                  <a:close/>
                </a:path>
              </a:pathLst>
            </a:custGeom>
            <a:solidFill>
              <a:schemeClr val="accent2">
                <a:alpha val="40000"/>
              </a:schemeClr>
            </a:solidFill>
            <a:ln w="9525" cap="flat">
              <a:noFill/>
              <a:prstDash val="solid"/>
              <a:miter/>
            </a:ln>
          </p:spPr>
          <p:txBody>
            <a:bodyPr rtlCol="0" anchor="ctr"/>
            <a:lstStyle/>
            <a:p>
              <a:endParaRPr lang="lt-LT"/>
            </a:p>
          </p:txBody>
        </p:sp>
        <p:sp>
          <p:nvSpPr>
            <p:cNvPr id="8" name="Freeform: Shape 7">
              <a:extLst>
                <a:ext uri="{FF2B5EF4-FFF2-40B4-BE49-F238E27FC236}">
                  <a16:creationId xmlns:a16="http://schemas.microsoft.com/office/drawing/2014/main" id="{EB3E2DCD-A528-1866-8E0A-BEB5A4F34B43}"/>
                </a:ext>
              </a:extLst>
            </p:cNvPr>
            <p:cNvSpPr/>
            <p:nvPr/>
          </p:nvSpPr>
          <p:spPr>
            <a:xfrm>
              <a:off x="11902345" y="5669606"/>
              <a:ext cx="291559" cy="923598"/>
            </a:xfrm>
            <a:custGeom>
              <a:avLst/>
              <a:gdLst>
                <a:gd name="connsiteX0" fmla="*/ 291560 w 291559"/>
                <a:gd name="connsiteY0" fmla="*/ 4436 h 923598"/>
                <a:gd name="connsiteX1" fmla="*/ 291560 w 291559"/>
                <a:gd name="connsiteY1" fmla="*/ 923599 h 923598"/>
                <a:gd name="connsiteX2" fmla="*/ 22954 w 291559"/>
                <a:gd name="connsiteY2" fmla="*/ 348289 h 923598"/>
                <a:gd name="connsiteX3" fmla="*/ 141064 w 291559"/>
                <a:gd name="connsiteY3" fmla="*/ 22534 h 923598"/>
                <a:gd name="connsiteX4" fmla="*/ 291560 w 291559"/>
                <a:gd name="connsiteY4" fmla="*/ 4436 h 923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559" h="923598">
                  <a:moveTo>
                    <a:pt x="291560" y="4436"/>
                  </a:moveTo>
                  <a:lnTo>
                    <a:pt x="291560" y="923599"/>
                  </a:lnTo>
                  <a:lnTo>
                    <a:pt x="22954" y="348289"/>
                  </a:lnTo>
                  <a:cubicBezTo>
                    <a:pt x="-34196" y="225416"/>
                    <a:pt x="19145" y="79684"/>
                    <a:pt x="141064" y="22534"/>
                  </a:cubicBezTo>
                  <a:cubicBezTo>
                    <a:pt x="189642" y="626"/>
                    <a:pt x="242029" y="-5089"/>
                    <a:pt x="291560" y="4436"/>
                  </a:cubicBezTo>
                  <a:close/>
                </a:path>
              </a:pathLst>
            </a:custGeom>
            <a:solidFill>
              <a:schemeClr val="accent2">
                <a:alpha val="40000"/>
              </a:schemeClr>
            </a:solidFill>
            <a:ln w="9525" cap="flat">
              <a:noFill/>
              <a:prstDash val="solid"/>
              <a:miter/>
            </a:ln>
          </p:spPr>
          <p:txBody>
            <a:bodyPr rtlCol="0" anchor="ctr"/>
            <a:lstStyle/>
            <a:p>
              <a:endParaRPr lang="lt-LT"/>
            </a:p>
          </p:txBody>
        </p:sp>
      </p:grpSp>
      <p:sp>
        <p:nvSpPr>
          <p:cNvPr id="9" name="TextBox 8">
            <a:extLst>
              <a:ext uri="{FF2B5EF4-FFF2-40B4-BE49-F238E27FC236}">
                <a16:creationId xmlns:a16="http://schemas.microsoft.com/office/drawing/2014/main" id="{3EE32509-546A-74FA-F353-15D71B33C9CF}"/>
              </a:ext>
            </a:extLst>
          </p:cNvPr>
          <p:cNvSpPr txBox="1"/>
          <p:nvPr userDrawn="1"/>
        </p:nvSpPr>
        <p:spPr>
          <a:xfrm>
            <a:off x="11655493" y="6374394"/>
            <a:ext cx="40267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181C982-8F56-4D2A-A9DD-C290D28B548C}" type="slidenum">
              <a:rPr lang="lt-LT" sz="1400" smtClean="0">
                <a:latin typeface="+mj-lt"/>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lang="lt-LT" sz="2000" dirty="0">
              <a:latin typeface="+mj-lt"/>
            </a:endParaRPr>
          </a:p>
        </p:txBody>
      </p:sp>
    </p:spTree>
    <p:extLst>
      <p:ext uri="{BB962C8B-B14F-4D97-AF65-F5344CB8AC3E}">
        <p14:creationId xmlns:p14="http://schemas.microsoft.com/office/powerpoint/2010/main" val="40138587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uščia reikalinga skaidrė, kad netaikytų master visoms skaidrėms">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47673411-E700-4C13-A817-6C6EC0F874E9}"/>
              </a:ext>
            </a:extLst>
          </p:cNvPr>
          <p:cNvSpPr>
            <a:spLocks noGrp="1"/>
          </p:cNvSpPr>
          <p:nvPr>
            <p:ph type="sldNum" sz="quarter" idx="4"/>
          </p:nvPr>
        </p:nvSpPr>
        <p:spPr>
          <a:xfrm>
            <a:off x="81897" y="6407625"/>
            <a:ext cx="781228" cy="365125"/>
          </a:xfrm>
          <a:prstGeom prst="rect">
            <a:avLst/>
          </a:prstGeom>
        </p:spPr>
        <p:txBody>
          <a:bodyPr vert="horz" lIns="91440" tIns="45720" rIns="91440" bIns="45720" rtlCol="0" anchor="ctr"/>
          <a:lstStyle>
            <a:lvl1pPr algn="l">
              <a:defRPr sz="3200">
                <a:solidFill>
                  <a:srgbClr val="E0E0E0"/>
                </a:solidFill>
              </a:defRPr>
            </a:lvl1pPr>
          </a:lstStyle>
          <a:p>
            <a:fld id="{B341BCEA-F089-4E47-9D41-6CC8D77C080D}" type="slidenum">
              <a:rPr lang="en-GB" smtClean="0"/>
              <a:pPr/>
              <a:t>‹#›</a:t>
            </a:fld>
            <a:endParaRPr lang="en-GB"/>
          </a:p>
        </p:txBody>
      </p:sp>
    </p:spTree>
    <p:extLst>
      <p:ext uri="{BB962C8B-B14F-4D97-AF65-F5344CB8AC3E}">
        <p14:creationId xmlns:p14="http://schemas.microsoft.com/office/powerpoint/2010/main" val="9128633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Viršelis_Keliauk_Lietuvoje">
    <p:bg>
      <p:bgPr>
        <a:solidFill>
          <a:srgbClr val="368073"/>
        </a:solidFill>
        <a:effectLst/>
      </p:bgPr>
    </p:bg>
    <p:spTree>
      <p:nvGrpSpPr>
        <p:cNvPr id="1" name=""/>
        <p:cNvGrpSpPr/>
        <p:nvPr/>
      </p:nvGrpSpPr>
      <p:grpSpPr>
        <a:xfrm>
          <a:off x="0" y="0"/>
          <a:ext cx="0" cy="0"/>
          <a:chOff x="0" y="0"/>
          <a:chExt cx="0" cy="0"/>
        </a:xfrm>
      </p:grpSpPr>
      <p:pic>
        <p:nvPicPr>
          <p:cNvPr id="4" name="Picture 3" descr="A picture containing tableware, plate, dishware&#10;&#10;Description automatically generated">
            <a:extLst>
              <a:ext uri="{FF2B5EF4-FFF2-40B4-BE49-F238E27FC236}">
                <a16:creationId xmlns:a16="http://schemas.microsoft.com/office/drawing/2014/main" id="{F56D5FBB-CEA1-4BB3-9730-38835B61D3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2768" y="2548017"/>
            <a:ext cx="3368678" cy="1761966"/>
          </a:xfrm>
          <a:prstGeom prst="rect">
            <a:avLst/>
          </a:prstGeom>
          <a:noFill/>
        </p:spPr>
      </p:pic>
      <p:sp>
        <p:nvSpPr>
          <p:cNvPr id="7" name="Text Placeholder 6">
            <a:extLst>
              <a:ext uri="{FF2B5EF4-FFF2-40B4-BE49-F238E27FC236}">
                <a16:creationId xmlns:a16="http://schemas.microsoft.com/office/drawing/2014/main" id="{24CFB15E-D9E0-44C7-BAFF-7159E1A81F2F}"/>
              </a:ext>
            </a:extLst>
          </p:cNvPr>
          <p:cNvSpPr>
            <a:spLocks noGrp="1"/>
          </p:cNvSpPr>
          <p:nvPr>
            <p:ph type="body" sz="quarter" idx="10" hasCustomPrompt="1"/>
          </p:nvPr>
        </p:nvSpPr>
        <p:spPr>
          <a:xfrm>
            <a:off x="5524338" y="3117858"/>
            <a:ext cx="5594051" cy="932850"/>
          </a:xfrm>
          <a:prstGeom prst="rect">
            <a:avLst/>
          </a:prstGeom>
        </p:spPr>
        <p:txBody>
          <a:bodyPr/>
          <a:lstStyle>
            <a:lvl1pPr marL="0" indent="0">
              <a:buNone/>
              <a:defRPr sz="3600" spc="-150" baseline="0">
                <a:solidFill>
                  <a:schemeClr val="bg1"/>
                </a:solidFill>
              </a:defRPr>
            </a:lvl1pPr>
          </a:lstStyle>
          <a:p>
            <a:pPr lvl="0"/>
            <a:r>
              <a:rPr lang="lt-LT"/>
              <a:t>Prezentacijos pavadinimas</a:t>
            </a:r>
            <a:endParaRPr lang="en-US"/>
          </a:p>
        </p:txBody>
      </p:sp>
      <p:sp>
        <p:nvSpPr>
          <p:cNvPr id="10" name="Text Placeholder 9">
            <a:extLst>
              <a:ext uri="{FF2B5EF4-FFF2-40B4-BE49-F238E27FC236}">
                <a16:creationId xmlns:a16="http://schemas.microsoft.com/office/drawing/2014/main" id="{A131B97A-9AE9-44AC-B761-88E970D742E2}"/>
              </a:ext>
            </a:extLst>
          </p:cNvPr>
          <p:cNvSpPr>
            <a:spLocks noGrp="1"/>
          </p:cNvSpPr>
          <p:nvPr>
            <p:ph type="body" sz="quarter" idx="11" hasCustomPrompt="1"/>
          </p:nvPr>
        </p:nvSpPr>
        <p:spPr>
          <a:xfrm>
            <a:off x="8956591" y="4343731"/>
            <a:ext cx="1879476" cy="400110"/>
          </a:xfrm>
          <a:prstGeom prst="rect">
            <a:avLst/>
          </a:prstGeom>
        </p:spPr>
        <p:txBody>
          <a:bodyPr/>
          <a:lstStyle>
            <a:lvl1pPr marL="0" indent="0">
              <a:buNone/>
              <a:defRPr sz="2000" spc="-150" baseline="0">
                <a:solidFill>
                  <a:schemeClr val="bg1"/>
                </a:solidFill>
              </a:defRPr>
            </a:lvl1pPr>
          </a:lstStyle>
          <a:p>
            <a:pPr lvl="0"/>
            <a:r>
              <a:rPr lang="lt-LT"/>
              <a:t>Vardas Pavardė</a:t>
            </a:r>
            <a:endParaRPr lang="en-GB"/>
          </a:p>
        </p:txBody>
      </p:sp>
      <p:sp>
        <p:nvSpPr>
          <p:cNvPr id="5" name="Slide Number Placeholder 1">
            <a:extLst>
              <a:ext uri="{FF2B5EF4-FFF2-40B4-BE49-F238E27FC236}">
                <a16:creationId xmlns:a16="http://schemas.microsoft.com/office/drawing/2014/main" id="{E6D6A263-1941-47AB-A9D3-66E838D480F3}"/>
              </a:ext>
            </a:extLst>
          </p:cNvPr>
          <p:cNvSpPr>
            <a:spLocks noGrp="1"/>
          </p:cNvSpPr>
          <p:nvPr>
            <p:ph type="sldNum" sz="quarter" idx="4"/>
          </p:nvPr>
        </p:nvSpPr>
        <p:spPr>
          <a:xfrm>
            <a:off x="81897" y="6407625"/>
            <a:ext cx="781228" cy="365125"/>
          </a:xfrm>
          <a:prstGeom prst="rect">
            <a:avLst/>
          </a:prstGeom>
        </p:spPr>
        <p:txBody>
          <a:bodyPr vert="horz" lIns="91440" tIns="45720" rIns="91440" bIns="45720" rtlCol="0" anchor="ctr"/>
          <a:lstStyle>
            <a:lvl1pPr algn="l">
              <a:defRPr sz="3200">
                <a:solidFill>
                  <a:srgbClr val="E0E0E0"/>
                </a:solidFill>
              </a:defRPr>
            </a:lvl1pPr>
          </a:lstStyle>
          <a:p>
            <a:fld id="{B341BCEA-F089-4E47-9D41-6CC8D77C080D}" type="slidenum">
              <a:rPr lang="en-GB" smtClean="0"/>
              <a:pPr/>
              <a:t>‹#›</a:t>
            </a:fld>
            <a:endParaRPr lang="en-GB"/>
          </a:p>
        </p:txBody>
      </p:sp>
    </p:spTree>
    <p:extLst>
      <p:ext uri="{BB962C8B-B14F-4D97-AF65-F5344CB8AC3E}">
        <p14:creationId xmlns:p14="http://schemas.microsoft.com/office/powerpoint/2010/main" val="12636455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Informacinė skaidrė">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834CD10-DE87-40AD-A380-500749E02A34}"/>
              </a:ext>
            </a:extLst>
          </p:cNvPr>
          <p:cNvSpPr/>
          <p:nvPr/>
        </p:nvSpPr>
        <p:spPr>
          <a:xfrm flipH="1">
            <a:off x="1072390" y="1619807"/>
            <a:ext cx="1244600" cy="97631"/>
          </a:xfrm>
          <a:prstGeom prst="rect">
            <a:avLst/>
          </a:prstGeom>
          <a:solidFill>
            <a:srgbClr val="36807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endParaRPr lang="en-ID"/>
          </a:p>
        </p:txBody>
      </p:sp>
      <p:pic>
        <p:nvPicPr>
          <p:cNvPr id="6" name="Picture 5" descr="A picture containing tableware, plate, dishware, object&#10;&#10;Description automatically generated">
            <a:extLst>
              <a:ext uri="{FF2B5EF4-FFF2-40B4-BE49-F238E27FC236}">
                <a16:creationId xmlns:a16="http://schemas.microsoft.com/office/drawing/2014/main" id="{C8DD46BC-9BD7-4872-BF4F-3C631BECE8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03765" y="261158"/>
            <a:ext cx="1058370" cy="539691"/>
          </a:xfrm>
          <a:prstGeom prst="rect">
            <a:avLst/>
          </a:prstGeom>
        </p:spPr>
      </p:pic>
      <p:sp>
        <p:nvSpPr>
          <p:cNvPr id="11" name="Title 10">
            <a:extLst>
              <a:ext uri="{FF2B5EF4-FFF2-40B4-BE49-F238E27FC236}">
                <a16:creationId xmlns:a16="http://schemas.microsoft.com/office/drawing/2014/main" id="{02D59440-BA21-46B1-8723-66892B022E3C}"/>
              </a:ext>
            </a:extLst>
          </p:cNvPr>
          <p:cNvSpPr>
            <a:spLocks noGrp="1"/>
          </p:cNvSpPr>
          <p:nvPr>
            <p:ph type="title" hasCustomPrompt="1"/>
          </p:nvPr>
        </p:nvSpPr>
        <p:spPr>
          <a:xfrm>
            <a:off x="974933" y="835146"/>
            <a:ext cx="9828832" cy="929942"/>
          </a:xfrm>
          <a:prstGeom prst="rect">
            <a:avLst/>
          </a:prstGeom>
        </p:spPr>
        <p:txBody>
          <a:bodyPr/>
          <a:lstStyle>
            <a:lvl1pPr>
              <a:defRPr sz="3600" baseline="0">
                <a:solidFill>
                  <a:srgbClr val="368073"/>
                </a:solidFill>
              </a:defRPr>
            </a:lvl1pPr>
          </a:lstStyle>
          <a:p>
            <a:r>
              <a:rPr lang="lt-LT"/>
              <a:t>Informacinė skaidrė</a:t>
            </a:r>
            <a:endParaRPr lang="en-GB"/>
          </a:p>
        </p:txBody>
      </p:sp>
      <p:sp>
        <p:nvSpPr>
          <p:cNvPr id="13" name="Text Placeholder 12">
            <a:extLst>
              <a:ext uri="{FF2B5EF4-FFF2-40B4-BE49-F238E27FC236}">
                <a16:creationId xmlns:a16="http://schemas.microsoft.com/office/drawing/2014/main" id="{44F63A04-BA4E-4E44-82D1-04F7C8652209}"/>
              </a:ext>
            </a:extLst>
          </p:cNvPr>
          <p:cNvSpPr>
            <a:spLocks noGrp="1"/>
          </p:cNvSpPr>
          <p:nvPr>
            <p:ph type="body" sz="quarter" idx="10" hasCustomPrompt="1"/>
          </p:nvPr>
        </p:nvSpPr>
        <p:spPr>
          <a:xfrm>
            <a:off x="987690" y="1957388"/>
            <a:ext cx="9731375" cy="4367212"/>
          </a:xfrm>
          <a:prstGeom prst="rect">
            <a:avLst/>
          </a:prstGeom>
        </p:spPr>
        <p:txBody>
          <a:bodyPr/>
          <a:lstStyle>
            <a:lvl1pPr marL="0" indent="0">
              <a:buNone/>
              <a:defRPr sz="1400" baseline="0">
                <a:solidFill>
                  <a:srgbClr val="58595B"/>
                </a:solidFill>
              </a:defRPr>
            </a:lvl1pPr>
          </a:lstStyle>
          <a:p>
            <a:r>
              <a:rPr lang="en-US" sz="1400">
                <a:solidFill>
                  <a:srgbClr val="58595B"/>
                </a:solidFill>
                <a:latin typeface="Arial" panose="020B0604020202020204" pitchFamily="34" charset="0"/>
                <a:cs typeface="Arial" panose="020B0604020202020204" pitchFamily="34" charset="0"/>
              </a:rPr>
              <a:t>Lorem ipsum dolor sit </a:t>
            </a:r>
            <a:r>
              <a:rPr lang="en-US" sz="1400" err="1">
                <a:solidFill>
                  <a:srgbClr val="58595B"/>
                </a:solidFill>
                <a:latin typeface="Arial" panose="020B0604020202020204" pitchFamily="34" charset="0"/>
                <a:cs typeface="Arial" panose="020B0604020202020204" pitchFamily="34" charset="0"/>
              </a:rPr>
              <a:t>amet</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consectetur</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adipiscing</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elit</a:t>
            </a:r>
            <a:r>
              <a:rPr lang="en-US" sz="1400">
                <a:solidFill>
                  <a:srgbClr val="58595B"/>
                </a:solidFill>
                <a:latin typeface="Arial" panose="020B0604020202020204" pitchFamily="34" charset="0"/>
                <a:cs typeface="Arial" panose="020B0604020202020204" pitchFamily="34" charset="0"/>
              </a:rPr>
              <a:t>, sed do </a:t>
            </a:r>
            <a:r>
              <a:rPr lang="en-US" sz="1400" err="1">
                <a:solidFill>
                  <a:srgbClr val="58595B"/>
                </a:solidFill>
                <a:latin typeface="Arial" panose="020B0604020202020204" pitchFamily="34" charset="0"/>
                <a:cs typeface="Arial" panose="020B0604020202020204" pitchFamily="34" charset="0"/>
              </a:rPr>
              <a:t>eiusmod</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tempor</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incididunt</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ut</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labore</a:t>
            </a:r>
            <a:r>
              <a:rPr lang="en-US" sz="1400">
                <a:solidFill>
                  <a:srgbClr val="58595B"/>
                </a:solidFill>
                <a:latin typeface="Arial" panose="020B0604020202020204" pitchFamily="34" charset="0"/>
                <a:cs typeface="Arial" panose="020B0604020202020204" pitchFamily="34" charset="0"/>
              </a:rPr>
              <a:t> et dolore magna </a:t>
            </a:r>
            <a:r>
              <a:rPr lang="en-US" sz="1400" err="1">
                <a:solidFill>
                  <a:srgbClr val="58595B"/>
                </a:solidFill>
                <a:latin typeface="Arial" panose="020B0604020202020204" pitchFamily="34" charset="0"/>
                <a:cs typeface="Arial" panose="020B0604020202020204" pitchFamily="34" charset="0"/>
              </a:rPr>
              <a:t>aliqua</a:t>
            </a:r>
            <a:r>
              <a:rPr lang="en-US" sz="1400">
                <a:solidFill>
                  <a:srgbClr val="58595B"/>
                </a:solidFill>
                <a:latin typeface="Arial" panose="020B0604020202020204" pitchFamily="34" charset="0"/>
                <a:cs typeface="Arial" panose="020B0604020202020204" pitchFamily="34" charset="0"/>
              </a:rPr>
              <a:t>. Sed </a:t>
            </a:r>
            <a:r>
              <a:rPr lang="en-US" sz="1400" err="1">
                <a:solidFill>
                  <a:srgbClr val="58595B"/>
                </a:solidFill>
                <a:latin typeface="Arial" panose="020B0604020202020204" pitchFamily="34" charset="0"/>
                <a:cs typeface="Arial" panose="020B0604020202020204" pitchFamily="34" charset="0"/>
              </a:rPr>
              <a:t>ut</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perspiciatis</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unde</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omnis</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iste</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natus</a:t>
            </a:r>
            <a:r>
              <a:rPr lang="en-US" sz="1400">
                <a:solidFill>
                  <a:srgbClr val="58595B"/>
                </a:solidFill>
                <a:latin typeface="Arial" panose="020B0604020202020204" pitchFamily="34" charset="0"/>
                <a:cs typeface="Arial" panose="020B0604020202020204" pitchFamily="34" charset="0"/>
              </a:rPr>
              <a:t> error sit </a:t>
            </a:r>
            <a:r>
              <a:rPr lang="en-US" sz="1400" err="1">
                <a:solidFill>
                  <a:srgbClr val="58595B"/>
                </a:solidFill>
                <a:latin typeface="Arial" panose="020B0604020202020204" pitchFamily="34" charset="0"/>
                <a:cs typeface="Arial" panose="020B0604020202020204" pitchFamily="34" charset="0"/>
              </a:rPr>
              <a:t>voluptatem</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accusantium</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doloremque</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laudantium</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totam</a:t>
            </a:r>
            <a:r>
              <a:rPr lang="en-US" sz="1400">
                <a:solidFill>
                  <a:srgbClr val="58595B"/>
                </a:solidFill>
                <a:latin typeface="Arial" panose="020B0604020202020204" pitchFamily="34" charset="0"/>
                <a:cs typeface="Arial" panose="020B0604020202020204" pitchFamily="34" charset="0"/>
              </a:rPr>
              <a:t> rem </a:t>
            </a:r>
            <a:r>
              <a:rPr lang="en-US" sz="1400" err="1">
                <a:solidFill>
                  <a:srgbClr val="58595B"/>
                </a:solidFill>
                <a:latin typeface="Arial" panose="020B0604020202020204" pitchFamily="34" charset="0"/>
                <a:cs typeface="Arial" panose="020B0604020202020204" pitchFamily="34" charset="0"/>
              </a:rPr>
              <a:t>aperiam</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eaque</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ipsa</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quae</a:t>
            </a:r>
            <a:r>
              <a:rPr lang="en-US" sz="1400">
                <a:solidFill>
                  <a:srgbClr val="58595B"/>
                </a:solidFill>
                <a:latin typeface="Arial" panose="020B0604020202020204" pitchFamily="34" charset="0"/>
                <a:cs typeface="Arial" panose="020B0604020202020204" pitchFamily="34" charset="0"/>
              </a:rPr>
              <a:t> ab </a:t>
            </a:r>
            <a:r>
              <a:rPr lang="en-US" sz="1400" err="1">
                <a:solidFill>
                  <a:srgbClr val="58595B"/>
                </a:solidFill>
                <a:latin typeface="Arial" panose="020B0604020202020204" pitchFamily="34" charset="0"/>
                <a:cs typeface="Arial" panose="020B0604020202020204" pitchFamily="34" charset="0"/>
              </a:rPr>
              <a:t>illo</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inventore</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veritatis</a:t>
            </a:r>
            <a:r>
              <a:rPr lang="en-US" sz="1400">
                <a:solidFill>
                  <a:srgbClr val="58595B"/>
                </a:solidFill>
                <a:latin typeface="Arial" panose="020B0604020202020204" pitchFamily="34" charset="0"/>
                <a:cs typeface="Arial" panose="020B0604020202020204" pitchFamily="34" charset="0"/>
              </a:rPr>
              <a:t> et quasi </a:t>
            </a:r>
            <a:r>
              <a:rPr lang="en-US" sz="1400" err="1">
                <a:solidFill>
                  <a:srgbClr val="58595B"/>
                </a:solidFill>
                <a:latin typeface="Arial" panose="020B0604020202020204" pitchFamily="34" charset="0"/>
                <a:cs typeface="Arial" panose="020B0604020202020204" pitchFamily="34" charset="0"/>
              </a:rPr>
              <a:t>architecto</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beatae</a:t>
            </a:r>
            <a:r>
              <a:rPr lang="en-US" sz="1400">
                <a:solidFill>
                  <a:srgbClr val="58595B"/>
                </a:solidFill>
                <a:latin typeface="Arial" panose="020B0604020202020204" pitchFamily="34" charset="0"/>
                <a:cs typeface="Arial" panose="020B0604020202020204" pitchFamily="34" charset="0"/>
              </a:rPr>
              <a:t> vitae dicta sunt </a:t>
            </a:r>
            <a:r>
              <a:rPr lang="en-US" sz="1400" err="1">
                <a:solidFill>
                  <a:srgbClr val="58595B"/>
                </a:solidFill>
                <a:latin typeface="Arial" panose="020B0604020202020204" pitchFamily="34" charset="0"/>
                <a:cs typeface="Arial" panose="020B0604020202020204" pitchFamily="34" charset="0"/>
              </a:rPr>
              <a:t>explicabo</a:t>
            </a:r>
            <a:r>
              <a:rPr lang="en-US" sz="1400">
                <a:solidFill>
                  <a:srgbClr val="58595B"/>
                </a:solidFill>
                <a:latin typeface="Arial" panose="020B0604020202020204" pitchFamily="34" charset="0"/>
                <a:cs typeface="Arial" panose="020B0604020202020204" pitchFamily="34" charset="0"/>
              </a:rPr>
              <a:t>.</a:t>
            </a:r>
            <a:endParaRPr lang="lt-LT" sz="1400">
              <a:solidFill>
                <a:srgbClr val="58595B"/>
              </a:solidFill>
              <a:latin typeface="Arial" panose="020B0604020202020204" pitchFamily="34" charset="0"/>
              <a:cs typeface="Arial" panose="020B0604020202020204" pitchFamily="34" charset="0"/>
            </a:endParaRPr>
          </a:p>
          <a:p>
            <a:endParaRPr lang="lt-LT" sz="1400">
              <a:solidFill>
                <a:srgbClr val="58595B"/>
              </a:solidFill>
              <a:latin typeface="Arial" panose="020B0604020202020204" pitchFamily="34" charset="0"/>
              <a:cs typeface="Arial" panose="020B0604020202020204" pitchFamily="34" charset="0"/>
            </a:endParaRPr>
          </a:p>
          <a:p>
            <a:r>
              <a:rPr lang="en-US" sz="1400">
                <a:solidFill>
                  <a:srgbClr val="58595B"/>
                </a:solidFill>
                <a:latin typeface="Arial" panose="020B0604020202020204" pitchFamily="34" charset="0"/>
                <a:cs typeface="Arial" panose="020B0604020202020204" pitchFamily="34" charset="0"/>
              </a:rPr>
              <a:t>Lorem ipsum dolor sit </a:t>
            </a:r>
            <a:r>
              <a:rPr lang="en-US" sz="1400" err="1">
                <a:solidFill>
                  <a:srgbClr val="58595B"/>
                </a:solidFill>
                <a:latin typeface="Arial" panose="020B0604020202020204" pitchFamily="34" charset="0"/>
                <a:cs typeface="Arial" panose="020B0604020202020204" pitchFamily="34" charset="0"/>
              </a:rPr>
              <a:t>amet</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consectetur</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adipiscing</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elit</a:t>
            </a:r>
            <a:r>
              <a:rPr lang="en-US" sz="1400">
                <a:solidFill>
                  <a:srgbClr val="58595B"/>
                </a:solidFill>
                <a:latin typeface="Arial" panose="020B0604020202020204" pitchFamily="34" charset="0"/>
                <a:cs typeface="Arial" panose="020B0604020202020204" pitchFamily="34" charset="0"/>
              </a:rPr>
              <a:t>, sed do </a:t>
            </a:r>
            <a:r>
              <a:rPr lang="en-US" sz="1400" err="1">
                <a:solidFill>
                  <a:srgbClr val="58595B"/>
                </a:solidFill>
                <a:latin typeface="Arial" panose="020B0604020202020204" pitchFamily="34" charset="0"/>
                <a:cs typeface="Arial" panose="020B0604020202020204" pitchFamily="34" charset="0"/>
              </a:rPr>
              <a:t>eiusmod</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tempor</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incididunt</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ut</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labore</a:t>
            </a:r>
            <a:r>
              <a:rPr lang="en-US" sz="1400">
                <a:solidFill>
                  <a:srgbClr val="58595B"/>
                </a:solidFill>
                <a:latin typeface="Arial" panose="020B0604020202020204" pitchFamily="34" charset="0"/>
                <a:cs typeface="Arial" panose="020B0604020202020204" pitchFamily="34" charset="0"/>
              </a:rPr>
              <a:t> et dolore magna </a:t>
            </a:r>
            <a:r>
              <a:rPr lang="en-US" sz="1400" err="1">
                <a:solidFill>
                  <a:srgbClr val="58595B"/>
                </a:solidFill>
                <a:latin typeface="Arial" panose="020B0604020202020204" pitchFamily="34" charset="0"/>
                <a:cs typeface="Arial" panose="020B0604020202020204" pitchFamily="34" charset="0"/>
              </a:rPr>
              <a:t>aliqua</a:t>
            </a:r>
            <a:r>
              <a:rPr lang="en-US" sz="1400">
                <a:solidFill>
                  <a:srgbClr val="58595B"/>
                </a:solidFill>
                <a:latin typeface="Arial" panose="020B0604020202020204" pitchFamily="34" charset="0"/>
                <a:cs typeface="Arial" panose="020B0604020202020204" pitchFamily="34" charset="0"/>
              </a:rPr>
              <a:t>. Sed </a:t>
            </a:r>
            <a:r>
              <a:rPr lang="en-US" sz="1400" err="1">
                <a:solidFill>
                  <a:srgbClr val="58595B"/>
                </a:solidFill>
                <a:latin typeface="Arial" panose="020B0604020202020204" pitchFamily="34" charset="0"/>
                <a:cs typeface="Arial" panose="020B0604020202020204" pitchFamily="34" charset="0"/>
              </a:rPr>
              <a:t>ut</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perspiciatis</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unde</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omnis</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iste</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natus</a:t>
            </a:r>
            <a:r>
              <a:rPr lang="en-US" sz="1400">
                <a:solidFill>
                  <a:srgbClr val="58595B"/>
                </a:solidFill>
                <a:latin typeface="Arial" panose="020B0604020202020204" pitchFamily="34" charset="0"/>
                <a:cs typeface="Arial" panose="020B0604020202020204" pitchFamily="34" charset="0"/>
              </a:rPr>
              <a:t> error sit </a:t>
            </a:r>
            <a:r>
              <a:rPr lang="en-US" sz="1400" err="1">
                <a:solidFill>
                  <a:srgbClr val="58595B"/>
                </a:solidFill>
                <a:latin typeface="Arial" panose="020B0604020202020204" pitchFamily="34" charset="0"/>
                <a:cs typeface="Arial" panose="020B0604020202020204" pitchFamily="34" charset="0"/>
              </a:rPr>
              <a:t>voluptatem</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accusantium</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doloremque</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laudantium</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totam</a:t>
            </a:r>
            <a:r>
              <a:rPr lang="en-US" sz="1400">
                <a:solidFill>
                  <a:srgbClr val="58595B"/>
                </a:solidFill>
                <a:latin typeface="Arial" panose="020B0604020202020204" pitchFamily="34" charset="0"/>
                <a:cs typeface="Arial" panose="020B0604020202020204" pitchFamily="34" charset="0"/>
              </a:rPr>
              <a:t> rem </a:t>
            </a:r>
            <a:r>
              <a:rPr lang="en-US" sz="1400" err="1">
                <a:solidFill>
                  <a:srgbClr val="58595B"/>
                </a:solidFill>
                <a:latin typeface="Arial" panose="020B0604020202020204" pitchFamily="34" charset="0"/>
                <a:cs typeface="Arial" panose="020B0604020202020204" pitchFamily="34" charset="0"/>
              </a:rPr>
              <a:t>aperiam</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eaque</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ipsa</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quae</a:t>
            </a:r>
            <a:r>
              <a:rPr lang="en-US" sz="1400">
                <a:solidFill>
                  <a:srgbClr val="58595B"/>
                </a:solidFill>
                <a:latin typeface="Arial" panose="020B0604020202020204" pitchFamily="34" charset="0"/>
                <a:cs typeface="Arial" panose="020B0604020202020204" pitchFamily="34" charset="0"/>
              </a:rPr>
              <a:t> ab </a:t>
            </a:r>
            <a:r>
              <a:rPr lang="en-US" sz="1400" err="1">
                <a:solidFill>
                  <a:srgbClr val="58595B"/>
                </a:solidFill>
                <a:latin typeface="Arial" panose="020B0604020202020204" pitchFamily="34" charset="0"/>
                <a:cs typeface="Arial" panose="020B0604020202020204" pitchFamily="34" charset="0"/>
              </a:rPr>
              <a:t>illo</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inventore</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veritatis</a:t>
            </a:r>
            <a:r>
              <a:rPr lang="en-US" sz="1400">
                <a:solidFill>
                  <a:srgbClr val="58595B"/>
                </a:solidFill>
                <a:latin typeface="Arial" panose="020B0604020202020204" pitchFamily="34" charset="0"/>
                <a:cs typeface="Arial" panose="020B0604020202020204" pitchFamily="34" charset="0"/>
              </a:rPr>
              <a:t> et quasi </a:t>
            </a:r>
            <a:r>
              <a:rPr lang="en-US" sz="1400" err="1">
                <a:solidFill>
                  <a:srgbClr val="58595B"/>
                </a:solidFill>
                <a:latin typeface="Arial" panose="020B0604020202020204" pitchFamily="34" charset="0"/>
                <a:cs typeface="Arial" panose="020B0604020202020204" pitchFamily="34" charset="0"/>
              </a:rPr>
              <a:t>architecto</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beatae</a:t>
            </a:r>
            <a:r>
              <a:rPr lang="en-US" sz="1400">
                <a:solidFill>
                  <a:srgbClr val="58595B"/>
                </a:solidFill>
                <a:latin typeface="Arial" panose="020B0604020202020204" pitchFamily="34" charset="0"/>
                <a:cs typeface="Arial" panose="020B0604020202020204" pitchFamily="34" charset="0"/>
              </a:rPr>
              <a:t> vitae dicta sunt </a:t>
            </a:r>
            <a:r>
              <a:rPr lang="en-US" sz="1400" err="1">
                <a:solidFill>
                  <a:srgbClr val="58595B"/>
                </a:solidFill>
                <a:latin typeface="Arial" panose="020B0604020202020204" pitchFamily="34" charset="0"/>
                <a:cs typeface="Arial" panose="020B0604020202020204" pitchFamily="34" charset="0"/>
              </a:rPr>
              <a:t>explicabo</a:t>
            </a:r>
            <a:r>
              <a:rPr lang="en-US" sz="1400">
                <a:solidFill>
                  <a:srgbClr val="58595B"/>
                </a:solidFill>
                <a:latin typeface="Arial" panose="020B0604020202020204" pitchFamily="34" charset="0"/>
                <a:cs typeface="Arial" panose="020B0604020202020204" pitchFamily="34" charset="0"/>
              </a:rPr>
              <a:t>.</a:t>
            </a:r>
          </a:p>
          <a:p>
            <a:endParaRPr lang="lt-LT" sz="1400">
              <a:solidFill>
                <a:srgbClr val="58595B"/>
              </a:solidFill>
              <a:latin typeface="Arial" panose="020B0604020202020204" pitchFamily="34" charset="0"/>
              <a:cs typeface="Arial" panose="020B0604020202020204" pitchFamily="34" charset="0"/>
            </a:endParaRPr>
          </a:p>
          <a:p>
            <a:r>
              <a:rPr lang="en-US" sz="1400">
                <a:solidFill>
                  <a:srgbClr val="58595B"/>
                </a:solidFill>
                <a:latin typeface="Arial" panose="020B0604020202020204" pitchFamily="34" charset="0"/>
                <a:cs typeface="Arial" panose="020B0604020202020204" pitchFamily="34" charset="0"/>
              </a:rPr>
              <a:t>Lorem ipsum dolor sit </a:t>
            </a:r>
            <a:r>
              <a:rPr lang="en-US" sz="1400" err="1">
                <a:solidFill>
                  <a:srgbClr val="58595B"/>
                </a:solidFill>
                <a:latin typeface="Arial" panose="020B0604020202020204" pitchFamily="34" charset="0"/>
                <a:cs typeface="Arial" panose="020B0604020202020204" pitchFamily="34" charset="0"/>
              </a:rPr>
              <a:t>amet</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consectetur</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adipiscing</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elit</a:t>
            </a:r>
            <a:r>
              <a:rPr lang="en-US" sz="1400">
                <a:solidFill>
                  <a:srgbClr val="58595B"/>
                </a:solidFill>
                <a:latin typeface="Arial" panose="020B0604020202020204" pitchFamily="34" charset="0"/>
                <a:cs typeface="Arial" panose="020B0604020202020204" pitchFamily="34" charset="0"/>
              </a:rPr>
              <a:t>, sed do </a:t>
            </a:r>
            <a:r>
              <a:rPr lang="en-US" sz="1400" err="1">
                <a:solidFill>
                  <a:srgbClr val="58595B"/>
                </a:solidFill>
                <a:latin typeface="Arial" panose="020B0604020202020204" pitchFamily="34" charset="0"/>
                <a:cs typeface="Arial" panose="020B0604020202020204" pitchFamily="34" charset="0"/>
              </a:rPr>
              <a:t>eiusmod</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tempor</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incididunt</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ut</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labore</a:t>
            </a:r>
            <a:r>
              <a:rPr lang="en-US" sz="1400">
                <a:solidFill>
                  <a:srgbClr val="58595B"/>
                </a:solidFill>
                <a:latin typeface="Arial" panose="020B0604020202020204" pitchFamily="34" charset="0"/>
                <a:cs typeface="Arial" panose="020B0604020202020204" pitchFamily="34" charset="0"/>
              </a:rPr>
              <a:t> et dolore magna </a:t>
            </a:r>
            <a:r>
              <a:rPr lang="en-US" sz="1400" err="1">
                <a:solidFill>
                  <a:srgbClr val="58595B"/>
                </a:solidFill>
                <a:latin typeface="Arial" panose="020B0604020202020204" pitchFamily="34" charset="0"/>
                <a:cs typeface="Arial" panose="020B0604020202020204" pitchFamily="34" charset="0"/>
              </a:rPr>
              <a:t>aliqua</a:t>
            </a:r>
            <a:r>
              <a:rPr lang="en-US" sz="1400">
                <a:solidFill>
                  <a:srgbClr val="58595B"/>
                </a:solidFill>
                <a:latin typeface="Arial" panose="020B0604020202020204" pitchFamily="34" charset="0"/>
                <a:cs typeface="Arial" panose="020B0604020202020204" pitchFamily="34" charset="0"/>
              </a:rPr>
              <a:t>. Sed </a:t>
            </a:r>
            <a:r>
              <a:rPr lang="en-US" sz="1400" err="1">
                <a:solidFill>
                  <a:srgbClr val="58595B"/>
                </a:solidFill>
                <a:latin typeface="Arial" panose="020B0604020202020204" pitchFamily="34" charset="0"/>
                <a:cs typeface="Arial" panose="020B0604020202020204" pitchFamily="34" charset="0"/>
              </a:rPr>
              <a:t>ut</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perspiciatis</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unde</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omnis</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iste</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natus</a:t>
            </a:r>
            <a:r>
              <a:rPr lang="en-US" sz="1400">
                <a:solidFill>
                  <a:srgbClr val="58595B"/>
                </a:solidFill>
                <a:latin typeface="Arial" panose="020B0604020202020204" pitchFamily="34" charset="0"/>
                <a:cs typeface="Arial" panose="020B0604020202020204" pitchFamily="34" charset="0"/>
              </a:rPr>
              <a:t> error sit </a:t>
            </a:r>
            <a:r>
              <a:rPr lang="en-US" sz="1400" err="1">
                <a:solidFill>
                  <a:srgbClr val="58595B"/>
                </a:solidFill>
                <a:latin typeface="Arial" panose="020B0604020202020204" pitchFamily="34" charset="0"/>
                <a:cs typeface="Arial" panose="020B0604020202020204" pitchFamily="34" charset="0"/>
              </a:rPr>
              <a:t>voluptatem</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accusantium</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doloremque</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laudantium</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totam</a:t>
            </a:r>
            <a:r>
              <a:rPr lang="en-US" sz="1400">
                <a:solidFill>
                  <a:srgbClr val="58595B"/>
                </a:solidFill>
                <a:latin typeface="Arial" panose="020B0604020202020204" pitchFamily="34" charset="0"/>
                <a:cs typeface="Arial" panose="020B0604020202020204" pitchFamily="34" charset="0"/>
              </a:rPr>
              <a:t> rem </a:t>
            </a:r>
            <a:r>
              <a:rPr lang="en-US" sz="1400" err="1">
                <a:solidFill>
                  <a:srgbClr val="58595B"/>
                </a:solidFill>
                <a:latin typeface="Arial" panose="020B0604020202020204" pitchFamily="34" charset="0"/>
                <a:cs typeface="Arial" panose="020B0604020202020204" pitchFamily="34" charset="0"/>
              </a:rPr>
              <a:t>aperiam</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eaque</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ipsa</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quae</a:t>
            </a:r>
            <a:r>
              <a:rPr lang="en-US" sz="1400">
                <a:solidFill>
                  <a:srgbClr val="58595B"/>
                </a:solidFill>
                <a:latin typeface="Arial" panose="020B0604020202020204" pitchFamily="34" charset="0"/>
                <a:cs typeface="Arial" panose="020B0604020202020204" pitchFamily="34" charset="0"/>
              </a:rPr>
              <a:t> ab </a:t>
            </a:r>
            <a:r>
              <a:rPr lang="en-US" sz="1400" err="1">
                <a:solidFill>
                  <a:srgbClr val="58595B"/>
                </a:solidFill>
                <a:latin typeface="Arial" panose="020B0604020202020204" pitchFamily="34" charset="0"/>
                <a:cs typeface="Arial" panose="020B0604020202020204" pitchFamily="34" charset="0"/>
              </a:rPr>
              <a:t>illo</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inventore</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veritatis</a:t>
            </a:r>
            <a:r>
              <a:rPr lang="en-US" sz="1400">
                <a:solidFill>
                  <a:srgbClr val="58595B"/>
                </a:solidFill>
                <a:latin typeface="Arial" panose="020B0604020202020204" pitchFamily="34" charset="0"/>
                <a:cs typeface="Arial" panose="020B0604020202020204" pitchFamily="34" charset="0"/>
              </a:rPr>
              <a:t> et quasi </a:t>
            </a:r>
            <a:r>
              <a:rPr lang="en-US" sz="1400" err="1">
                <a:solidFill>
                  <a:srgbClr val="58595B"/>
                </a:solidFill>
                <a:latin typeface="Arial" panose="020B0604020202020204" pitchFamily="34" charset="0"/>
                <a:cs typeface="Arial" panose="020B0604020202020204" pitchFamily="34" charset="0"/>
              </a:rPr>
              <a:t>architecto</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beatae</a:t>
            </a:r>
            <a:r>
              <a:rPr lang="en-US" sz="1400">
                <a:solidFill>
                  <a:srgbClr val="58595B"/>
                </a:solidFill>
                <a:latin typeface="Arial" panose="020B0604020202020204" pitchFamily="34" charset="0"/>
                <a:cs typeface="Arial" panose="020B0604020202020204" pitchFamily="34" charset="0"/>
              </a:rPr>
              <a:t> vitae dicta sunt </a:t>
            </a:r>
            <a:r>
              <a:rPr lang="en-US" sz="1400" err="1">
                <a:solidFill>
                  <a:srgbClr val="58595B"/>
                </a:solidFill>
                <a:latin typeface="Arial" panose="020B0604020202020204" pitchFamily="34" charset="0"/>
                <a:cs typeface="Arial" panose="020B0604020202020204" pitchFamily="34" charset="0"/>
              </a:rPr>
              <a:t>explicabo</a:t>
            </a:r>
            <a:r>
              <a:rPr lang="en-US" sz="1400">
                <a:solidFill>
                  <a:srgbClr val="58595B"/>
                </a:solidFill>
                <a:latin typeface="Arial" panose="020B0604020202020204" pitchFamily="34" charset="0"/>
                <a:cs typeface="Arial" panose="020B0604020202020204" pitchFamily="34" charset="0"/>
              </a:rPr>
              <a:t>.</a:t>
            </a:r>
          </a:p>
        </p:txBody>
      </p:sp>
      <p:sp>
        <p:nvSpPr>
          <p:cNvPr id="7" name="Slide Number Placeholder 1">
            <a:extLst>
              <a:ext uri="{FF2B5EF4-FFF2-40B4-BE49-F238E27FC236}">
                <a16:creationId xmlns:a16="http://schemas.microsoft.com/office/drawing/2014/main" id="{5B8317F1-592F-4007-9B64-1A9E82527986}"/>
              </a:ext>
            </a:extLst>
          </p:cNvPr>
          <p:cNvSpPr>
            <a:spLocks noGrp="1"/>
          </p:cNvSpPr>
          <p:nvPr>
            <p:ph type="sldNum" sz="quarter" idx="4"/>
          </p:nvPr>
        </p:nvSpPr>
        <p:spPr>
          <a:xfrm>
            <a:off x="81897" y="6407625"/>
            <a:ext cx="781228" cy="365125"/>
          </a:xfrm>
          <a:prstGeom prst="rect">
            <a:avLst/>
          </a:prstGeom>
        </p:spPr>
        <p:txBody>
          <a:bodyPr vert="horz" lIns="91440" tIns="45720" rIns="91440" bIns="45720" rtlCol="0" anchor="ctr"/>
          <a:lstStyle>
            <a:lvl1pPr algn="l">
              <a:defRPr sz="3200">
                <a:solidFill>
                  <a:srgbClr val="E0E0E0"/>
                </a:solidFill>
              </a:defRPr>
            </a:lvl1pPr>
          </a:lstStyle>
          <a:p>
            <a:fld id="{B341BCEA-F089-4E47-9D41-6CC8D77C080D}" type="slidenum">
              <a:rPr lang="en-GB" smtClean="0"/>
              <a:pPr/>
              <a:t>‹#›</a:t>
            </a:fld>
            <a:endParaRPr lang="en-GB"/>
          </a:p>
        </p:txBody>
      </p:sp>
    </p:spTree>
    <p:extLst>
      <p:ext uri="{BB962C8B-B14F-4D97-AF65-F5344CB8AC3E}">
        <p14:creationId xmlns:p14="http://schemas.microsoft.com/office/powerpoint/2010/main" val="41996318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Informacinė skaidrė_Tekstas dešinėje">
    <p:spTree>
      <p:nvGrpSpPr>
        <p:cNvPr id="1" name=""/>
        <p:cNvGrpSpPr/>
        <p:nvPr/>
      </p:nvGrpSpPr>
      <p:grpSpPr>
        <a:xfrm>
          <a:off x="0" y="0"/>
          <a:ext cx="0" cy="0"/>
          <a:chOff x="0" y="0"/>
          <a:chExt cx="0" cy="0"/>
        </a:xfrm>
      </p:grpSpPr>
      <p:pic>
        <p:nvPicPr>
          <p:cNvPr id="3" name="Picture 2" descr="A picture containing tableware, plate, dishware, object&#10;&#10;Description automatically generated">
            <a:extLst>
              <a:ext uri="{FF2B5EF4-FFF2-40B4-BE49-F238E27FC236}">
                <a16:creationId xmlns:a16="http://schemas.microsoft.com/office/drawing/2014/main" id="{E27CCAE9-BF3D-4AB0-B86E-7142C192A2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03765" y="261158"/>
            <a:ext cx="1058370" cy="539691"/>
          </a:xfrm>
          <a:prstGeom prst="rect">
            <a:avLst/>
          </a:prstGeom>
        </p:spPr>
      </p:pic>
      <p:sp>
        <p:nvSpPr>
          <p:cNvPr id="4" name="Rectangle 3">
            <a:extLst>
              <a:ext uri="{FF2B5EF4-FFF2-40B4-BE49-F238E27FC236}">
                <a16:creationId xmlns:a16="http://schemas.microsoft.com/office/drawing/2014/main" id="{02333149-66A1-4D6E-94E2-909142631BDF}"/>
              </a:ext>
            </a:extLst>
          </p:cNvPr>
          <p:cNvSpPr/>
          <p:nvPr/>
        </p:nvSpPr>
        <p:spPr>
          <a:xfrm flipH="1">
            <a:off x="1052504" y="2598750"/>
            <a:ext cx="891964" cy="97631"/>
          </a:xfrm>
          <a:prstGeom prst="rect">
            <a:avLst/>
          </a:prstGeom>
          <a:solidFill>
            <a:srgbClr val="368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a:p>
        </p:txBody>
      </p:sp>
      <p:sp>
        <p:nvSpPr>
          <p:cNvPr id="5" name="Title 4">
            <a:extLst>
              <a:ext uri="{FF2B5EF4-FFF2-40B4-BE49-F238E27FC236}">
                <a16:creationId xmlns:a16="http://schemas.microsoft.com/office/drawing/2014/main" id="{92ECC1FF-546D-47E1-8FFA-921D38BBCF58}"/>
              </a:ext>
            </a:extLst>
          </p:cNvPr>
          <p:cNvSpPr>
            <a:spLocks noGrp="1"/>
          </p:cNvSpPr>
          <p:nvPr>
            <p:ph type="title" hasCustomPrompt="1"/>
          </p:nvPr>
        </p:nvSpPr>
        <p:spPr>
          <a:xfrm>
            <a:off x="932204" y="830759"/>
            <a:ext cx="4426009" cy="1664613"/>
          </a:xfrm>
          <a:prstGeom prst="rect">
            <a:avLst/>
          </a:prstGeom>
        </p:spPr>
        <p:txBody>
          <a:bodyPr/>
          <a:lstStyle>
            <a:lvl1pPr>
              <a:defRPr sz="3600" baseline="0">
                <a:solidFill>
                  <a:srgbClr val="368073"/>
                </a:solidFill>
              </a:defRPr>
            </a:lvl1pPr>
          </a:lstStyle>
          <a:p>
            <a:r>
              <a:rPr lang="lt-LT"/>
              <a:t>Informacinės skaidrės pavadinimas </a:t>
            </a:r>
            <a:endParaRPr lang="en-GB"/>
          </a:p>
        </p:txBody>
      </p:sp>
      <p:sp>
        <p:nvSpPr>
          <p:cNvPr id="7" name="Text Placeholder 6">
            <a:extLst>
              <a:ext uri="{FF2B5EF4-FFF2-40B4-BE49-F238E27FC236}">
                <a16:creationId xmlns:a16="http://schemas.microsoft.com/office/drawing/2014/main" id="{E664143A-3B52-456F-9EB7-324C2B776A8E}"/>
              </a:ext>
            </a:extLst>
          </p:cNvPr>
          <p:cNvSpPr>
            <a:spLocks noGrp="1"/>
          </p:cNvSpPr>
          <p:nvPr>
            <p:ph type="body" sz="quarter" idx="10" hasCustomPrompt="1"/>
          </p:nvPr>
        </p:nvSpPr>
        <p:spPr>
          <a:xfrm>
            <a:off x="5518783" y="1164045"/>
            <a:ext cx="5275262" cy="4773613"/>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368073"/>
              </a:buClr>
              <a:buSzTx/>
              <a:buFont typeface="Arial" panose="020B0604020202020204" pitchFamily="34" charset="0"/>
              <a:buNone/>
              <a:tabLst/>
              <a:defRPr sz="1400" baseline="0">
                <a:solidFill>
                  <a:srgbClr val="58595B"/>
                </a:solidFill>
              </a:defRPr>
            </a:lvl1pPr>
          </a:lstStyle>
          <a:p>
            <a:pPr marL="285750" indent="-285750">
              <a:buClr>
                <a:srgbClr val="368073"/>
              </a:buClr>
              <a:buFont typeface="Arial" panose="020B0604020202020204" pitchFamily="34" charset="0"/>
              <a:buChar char="•"/>
            </a:pPr>
            <a:r>
              <a:rPr lang="en-US" sz="1400">
                <a:solidFill>
                  <a:srgbClr val="58595B"/>
                </a:solidFill>
                <a:latin typeface="Arial" panose="020B0604020202020204" pitchFamily="34" charset="0"/>
                <a:cs typeface="Arial" panose="020B0604020202020204" pitchFamily="34" charset="0"/>
              </a:rPr>
              <a:t>Lorem ipsum dolor sit </a:t>
            </a:r>
            <a:r>
              <a:rPr lang="en-US" sz="1400" err="1">
                <a:solidFill>
                  <a:srgbClr val="58595B"/>
                </a:solidFill>
                <a:latin typeface="Arial" panose="020B0604020202020204" pitchFamily="34" charset="0"/>
                <a:cs typeface="Arial" panose="020B0604020202020204" pitchFamily="34" charset="0"/>
              </a:rPr>
              <a:t>amet</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consectetur</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adipiscing</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elit</a:t>
            </a:r>
            <a:r>
              <a:rPr lang="en-US" sz="1400">
                <a:solidFill>
                  <a:srgbClr val="58595B"/>
                </a:solidFill>
                <a:latin typeface="Arial" panose="020B0604020202020204" pitchFamily="34" charset="0"/>
                <a:cs typeface="Arial" panose="020B0604020202020204" pitchFamily="34" charset="0"/>
              </a:rPr>
              <a:t>, sed do </a:t>
            </a:r>
            <a:r>
              <a:rPr lang="en-US" sz="1400" err="1">
                <a:solidFill>
                  <a:srgbClr val="58595B"/>
                </a:solidFill>
                <a:latin typeface="Arial" panose="020B0604020202020204" pitchFamily="34" charset="0"/>
                <a:cs typeface="Arial" panose="020B0604020202020204" pitchFamily="34" charset="0"/>
              </a:rPr>
              <a:t>eiusmod</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tempor</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incididunt</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ut</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labore</a:t>
            </a:r>
            <a:r>
              <a:rPr lang="en-US" sz="1400">
                <a:solidFill>
                  <a:srgbClr val="58595B"/>
                </a:solidFill>
                <a:latin typeface="Arial" panose="020B0604020202020204" pitchFamily="34" charset="0"/>
                <a:cs typeface="Arial" panose="020B0604020202020204" pitchFamily="34" charset="0"/>
              </a:rPr>
              <a:t> et dolore magna </a:t>
            </a:r>
            <a:r>
              <a:rPr lang="en-US" sz="1400" err="1">
                <a:solidFill>
                  <a:srgbClr val="58595B"/>
                </a:solidFill>
                <a:latin typeface="Arial" panose="020B0604020202020204" pitchFamily="34" charset="0"/>
                <a:cs typeface="Arial" panose="020B0604020202020204" pitchFamily="34" charset="0"/>
              </a:rPr>
              <a:t>aliqua</a:t>
            </a:r>
            <a:r>
              <a:rPr lang="en-US" sz="1400">
                <a:solidFill>
                  <a:srgbClr val="58595B"/>
                </a:solidFill>
                <a:latin typeface="Arial" panose="020B0604020202020204" pitchFamily="34" charset="0"/>
                <a:cs typeface="Arial" panose="020B0604020202020204" pitchFamily="34" charset="0"/>
              </a:rPr>
              <a:t>.</a:t>
            </a:r>
          </a:p>
          <a:p>
            <a:pPr marL="285750" indent="-285750">
              <a:buClr>
                <a:srgbClr val="368073"/>
              </a:buClr>
              <a:buFont typeface="Arial" panose="020B0604020202020204" pitchFamily="34" charset="0"/>
              <a:buChar char="•"/>
            </a:pPr>
            <a:r>
              <a:rPr lang="en-US" sz="1400">
                <a:solidFill>
                  <a:srgbClr val="58595B"/>
                </a:solidFill>
                <a:latin typeface="Arial" panose="020B0604020202020204" pitchFamily="34" charset="0"/>
                <a:cs typeface="Arial" panose="020B0604020202020204" pitchFamily="34" charset="0"/>
              </a:rPr>
              <a:t>Sed </a:t>
            </a:r>
            <a:r>
              <a:rPr lang="en-US" sz="1400" err="1">
                <a:solidFill>
                  <a:srgbClr val="58595B"/>
                </a:solidFill>
                <a:latin typeface="Arial" panose="020B0604020202020204" pitchFamily="34" charset="0"/>
                <a:cs typeface="Arial" panose="020B0604020202020204" pitchFamily="34" charset="0"/>
              </a:rPr>
              <a:t>ut</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perspiciatis</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unde</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omnis</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iste</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natus</a:t>
            </a:r>
            <a:r>
              <a:rPr lang="en-US" sz="1400">
                <a:solidFill>
                  <a:srgbClr val="58595B"/>
                </a:solidFill>
                <a:latin typeface="Arial" panose="020B0604020202020204" pitchFamily="34" charset="0"/>
                <a:cs typeface="Arial" panose="020B0604020202020204" pitchFamily="34" charset="0"/>
              </a:rPr>
              <a:t> error sit </a:t>
            </a:r>
            <a:r>
              <a:rPr lang="en-US" sz="1400" err="1">
                <a:solidFill>
                  <a:srgbClr val="58595B"/>
                </a:solidFill>
                <a:latin typeface="Arial" panose="020B0604020202020204" pitchFamily="34" charset="0"/>
                <a:cs typeface="Arial" panose="020B0604020202020204" pitchFamily="34" charset="0"/>
              </a:rPr>
              <a:t>voluptatem</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accusantium</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doloremque</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laudantium</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totam</a:t>
            </a:r>
            <a:r>
              <a:rPr lang="en-US" sz="1400">
                <a:solidFill>
                  <a:srgbClr val="58595B"/>
                </a:solidFill>
                <a:latin typeface="Arial" panose="020B0604020202020204" pitchFamily="34" charset="0"/>
                <a:cs typeface="Arial" panose="020B0604020202020204" pitchFamily="34" charset="0"/>
              </a:rPr>
              <a:t> rem </a:t>
            </a:r>
            <a:r>
              <a:rPr lang="en-US" sz="1400" err="1">
                <a:solidFill>
                  <a:srgbClr val="58595B"/>
                </a:solidFill>
                <a:latin typeface="Arial" panose="020B0604020202020204" pitchFamily="34" charset="0"/>
                <a:cs typeface="Arial" panose="020B0604020202020204" pitchFamily="34" charset="0"/>
              </a:rPr>
              <a:t>aperiam</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eaque</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ipsa</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quae</a:t>
            </a:r>
            <a:r>
              <a:rPr lang="en-US" sz="1400">
                <a:solidFill>
                  <a:srgbClr val="58595B"/>
                </a:solidFill>
                <a:latin typeface="Arial" panose="020B0604020202020204" pitchFamily="34" charset="0"/>
                <a:cs typeface="Arial" panose="020B0604020202020204" pitchFamily="34" charset="0"/>
              </a:rPr>
              <a:t> ab </a:t>
            </a:r>
            <a:r>
              <a:rPr lang="en-US" sz="1400" err="1">
                <a:solidFill>
                  <a:srgbClr val="58595B"/>
                </a:solidFill>
                <a:latin typeface="Arial" panose="020B0604020202020204" pitchFamily="34" charset="0"/>
                <a:cs typeface="Arial" panose="020B0604020202020204" pitchFamily="34" charset="0"/>
              </a:rPr>
              <a:t>illo</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inventore</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veritatis</a:t>
            </a:r>
            <a:r>
              <a:rPr lang="en-US" sz="1400">
                <a:solidFill>
                  <a:srgbClr val="58595B"/>
                </a:solidFill>
                <a:latin typeface="Arial" panose="020B0604020202020204" pitchFamily="34" charset="0"/>
                <a:cs typeface="Arial" panose="020B0604020202020204" pitchFamily="34" charset="0"/>
              </a:rPr>
              <a:t> et quasi </a:t>
            </a:r>
            <a:r>
              <a:rPr lang="en-US" sz="1400" err="1">
                <a:solidFill>
                  <a:srgbClr val="58595B"/>
                </a:solidFill>
                <a:latin typeface="Arial" panose="020B0604020202020204" pitchFamily="34" charset="0"/>
                <a:cs typeface="Arial" panose="020B0604020202020204" pitchFamily="34" charset="0"/>
              </a:rPr>
              <a:t>architecto</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beatae</a:t>
            </a:r>
            <a:r>
              <a:rPr lang="en-US" sz="1400">
                <a:solidFill>
                  <a:srgbClr val="58595B"/>
                </a:solidFill>
                <a:latin typeface="Arial" panose="020B0604020202020204" pitchFamily="34" charset="0"/>
                <a:cs typeface="Arial" panose="020B0604020202020204" pitchFamily="34" charset="0"/>
              </a:rPr>
              <a:t> vitae dicta sunt </a:t>
            </a:r>
            <a:r>
              <a:rPr lang="en-US" sz="1400" err="1">
                <a:solidFill>
                  <a:srgbClr val="58595B"/>
                </a:solidFill>
                <a:latin typeface="Arial" panose="020B0604020202020204" pitchFamily="34" charset="0"/>
                <a:cs typeface="Arial" panose="020B0604020202020204" pitchFamily="34" charset="0"/>
              </a:rPr>
              <a:t>explicabo</a:t>
            </a:r>
            <a:r>
              <a:rPr lang="lt-LT" sz="1400">
                <a:solidFill>
                  <a:srgbClr val="58595B"/>
                </a:solidFill>
                <a:latin typeface="Arial" panose="020B0604020202020204" pitchFamily="34" charset="0"/>
                <a:cs typeface="Arial" panose="020B0604020202020204" pitchFamily="34" charset="0"/>
              </a:rPr>
              <a:t>.</a:t>
            </a:r>
          </a:p>
          <a:p>
            <a:pPr marL="285750" marR="0" lvl="0" indent="-285750" algn="l" defTabSz="914400" rtl="0" eaLnBrk="1" fontAlgn="auto" latinLnBrk="0" hangingPunct="1">
              <a:lnSpc>
                <a:spcPct val="90000"/>
              </a:lnSpc>
              <a:spcBef>
                <a:spcPts val="1000"/>
              </a:spcBef>
              <a:spcAft>
                <a:spcPts val="0"/>
              </a:spcAft>
              <a:buClr>
                <a:srgbClr val="368073"/>
              </a:buClr>
              <a:buSzTx/>
              <a:buFont typeface="Arial" panose="020B0604020202020204" pitchFamily="34" charset="0"/>
              <a:buChar char="•"/>
              <a:tabLst/>
              <a:defRPr/>
            </a:pPr>
            <a:r>
              <a:rPr lang="en-US" sz="1400">
                <a:solidFill>
                  <a:srgbClr val="58595B"/>
                </a:solidFill>
                <a:latin typeface="Arial" panose="020B0604020202020204" pitchFamily="34" charset="0"/>
                <a:cs typeface="Arial" panose="020B0604020202020204" pitchFamily="34" charset="0"/>
              </a:rPr>
              <a:t>Sed </a:t>
            </a:r>
            <a:r>
              <a:rPr lang="en-US" sz="1400" err="1">
                <a:solidFill>
                  <a:srgbClr val="58595B"/>
                </a:solidFill>
                <a:latin typeface="Arial" panose="020B0604020202020204" pitchFamily="34" charset="0"/>
                <a:cs typeface="Arial" panose="020B0604020202020204" pitchFamily="34" charset="0"/>
              </a:rPr>
              <a:t>ut</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perspiciatis</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unde</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omnis</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iste</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natus</a:t>
            </a:r>
            <a:r>
              <a:rPr lang="en-US" sz="1400">
                <a:solidFill>
                  <a:srgbClr val="58595B"/>
                </a:solidFill>
                <a:latin typeface="Arial" panose="020B0604020202020204" pitchFamily="34" charset="0"/>
                <a:cs typeface="Arial" panose="020B0604020202020204" pitchFamily="34" charset="0"/>
              </a:rPr>
              <a:t> error sit </a:t>
            </a:r>
            <a:r>
              <a:rPr lang="en-US" sz="1400" err="1">
                <a:solidFill>
                  <a:srgbClr val="58595B"/>
                </a:solidFill>
                <a:latin typeface="Arial" panose="020B0604020202020204" pitchFamily="34" charset="0"/>
                <a:cs typeface="Arial" panose="020B0604020202020204" pitchFamily="34" charset="0"/>
              </a:rPr>
              <a:t>voluptatem</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accusantium</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doloremque</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laudantium</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totam</a:t>
            </a:r>
            <a:r>
              <a:rPr lang="en-US" sz="1400">
                <a:solidFill>
                  <a:srgbClr val="58595B"/>
                </a:solidFill>
                <a:latin typeface="Arial" panose="020B0604020202020204" pitchFamily="34" charset="0"/>
                <a:cs typeface="Arial" panose="020B0604020202020204" pitchFamily="34" charset="0"/>
              </a:rPr>
              <a:t> rem </a:t>
            </a:r>
            <a:r>
              <a:rPr lang="en-US" sz="1400" err="1">
                <a:solidFill>
                  <a:srgbClr val="58595B"/>
                </a:solidFill>
                <a:latin typeface="Arial" panose="020B0604020202020204" pitchFamily="34" charset="0"/>
                <a:cs typeface="Arial" panose="020B0604020202020204" pitchFamily="34" charset="0"/>
              </a:rPr>
              <a:t>aperiam</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eaque</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ipsa</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quae</a:t>
            </a:r>
            <a:r>
              <a:rPr lang="en-US" sz="1400">
                <a:solidFill>
                  <a:srgbClr val="58595B"/>
                </a:solidFill>
                <a:latin typeface="Arial" panose="020B0604020202020204" pitchFamily="34" charset="0"/>
                <a:cs typeface="Arial" panose="020B0604020202020204" pitchFamily="34" charset="0"/>
              </a:rPr>
              <a:t> ab </a:t>
            </a:r>
            <a:r>
              <a:rPr lang="en-US" sz="1400" err="1">
                <a:solidFill>
                  <a:srgbClr val="58595B"/>
                </a:solidFill>
                <a:latin typeface="Arial" panose="020B0604020202020204" pitchFamily="34" charset="0"/>
                <a:cs typeface="Arial" panose="020B0604020202020204" pitchFamily="34" charset="0"/>
              </a:rPr>
              <a:t>illo</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inventore</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veritatis</a:t>
            </a:r>
            <a:r>
              <a:rPr lang="en-US" sz="1400">
                <a:solidFill>
                  <a:srgbClr val="58595B"/>
                </a:solidFill>
                <a:latin typeface="Arial" panose="020B0604020202020204" pitchFamily="34" charset="0"/>
                <a:cs typeface="Arial" panose="020B0604020202020204" pitchFamily="34" charset="0"/>
              </a:rPr>
              <a:t> et quasi </a:t>
            </a:r>
            <a:r>
              <a:rPr lang="en-US" sz="1400" err="1">
                <a:solidFill>
                  <a:srgbClr val="58595B"/>
                </a:solidFill>
                <a:latin typeface="Arial" panose="020B0604020202020204" pitchFamily="34" charset="0"/>
                <a:cs typeface="Arial" panose="020B0604020202020204" pitchFamily="34" charset="0"/>
              </a:rPr>
              <a:t>architecto</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beatae</a:t>
            </a:r>
            <a:r>
              <a:rPr lang="en-US" sz="1400">
                <a:solidFill>
                  <a:srgbClr val="58595B"/>
                </a:solidFill>
                <a:latin typeface="Arial" panose="020B0604020202020204" pitchFamily="34" charset="0"/>
                <a:cs typeface="Arial" panose="020B0604020202020204" pitchFamily="34" charset="0"/>
              </a:rPr>
              <a:t> vitae dicta sunt </a:t>
            </a:r>
            <a:r>
              <a:rPr lang="en-US" sz="1400" err="1">
                <a:solidFill>
                  <a:srgbClr val="58595B"/>
                </a:solidFill>
                <a:latin typeface="Arial" panose="020B0604020202020204" pitchFamily="34" charset="0"/>
                <a:cs typeface="Arial" panose="020B0604020202020204" pitchFamily="34" charset="0"/>
              </a:rPr>
              <a:t>explicabo</a:t>
            </a:r>
            <a:r>
              <a:rPr lang="lt-LT" sz="1400">
                <a:solidFill>
                  <a:srgbClr val="58595B"/>
                </a:solidFill>
                <a:latin typeface="Arial" panose="020B0604020202020204" pitchFamily="34" charset="0"/>
                <a:cs typeface="Arial" panose="020B0604020202020204" pitchFamily="34" charset="0"/>
              </a:rPr>
              <a:t>.</a:t>
            </a:r>
          </a:p>
          <a:p>
            <a:pPr marL="285750" marR="0" lvl="0" indent="-285750" algn="l" defTabSz="914400" rtl="0" eaLnBrk="1" fontAlgn="auto" latinLnBrk="0" hangingPunct="1">
              <a:lnSpc>
                <a:spcPct val="90000"/>
              </a:lnSpc>
              <a:spcBef>
                <a:spcPts val="1000"/>
              </a:spcBef>
              <a:spcAft>
                <a:spcPts val="0"/>
              </a:spcAft>
              <a:buClr>
                <a:srgbClr val="368073"/>
              </a:buClr>
              <a:buSzTx/>
              <a:buFont typeface="Arial" panose="020B0604020202020204" pitchFamily="34" charset="0"/>
              <a:buChar char="•"/>
              <a:tabLst/>
              <a:defRPr/>
            </a:pPr>
            <a:r>
              <a:rPr lang="en-US" sz="1400">
                <a:solidFill>
                  <a:srgbClr val="58595B"/>
                </a:solidFill>
                <a:latin typeface="Arial" panose="020B0604020202020204" pitchFamily="34" charset="0"/>
                <a:cs typeface="Arial" panose="020B0604020202020204" pitchFamily="34" charset="0"/>
              </a:rPr>
              <a:t>Sed </a:t>
            </a:r>
            <a:r>
              <a:rPr lang="en-US" sz="1400" err="1">
                <a:solidFill>
                  <a:srgbClr val="58595B"/>
                </a:solidFill>
                <a:latin typeface="Arial" panose="020B0604020202020204" pitchFamily="34" charset="0"/>
                <a:cs typeface="Arial" panose="020B0604020202020204" pitchFamily="34" charset="0"/>
              </a:rPr>
              <a:t>ut</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perspiciatis</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unde</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omnis</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iste</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natus</a:t>
            </a:r>
            <a:r>
              <a:rPr lang="en-US" sz="1400">
                <a:solidFill>
                  <a:srgbClr val="58595B"/>
                </a:solidFill>
                <a:latin typeface="Arial" panose="020B0604020202020204" pitchFamily="34" charset="0"/>
                <a:cs typeface="Arial" panose="020B0604020202020204" pitchFamily="34" charset="0"/>
              </a:rPr>
              <a:t> error sit </a:t>
            </a:r>
            <a:r>
              <a:rPr lang="en-US" sz="1400" err="1">
                <a:solidFill>
                  <a:srgbClr val="58595B"/>
                </a:solidFill>
                <a:latin typeface="Arial" panose="020B0604020202020204" pitchFamily="34" charset="0"/>
                <a:cs typeface="Arial" panose="020B0604020202020204" pitchFamily="34" charset="0"/>
              </a:rPr>
              <a:t>voluptatem</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accusantium</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doloremque</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laudantium</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totam</a:t>
            </a:r>
            <a:r>
              <a:rPr lang="en-US" sz="1400">
                <a:solidFill>
                  <a:srgbClr val="58595B"/>
                </a:solidFill>
                <a:latin typeface="Arial" panose="020B0604020202020204" pitchFamily="34" charset="0"/>
                <a:cs typeface="Arial" panose="020B0604020202020204" pitchFamily="34" charset="0"/>
              </a:rPr>
              <a:t> rem </a:t>
            </a:r>
            <a:r>
              <a:rPr lang="en-US" sz="1400" err="1">
                <a:solidFill>
                  <a:srgbClr val="58595B"/>
                </a:solidFill>
                <a:latin typeface="Arial" panose="020B0604020202020204" pitchFamily="34" charset="0"/>
                <a:cs typeface="Arial" panose="020B0604020202020204" pitchFamily="34" charset="0"/>
              </a:rPr>
              <a:t>aperiam</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eaque</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ipsa</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quae</a:t>
            </a:r>
            <a:r>
              <a:rPr lang="en-US" sz="1400">
                <a:solidFill>
                  <a:srgbClr val="58595B"/>
                </a:solidFill>
                <a:latin typeface="Arial" panose="020B0604020202020204" pitchFamily="34" charset="0"/>
                <a:cs typeface="Arial" panose="020B0604020202020204" pitchFamily="34" charset="0"/>
              </a:rPr>
              <a:t> ab </a:t>
            </a:r>
            <a:r>
              <a:rPr lang="en-US" sz="1400" err="1">
                <a:solidFill>
                  <a:srgbClr val="58595B"/>
                </a:solidFill>
                <a:latin typeface="Arial" panose="020B0604020202020204" pitchFamily="34" charset="0"/>
                <a:cs typeface="Arial" panose="020B0604020202020204" pitchFamily="34" charset="0"/>
              </a:rPr>
              <a:t>illo</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inventore</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veritatis</a:t>
            </a:r>
            <a:r>
              <a:rPr lang="en-US" sz="1400">
                <a:solidFill>
                  <a:srgbClr val="58595B"/>
                </a:solidFill>
                <a:latin typeface="Arial" panose="020B0604020202020204" pitchFamily="34" charset="0"/>
                <a:cs typeface="Arial" panose="020B0604020202020204" pitchFamily="34" charset="0"/>
              </a:rPr>
              <a:t> et quasi </a:t>
            </a:r>
            <a:r>
              <a:rPr lang="en-US" sz="1400" err="1">
                <a:solidFill>
                  <a:srgbClr val="58595B"/>
                </a:solidFill>
                <a:latin typeface="Arial" panose="020B0604020202020204" pitchFamily="34" charset="0"/>
                <a:cs typeface="Arial" panose="020B0604020202020204" pitchFamily="34" charset="0"/>
              </a:rPr>
              <a:t>architecto</a:t>
            </a:r>
            <a:r>
              <a:rPr lang="en-US" sz="1400">
                <a:solidFill>
                  <a:srgbClr val="58595B"/>
                </a:solidFill>
                <a:latin typeface="Arial" panose="020B0604020202020204" pitchFamily="34" charset="0"/>
                <a:cs typeface="Arial" panose="020B0604020202020204" pitchFamily="34" charset="0"/>
              </a:rPr>
              <a:t> </a:t>
            </a:r>
            <a:r>
              <a:rPr lang="en-US" sz="1400" err="1">
                <a:solidFill>
                  <a:srgbClr val="58595B"/>
                </a:solidFill>
                <a:latin typeface="Arial" panose="020B0604020202020204" pitchFamily="34" charset="0"/>
                <a:cs typeface="Arial" panose="020B0604020202020204" pitchFamily="34" charset="0"/>
              </a:rPr>
              <a:t>beatae</a:t>
            </a:r>
            <a:r>
              <a:rPr lang="en-US" sz="1400">
                <a:solidFill>
                  <a:srgbClr val="58595B"/>
                </a:solidFill>
                <a:latin typeface="Arial" panose="020B0604020202020204" pitchFamily="34" charset="0"/>
                <a:cs typeface="Arial" panose="020B0604020202020204" pitchFamily="34" charset="0"/>
              </a:rPr>
              <a:t> vitae dicta sunt </a:t>
            </a:r>
            <a:r>
              <a:rPr lang="en-US" sz="1400" err="1">
                <a:solidFill>
                  <a:srgbClr val="58595B"/>
                </a:solidFill>
                <a:latin typeface="Arial" panose="020B0604020202020204" pitchFamily="34" charset="0"/>
                <a:cs typeface="Arial" panose="020B0604020202020204" pitchFamily="34" charset="0"/>
              </a:rPr>
              <a:t>explicabo</a:t>
            </a:r>
            <a:r>
              <a:rPr lang="lt-LT" sz="1400">
                <a:solidFill>
                  <a:srgbClr val="58595B"/>
                </a:solidFill>
                <a:latin typeface="Arial" panose="020B0604020202020204" pitchFamily="34" charset="0"/>
                <a:cs typeface="Arial" panose="020B0604020202020204" pitchFamily="34" charset="0"/>
              </a:rPr>
              <a:t>.</a:t>
            </a:r>
          </a:p>
          <a:p>
            <a:pPr marL="285750" indent="-285750">
              <a:buClr>
                <a:srgbClr val="368073"/>
              </a:buClr>
              <a:buFont typeface="Arial" panose="020B0604020202020204" pitchFamily="34" charset="0"/>
              <a:buChar char="•"/>
            </a:pPr>
            <a:endParaRPr lang="lt-LT" sz="1400">
              <a:solidFill>
                <a:srgbClr val="58595B"/>
              </a:solidFill>
              <a:latin typeface="Arial" panose="020B0604020202020204" pitchFamily="34" charset="0"/>
              <a:cs typeface="Arial" panose="020B0604020202020204" pitchFamily="34" charset="0"/>
            </a:endParaRPr>
          </a:p>
          <a:p>
            <a:pPr marL="285750" indent="-285750">
              <a:buClr>
                <a:srgbClr val="368073"/>
              </a:buClr>
              <a:buFont typeface="Arial" panose="020B0604020202020204" pitchFamily="34" charset="0"/>
              <a:buChar char="•"/>
            </a:pPr>
            <a:endParaRPr lang="lt-LT" sz="1400">
              <a:solidFill>
                <a:srgbClr val="58595B"/>
              </a:solidFill>
              <a:latin typeface="Arial" panose="020B0604020202020204" pitchFamily="34" charset="0"/>
              <a:cs typeface="Arial" panose="020B0604020202020204" pitchFamily="34" charset="0"/>
            </a:endParaRPr>
          </a:p>
          <a:p>
            <a:pPr marL="285750" indent="-285750">
              <a:buClr>
                <a:srgbClr val="368073"/>
              </a:buClr>
              <a:buFont typeface="Arial" panose="020B0604020202020204" pitchFamily="34" charset="0"/>
              <a:buChar char="•"/>
            </a:pPr>
            <a:endParaRPr lang="lt-LT" sz="1400">
              <a:solidFill>
                <a:srgbClr val="58595B"/>
              </a:solidFill>
              <a:latin typeface="Arial" panose="020B0604020202020204" pitchFamily="34" charset="0"/>
              <a:cs typeface="Arial" panose="020B0604020202020204" pitchFamily="34" charset="0"/>
            </a:endParaRPr>
          </a:p>
          <a:p>
            <a:pPr marL="285750" indent="-285750">
              <a:buClr>
                <a:srgbClr val="368073"/>
              </a:buClr>
              <a:buFont typeface="Arial" panose="020B0604020202020204" pitchFamily="34" charset="0"/>
              <a:buChar char="•"/>
            </a:pPr>
            <a:endParaRPr lang="lt-LT" sz="1400">
              <a:solidFill>
                <a:srgbClr val="58595B"/>
              </a:solidFill>
              <a:latin typeface="Arial" panose="020B0604020202020204" pitchFamily="34" charset="0"/>
              <a:cs typeface="Arial" panose="020B0604020202020204" pitchFamily="34" charset="0"/>
            </a:endParaRPr>
          </a:p>
          <a:p>
            <a:pPr marL="285750" indent="-285750">
              <a:buClr>
                <a:srgbClr val="368073"/>
              </a:buClr>
              <a:buFont typeface="Arial" panose="020B0604020202020204" pitchFamily="34" charset="0"/>
              <a:buChar char="•"/>
            </a:pPr>
            <a:endParaRPr lang="lt-LT" sz="1400">
              <a:solidFill>
                <a:srgbClr val="58595B"/>
              </a:solidFill>
              <a:latin typeface="Arial" panose="020B0604020202020204" pitchFamily="34" charset="0"/>
              <a:cs typeface="Arial" panose="020B0604020202020204" pitchFamily="34" charset="0"/>
            </a:endParaRPr>
          </a:p>
          <a:p>
            <a:pPr marL="285750" indent="-285750">
              <a:buClr>
                <a:srgbClr val="368073"/>
              </a:buClr>
              <a:buFont typeface="Arial" panose="020B0604020202020204" pitchFamily="34" charset="0"/>
              <a:buChar char="•"/>
            </a:pPr>
            <a:endParaRPr lang="en-US" sz="1400">
              <a:solidFill>
                <a:srgbClr val="58595B"/>
              </a:solidFill>
              <a:latin typeface="Arial" panose="020B0604020202020204" pitchFamily="34" charset="0"/>
              <a:cs typeface="Arial" panose="020B0604020202020204" pitchFamily="34" charset="0"/>
            </a:endParaRPr>
          </a:p>
          <a:p>
            <a:pPr marL="285750" indent="-285750">
              <a:buClr>
                <a:srgbClr val="368073"/>
              </a:buClr>
              <a:buFont typeface="Arial" panose="020B0604020202020204" pitchFamily="34" charset="0"/>
              <a:buChar char="•"/>
            </a:pPr>
            <a:endParaRPr lang="en-US" sz="1400">
              <a:solidFill>
                <a:srgbClr val="58595B"/>
              </a:solidFill>
              <a:latin typeface="Arial" panose="020B0604020202020204" pitchFamily="34" charset="0"/>
              <a:cs typeface="Arial" panose="020B0604020202020204" pitchFamily="34" charset="0"/>
            </a:endParaRPr>
          </a:p>
        </p:txBody>
      </p:sp>
      <p:sp>
        <p:nvSpPr>
          <p:cNvPr id="6" name="Slide Number Placeholder 1">
            <a:extLst>
              <a:ext uri="{FF2B5EF4-FFF2-40B4-BE49-F238E27FC236}">
                <a16:creationId xmlns:a16="http://schemas.microsoft.com/office/drawing/2014/main" id="{2998BDE4-D808-479D-BA9B-B15FDBBF244B}"/>
              </a:ext>
            </a:extLst>
          </p:cNvPr>
          <p:cNvSpPr>
            <a:spLocks noGrp="1"/>
          </p:cNvSpPr>
          <p:nvPr>
            <p:ph type="sldNum" sz="quarter" idx="4"/>
          </p:nvPr>
        </p:nvSpPr>
        <p:spPr>
          <a:xfrm>
            <a:off x="81897" y="6407625"/>
            <a:ext cx="781228" cy="365125"/>
          </a:xfrm>
          <a:prstGeom prst="rect">
            <a:avLst/>
          </a:prstGeom>
        </p:spPr>
        <p:txBody>
          <a:bodyPr vert="horz" lIns="91440" tIns="45720" rIns="91440" bIns="45720" rtlCol="0" anchor="ctr"/>
          <a:lstStyle>
            <a:lvl1pPr algn="l">
              <a:defRPr sz="3200">
                <a:solidFill>
                  <a:srgbClr val="E0E0E0"/>
                </a:solidFill>
              </a:defRPr>
            </a:lvl1pPr>
          </a:lstStyle>
          <a:p>
            <a:fld id="{B341BCEA-F089-4E47-9D41-6CC8D77C080D}" type="slidenum">
              <a:rPr lang="en-GB" smtClean="0"/>
              <a:pPr/>
              <a:t>‹#›</a:t>
            </a:fld>
            <a:endParaRPr lang="en-GB"/>
          </a:p>
        </p:txBody>
      </p:sp>
    </p:spTree>
    <p:extLst>
      <p:ext uri="{BB962C8B-B14F-4D97-AF65-F5344CB8AC3E}">
        <p14:creationId xmlns:p14="http://schemas.microsoft.com/office/powerpoint/2010/main" val="37371226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kaidrė su paveiksliuku">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813555D-6C36-4A24-BB7F-F1BC22018135}"/>
              </a:ext>
            </a:extLst>
          </p:cNvPr>
          <p:cNvSpPr>
            <a:spLocks noGrp="1"/>
          </p:cNvSpPr>
          <p:nvPr>
            <p:ph type="pic" sz="quarter" idx="10" hasCustomPrompt="1"/>
          </p:nvPr>
        </p:nvSpPr>
        <p:spPr>
          <a:xfrm>
            <a:off x="7024536" y="958412"/>
            <a:ext cx="5168900" cy="4735952"/>
          </a:xfrm>
          <a:prstGeom prst="rect">
            <a:avLst/>
          </a:prstGeom>
        </p:spPr>
        <p:txBody>
          <a:bodyPr/>
          <a:lstStyle>
            <a:lvl1pPr>
              <a:defRPr/>
            </a:lvl1pPr>
          </a:lstStyle>
          <a:p>
            <a:r>
              <a:rPr lang="lt-LT"/>
              <a:t>Paveikslėlis</a:t>
            </a:r>
            <a:endParaRPr lang="en-GB"/>
          </a:p>
        </p:txBody>
      </p:sp>
      <p:sp>
        <p:nvSpPr>
          <p:cNvPr id="10" name="Rectangle 9">
            <a:extLst>
              <a:ext uri="{FF2B5EF4-FFF2-40B4-BE49-F238E27FC236}">
                <a16:creationId xmlns:a16="http://schemas.microsoft.com/office/drawing/2014/main" id="{8A43034D-830D-44E0-AC15-558C28F5935B}"/>
              </a:ext>
            </a:extLst>
          </p:cNvPr>
          <p:cNvSpPr/>
          <p:nvPr/>
        </p:nvSpPr>
        <p:spPr>
          <a:xfrm flipH="1">
            <a:off x="1072390" y="1619807"/>
            <a:ext cx="1244600" cy="97631"/>
          </a:xfrm>
          <a:prstGeom prst="rect">
            <a:avLst/>
          </a:prstGeom>
          <a:solidFill>
            <a:srgbClr val="36807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endParaRPr lang="en-ID"/>
          </a:p>
        </p:txBody>
      </p:sp>
      <p:sp>
        <p:nvSpPr>
          <p:cNvPr id="11" name="Title 10">
            <a:extLst>
              <a:ext uri="{FF2B5EF4-FFF2-40B4-BE49-F238E27FC236}">
                <a16:creationId xmlns:a16="http://schemas.microsoft.com/office/drawing/2014/main" id="{6CD6CDD0-5C93-4E78-8BED-BC57F9AF44AD}"/>
              </a:ext>
            </a:extLst>
          </p:cNvPr>
          <p:cNvSpPr>
            <a:spLocks noGrp="1"/>
          </p:cNvSpPr>
          <p:nvPr>
            <p:ph type="title" hasCustomPrompt="1"/>
          </p:nvPr>
        </p:nvSpPr>
        <p:spPr>
          <a:xfrm>
            <a:off x="992024" y="949866"/>
            <a:ext cx="5656604" cy="669941"/>
          </a:xfrm>
          <a:prstGeom prst="rect">
            <a:avLst/>
          </a:prstGeom>
        </p:spPr>
        <p:txBody>
          <a:bodyPr/>
          <a:lstStyle>
            <a:lvl1pPr>
              <a:defRPr sz="3200" baseline="0">
                <a:solidFill>
                  <a:srgbClr val="368073"/>
                </a:solidFill>
              </a:defRPr>
            </a:lvl1pPr>
          </a:lstStyle>
          <a:p>
            <a:r>
              <a:rPr lang="lt-LT"/>
              <a:t>Skaidrė su paveiksliuku</a:t>
            </a:r>
            <a:endParaRPr lang="en-GB"/>
          </a:p>
        </p:txBody>
      </p:sp>
      <p:sp>
        <p:nvSpPr>
          <p:cNvPr id="13" name="Text Placeholder 12">
            <a:extLst>
              <a:ext uri="{FF2B5EF4-FFF2-40B4-BE49-F238E27FC236}">
                <a16:creationId xmlns:a16="http://schemas.microsoft.com/office/drawing/2014/main" id="{B2245C54-5F50-4403-94EA-9E79170598EF}"/>
              </a:ext>
            </a:extLst>
          </p:cNvPr>
          <p:cNvSpPr>
            <a:spLocks noGrp="1"/>
          </p:cNvSpPr>
          <p:nvPr>
            <p:ph type="body" sz="quarter" idx="11" hasCustomPrompt="1"/>
          </p:nvPr>
        </p:nvSpPr>
        <p:spPr>
          <a:xfrm>
            <a:off x="979144" y="1905979"/>
            <a:ext cx="5669484" cy="3779838"/>
          </a:xfrm>
          <a:prstGeom prst="rect">
            <a:avLst/>
          </a:prstGeom>
        </p:spPr>
        <p:txBody>
          <a:bodyPr/>
          <a:lstStyle>
            <a:lvl1pPr>
              <a:buClr>
                <a:srgbClr val="368073"/>
              </a:buClr>
              <a:defRPr sz="1400" baseline="0">
                <a:solidFill>
                  <a:srgbClr val="666667"/>
                </a:solidFill>
              </a:defRPr>
            </a:lvl1pPr>
          </a:lstStyle>
          <a:p>
            <a:pPr lvl="0"/>
            <a:r>
              <a:rPr lang="lt-LT"/>
              <a:t>Skaidrės tekstas</a:t>
            </a:r>
            <a:endParaRPr lang="en-US"/>
          </a:p>
        </p:txBody>
      </p:sp>
      <p:sp>
        <p:nvSpPr>
          <p:cNvPr id="22" name="Picture Placeholder 21">
            <a:extLst>
              <a:ext uri="{FF2B5EF4-FFF2-40B4-BE49-F238E27FC236}">
                <a16:creationId xmlns:a16="http://schemas.microsoft.com/office/drawing/2014/main" id="{06DBD583-06CA-42A8-8BA6-8147C2977578}"/>
              </a:ext>
            </a:extLst>
          </p:cNvPr>
          <p:cNvSpPr>
            <a:spLocks noGrp="1"/>
          </p:cNvSpPr>
          <p:nvPr>
            <p:ph type="pic" sz="quarter" idx="12" hasCustomPrompt="1"/>
          </p:nvPr>
        </p:nvSpPr>
        <p:spPr>
          <a:xfrm>
            <a:off x="10383914" y="4742916"/>
            <a:ext cx="1657884" cy="1649948"/>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sz="500" baseline="0">
                <a:solidFill>
                  <a:schemeClr val="bg1"/>
                </a:solidFill>
              </a:defRPr>
            </a:lvl1pPr>
          </a:lstStyle>
          <a:p>
            <a:r>
              <a:rPr lang="lt-LT"/>
              <a:t>s</a:t>
            </a:r>
            <a:endParaRPr lang="en-GB"/>
          </a:p>
        </p:txBody>
      </p:sp>
      <p:sp>
        <p:nvSpPr>
          <p:cNvPr id="7" name="Slide Number Placeholder 1">
            <a:extLst>
              <a:ext uri="{FF2B5EF4-FFF2-40B4-BE49-F238E27FC236}">
                <a16:creationId xmlns:a16="http://schemas.microsoft.com/office/drawing/2014/main" id="{5447B025-751F-4E6D-AC4D-AED05345A36D}"/>
              </a:ext>
            </a:extLst>
          </p:cNvPr>
          <p:cNvSpPr>
            <a:spLocks noGrp="1"/>
          </p:cNvSpPr>
          <p:nvPr>
            <p:ph type="sldNum" sz="quarter" idx="4"/>
          </p:nvPr>
        </p:nvSpPr>
        <p:spPr>
          <a:xfrm>
            <a:off x="81897" y="6407625"/>
            <a:ext cx="781228" cy="365125"/>
          </a:xfrm>
          <a:prstGeom prst="rect">
            <a:avLst/>
          </a:prstGeom>
        </p:spPr>
        <p:txBody>
          <a:bodyPr vert="horz" lIns="91440" tIns="45720" rIns="91440" bIns="45720" rtlCol="0" anchor="ctr"/>
          <a:lstStyle>
            <a:lvl1pPr algn="l">
              <a:defRPr sz="3200">
                <a:solidFill>
                  <a:srgbClr val="E0E0E0"/>
                </a:solidFill>
              </a:defRPr>
            </a:lvl1pPr>
          </a:lstStyle>
          <a:p>
            <a:fld id="{B341BCEA-F089-4E47-9D41-6CC8D77C080D}" type="slidenum">
              <a:rPr lang="en-GB" smtClean="0"/>
              <a:pPr/>
              <a:t>‹#›</a:t>
            </a:fld>
            <a:endParaRPr lang="en-GB"/>
          </a:p>
        </p:txBody>
      </p:sp>
    </p:spTree>
    <p:extLst>
      <p:ext uri="{BB962C8B-B14F-4D97-AF65-F5344CB8AC3E}">
        <p14:creationId xmlns:p14="http://schemas.microsoft.com/office/powerpoint/2010/main" val="15248780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kaidrė su stulpeline diagrama">
    <p:spTree>
      <p:nvGrpSpPr>
        <p:cNvPr id="1" name=""/>
        <p:cNvGrpSpPr/>
        <p:nvPr/>
      </p:nvGrpSpPr>
      <p:grpSpPr>
        <a:xfrm>
          <a:off x="0" y="0"/>
          <a:ext cx="0" cy="0"/>
          <a:chOff x="0" y="0"/>
          <a:chExt cx="0" cy="0"/>
        </a:xfrm>
      </p:grpSpPr>
      <p:pic>
        <p:nvPicPr>
          <p:cNvPr id="4" name="Picture 3" descr="A picture containing tableware, plate, dishware, object&#10;&#10;Description automatically generated">
            <a:extLst>
              <a:ext uri="{FF2B5EF4-FFF2-40B4-BE49-F238E27FC236}">
                <a16:creationId xmlns:a16="http://schemas.microsoft.com/office/drawing/2014/main" id="{C93AF164-2143-4485-AA67-1153C7AF54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03765" y="261158"/>
            <a:ext cx="1058370" cy="539691"/>
          </a:xfrm>
          <a:prstGeom prst="rect">
            <a:avLst/>
          </a:prstGeom>
        </p:spPr>
      </p:pic>
      <p:sp>
        <p:nvSpPr>
          <p:cNvPr id="5" name="Rectangle 4">
            <a:extLst>
              <a:ext uri="{FF2B5EF4-FFF2-40B4-BE49-F238E27FC236}">
                <a16:creationId xmlns:a16="http://schemas.microsoft.com/office/drawing/2014/main" id="{76990A2A-E841-4FF8-8FD6-9F315DB2A153}"/>
              </a:ext>
            </a:extLst>
          </p:cNvPr>
          <p:cNvSpPr/>
          <p:nvPr/>
        </p:nvSpPr>
        <p:spPr>
          <a:xfrm flipH="1">
            <a:off x="1072390" y="1619807"/>
            <a:ext cx="1244600" cy="97631"/>
          </a:xfrm>
          <a:prstGeom prst="rect">
            <a:avLst/>
          </a:prstGeom>
          <a:solidFill>
            <a:srgbClr val="36807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endParaRPr lang="en-ID"/>
          </a:p>
        </p:txBody>
      </p:sp>
      <p:sp>
        <p:nvSpPr>
          <p:cNvPr id="6" name="Title 10">
            <a:extLst>
              <a:ext uri="{FF2B5EF4-FFF2-40B4-BE49-F238E27FC236}">
                <a16:creationId xmlns:a16="http://schemas.microsoft.com/office/drawing/2014/main" id="{0DC7D0B9-92CC-4CFD-B112-ADDDDB722063}"/>
              </a:ext>
            </a:extLst>
          </p:cNvPr>
          <p:cNvSpPr>
            <a:spLocks noGrp="1"/>
          </p:cNvSpPr>
          <p:nvPr>
            <p:ph type="title" hasCustomPrompt="1"/>
          </p:nvPr>
        </p:nvSpPr>
        <p:spPr>
          <a:xfrm>
            <a:off x="992023" y="949866"/>
            <a:ext cx="9811741" cy="669941"/>
          </a:xfrm>
          <a:prstGeom prst="rect">
            <a:avLst/>
          </a:prstGeom>
        </p:spPr>
        <p:txBody>
          <a:bodyPr/>
          <a:lstStyle>
            <a:lvl1pPr>
              <a:defRPr sz="3200" baseline="0">
                <a:solidFill>
                  <a:srgbClr val="368073"/>
                </a:solidFill>
              </a:defRPr>
            </a:lvl1pPr>
          </a:lstStyle>
          <a:p>
            <a:r>
              <a:rPr lang="lt-LT"/>
              <a:t>Skaidrė su paveiksliuku</a:t>
            </a:r>
            <a:endParaRPr lang="en-GB"/>
          </a:p>
        </p:txBody>
      </p:sp>
      <p:sp>
        <p:nvSpPr>
          <p:cNvPr id="8" name="Chart Placeholder 7">
            <a:extLst>
              <a:ext uri="{FF2B5EF4-FFF2-40B4-BE49-F238E27FC236}">
                <a16:creationId xmlns:a16="http://schemas.microsoft.com/office/drawing/2014/main" id="{D888DEEE-1CCE-4BDD-91C3-3A3384771334}"/>
              </a:ext>
            </a:extLst>
          </p:cNvPr>
          <p:cNvSpPr>
            <a:spLocks noGrp="1"/>
          </p:cNvSpPr>
          <p:nvPr>
            <p:ph type="chart" sz="quarter" idx="10" hasCustomPrompt="1"/>
          </p:nvPr>
        </p:nvSpPr>
        <p:spPr>
          <a:xfrm>
            <a:off x="5349875" y="1931988"/>
            <a:ext cx="6511925" cy="4545012"/>
          </a:xfrm>
          <a:prstGeom prst="rect">
            <a:avLst/>
          </a:prstGeom>
        </p:spPr>
        <p:txBody>
          <a:bodyPr/>
          <a:lstStyle>
            <a:lvl1pPr>
              <a:defRPr/>
            </a:lvl1pPr>
          </a:lstStyle>
          <a:p>
            <a:r>
              <a:rPr lang="lt-LT"/>
              <a:t>Diagrama</a:t>
            </a:r>
            <a:endParaRPr lang="en-GB"/>
          </a:p>
        </p:txBody>
      </p:sp>
      <p:sp>
        <p:nvSpPr>
          <p:cNvPr id="9" name="Text Placeholder 12">
            <a:extLst>
              <a:ext uri="{FF2B5EF4-FFF2-40B4-BE49-F238E27FC236}">
                <a16:creationId xmlns:a16="http://schemas.microsoft.com/office/drawing/2014/main" id="{85E55413-A5E2-4B33-8703-FEC56C5BA182}"/>
              </a:ext>
            </a:extLst>
          </p:cNvPr>
          <p:cNvSpPr>
            <a:spLocks noGrp="1"/>
          </p:cNvSpPr>
          <p:nvPr>
            <p:ph type="body" sz="quarter" idx="11" hasCustomPrompt="1"/>
          </p:nvPr>
        </p:nvSpPr>
        <p:spPr>
          <a:xfrm>
            <a:off x="979144" y="1905978"/>
            <a:ext cx="4216699" cy="4545011"/>
          </a:xfrm>
          <a:prstGeom prst="rect">
            <a:avLst/>
          </a:prstGeom>
        </p:spPr>
        <p:txBody>
          <a:bodyPr/>
          <a:lstStyle>
            <a:lvl1pPr>
              <a:buClr>
                <a:srgbClr val="368073"/>
              </a:buClr>
              <a:defRPr sz="1400" baseline="0">
                <a:solidFill>
                  <a:srgbClr val="666667"/>
                </a:solidFill>
              </a:defRPr>
            </a:lvl1pPr>
          </a:lstStyle>
          <a:p>
            <a:pPr lvl="0"/>
            <a:r>
              <a:rPr lang="lt-LT"/>
              <a:t>Skaidrės tekstas</a:t>
            </a:r>
            <a:endParaRPr lang="en-US"/>
          </a:p>
        </p:txBody>
      </p:sp>
      <p:sp>
        <p:nvSpPr>
          <p:cNvPr id="7" name="Slide Number Placeholder 1">
            <a:extLst>
              <a:ext uri="{FF2B5EF4-FFF2-40B4-BE49-F238E27FC236}">
                <a16:creationId xmlns:a16="http://schemas.microsoft.com/office/drawing/2014/main" id="{CA0BE14D-F47B-4DB3-962E-D0C81E005C40}"/>
              </a:ext>
            </a:extLst>
          </p:cNvPr>
          <p:cNvSpPr>
            <a:spLocks noGrp="1"/>
          </p:cNvSpPr>
          <p:nvPr>
            <p:ph type="sldNum" sz="quarter" idx="4"/>
          </p:nvPr>
        </p:nvSpPr>
        <p:spPr>
          <a:xfrm>
            <a:off x="81897" y="6407625"/>
            <a:ext cx="781228" cy="365125"/>
          </a:xfrm>
          <a:prstGeom prst="rect">
            <a:avLst/>
          </a:prstGeom>
        </p:spPr>
        <p:txBody>
          <a:bodyPr vert="horz" lIns="91440" tIns="45720" rIns="91440" bIns="45720" rtlCol="0" anchor="ctr"/>
          <a:lstStyle>
            <a:lvl1pPr algn="l">
              <a:defRPr sz="3200">
                <a:solidFill>
                  <a:srgbClr val="E0E0E0"/>
                </a:solidFill>
              </a:defRPr>
            </a:lvl1pPr>
          </a:lstStyle>
          <a:p>
            <a:fld id="{B341BCEA-F089-4E47-9D41-6CC8D77C080D}" type="slidenum">
              <a:rPr lang="en-GB" smtClean="0"/>
              <a:pPr/>
              <a:t>‹#›</a:t>
            </a:fld>
            <a:endParaRPr lang="en-GB"/>
          </a:p>
        </p:txBody>
      </p:sp>
    </p:spTree>
    <p:extLst>
      <p:ext uri="{BB962C8B-B14F-4D97-AF65-F5344CB8AC3E}">
        <p14:creationId xmlns:p14="http://schemas.microsoft.com/office/powerpoint/2010/main" val="41813187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kaidrė su lente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2E880C-7116-4632-B2A3-F18F57597532}"/>
              </a:ext>
            </a:extLst>
          </p:cNvPr>
          <p:cNvSpPr/>
          <p:nvPr/>
        </p:nvSpPr>
        <p:spPr>
          <a:xfrm flipH="1">
            <a:off x="1072390" y="1619807"/>
            <a:ext cx="1244600" cy="97631"/>
          </a:xfrm>
          <a:prstGeom prst="rect">
            <a:avLst/>
          </a:prstGeom>
          <a:solidFill>
            <a:srgbClr val="36807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fontScale="25000" lnSpcReduction="20000"/>
          </a:bodyPr>
          <a:lstStyle/>
          <a:p>
            <a:endParaRPr lang="en-ID"/>
          </a:p>
        </p:txBody>
      </p:sp>
      <p:sp>
        <p:nvSpPr>
          <p:cNvPr id="5" name="Title 10">
            <a:extLst>
              <a:ext uri="{FF2B5EF4-FFF2-40B4-BE49-F238E27FC236}">
                <a16:creationId xmlns:a16="http://schemas.microsoft.com/office/drawing/2014/main" id="{3054068F-B4CA-4C8B-9093-0FFBC3EF27D3}"/>
              </a:ext>
            </a:extLst>
          </p:cNvPr>
          <p:cNvSpPr>
            <a:spLocks noGrp="1"/>
          </p:cNvSpPr>
          <p:nvPr>
            <p:ph type="title" hasCustomPrompt="1"/>
          </p:nvPr>
        </p:nvSpPr>
        <p:spPr>
          <a:xfrm>
            <a:off x="992023" y="949866"/>
            <a:ext cx="9811741" cy="669941"/>
          </a:xfrm>
          <a:prstGeom prst="rect">
            <a:avLst/>
          </a:prstGeom>
        </p:spPr>
        <p:txBody>
          <a:bodyPr/>
          <a:lstStyle>
            <a:lvl1pPr>
              <a:defRPr sz="3200" baseline="0">
                <a:solidFill>
                  <a:srgbClr val="368073"/>
                </a:solidFill>
              </a:defRPr>
            </a:lvl1pPr>
          </a:lstStyle>
          <a:p>
            <a:r>
              <a:rPr lang="lt-LT"/>
              <a:t>Skaidrė su paveiksliuku</a:t>
            </a:r>
            <a:endParaRPr lang="en-GB"/>
          </a:p>
        </p:txBody>
      </p:sp>
      <p:sp>
        <p:nvSpPr>
          <p:cNvPr id="6" name="Text Placeholder 12">
            <a:extLst>
              <a:ext uri="{FF2B5EF4-FFF2-40B4-BE49-F238E27FC236}">
                <a16:creationId xmlns:a16="http://schemas.microsoft.com/office/drawing/2014/main" id="{6D215D4B-2B08-4D15-AF70-1E3A3A770F71}"/>
              </a:ext>
            </a:extLst>
          </p:cNvPr>
          <p:cNvSpPr>
            <a:spLocks noGrp="1"/>
          </p:cNvSpPr>
          <p:nvPr>
            <p:ph type="body" sz="quarter" idx="11" hasCustomPrompt="1"/>
          </p:nvPr>
        </p:nvSpPr>
        <p:spPr>
          <a:xfrm>
            <a:off x="979144" y="1905978"/>
            <a:ext cx="3379211" cy="4545011"/>
          </a:xfrm>
          <a:prstGeom prst="rect">
            <a:avLst/>
          </a:prstGeom>
        </p:spPr>
        <p:txBody>
          <a:bodyPr/>
          <a:lstStyle>
            <a:lvl1pPr>
              <a:buClr>
                <a:srgbClr val="368073"/>
              </a:buClr>
              <a:defRPr sz="1400" baseline="0">
                <a:solidFill>
                  <a:srgbClr val="666667"/>
                </a:solidFill>
              </a:defRPr>
            </a:lvl1pPr>
          </a:lstStyle>
          <a:p>
            <a:pPr lvl="0"/>
            <a:r>
              <a:rPr lang="lt-LT"/>
              <a:t>Skaidrės tekstas</a:t>
            </a:r>
            <a:endParaRPr lang="en-US"/>
          </a:p>
        </p:txBody>
      </p:sp>
      <p:sp>
        <p:nvSpPr>
          <p:cNvPr id="8" name="Table Placeholder 7">
            <a:extLst>
              <a:ext uri="{FF2B5EF4-FFF2-40B4-BE49-F238E27FC236}">
                <a16:creationId xmlns:a16="http://schemas.microsoft.com/office/drawing/2014/main" id="{E6BC8624-7F2A-48E0-83F8-2443F7DF9BF4}"/>
              </a:ext>
            </a:extLst>
          </p:cNvPr>
          <p:cNvSpPr>
            <a:spLocks noGrp="1"/>
          </p:cNvSpPr>
          <p:nvPr>
            <p:ph type="tbl" sz="quarter" idx="12" hasCustomPrompt="1"/>
          </p:nvPr>
        </p:nvSpPr>
        <p:spPr>
          <a:xfrm>
            <a:off x="4478338" y="1906588"/>
            <a:ext cx="7383797" cy="4545012"/>
          </a:xfrm>
          <a:prstGeom prst="rect">
            <a:avLst/>
          </a:prstGeom>
        </p:spPr>
        <p:txBody>
          <a:bodyPr/>
          <a:lstStyle>
            <a:lvl1pPr>
              <a:defRPr/>
            </a:lvl1pPr>
          </a:lstStyle>
          <a:p>
            <a:r>
              <a:rPr lang="lt-LT"/>
              <a:t>Spauskite ikonėlę norint pridėti lentelę</a:t>
            </a:r>
            <a:endParaRPr lang="en-GB"/>
          </a:p>
        </p:txBody>
      </p:sp>
      <p:pic>
        <p:nvPicPr>
          <p:cNvPr id="9" name="Picture 8" descr="A picture containing tableware, plate, dishware, object&#10;&#10;Description automatically generated">
            <a:extLst>
              <a:ext uri="{FF2B5EF4-FFF2-40B4-BE49-F238E27FC236}">
                <a16:creationId xmlns:a16="http://schemas.microsoft.com/office/drawing/2014/main" id="{6BAC5193-63DF-4BBF-B9AB-8920123F40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03765" y="261158"/>
            <a:ext cx="1058370" cy="539691"/>
          </a:xfrm>
          <a:prstGeom prst="rect">
            <a:avLst/>
          </a:prstGeom>
        </p:spPr>
      </p:pic>
      <p:sp>
        <p:nvSpPr>
          <p:cNvPr id="7" name="Slide Number Placeholder 1">
            <a:extLst>
              <a:ext uri="{FF2B5EF4-FFF2-40B4-BE49-F238E27FC236}">
                <a16:creationId xmlns:a16="http://schemas.microsoft.com/office/drawing/2014/main" id="{2AB54E77-3FB3-483C-BA51-C2C4E8A63722}"/>
              </a:ext>
            </a:extLst>
          </p:cNvPr>
          <p:cNvSpPr>
            <a:spLocks noGrp="1"/>
          </p:cNvSpPr>
          <p:nvPr>
            <p:ph type="sldNum" sz="quarter" idx="4"/>
          </p:nvPr>
        </p:nvSpPr>
        <p:spPr>
          <a:xfrm>
            <a:off x="81897" y="6407625"/>
            <a:ext cx="781228" cy="365125"/>
          </a:xfrm>
          <a:prstGeom prst="rect">
            <a:avLst/>
          </a:prstGeom>
        </p:spPr>
        <p:txBody>
          <a:bodyPr vert="horz" lIns="91440" tIns="45720" rIns="91440" bIns="45720" rtlCol="0" anchor="ctr"/>
          <a:lstStyle>
            <a:lvl1pPr algn="l">
              <a:defRPr sz="3200">
                <a:solidFill>
                  <a:srgbClr val="E0E0E0"/>
                </a:solidFill>
              </a:defRPr>
            </a:lvl1pPr>
          </a:lstStyle>
          <a:p>
            <a:fld id="{B341BCEA-F089-4E47-9D41-6CC8D77C080D}" type="slidenum">
              <a:rPr lang="en-GB" smtClean="0"/>
              <a:pPr/>
              <a:t>‹#›</a:t>
            </a:fld>
            <a:endParaRPr lang="en-GB"/>
          </a:p>
        </p:txBody>
      </p:sp>
    </p:spTree>
    <p:extLst>
      <p:ext uri="{BB962C8B-B14F-4D97-AF65-F5344CB8AC3E}">
        <p14:creationId xmlns:p14="http://schemas.microsoft.com/office/powerpoint/2010/main" val="18396599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Viršelis su nuotrauka">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9659A00-B870-43A3-AFC5-92192670BAE4}"/>
              </a:ext>
            </a:extLst>
          </p:cNvPr>
          <p:cNvSpPr>
            <a:spLocks noGrp="1"/>
          </p:cNvSpPr>
          <p:nvPr>
            <p:ph type="pic" sz="quarter" idx="10" hasCustomPrompt="1"/>
          </p:nvPr>
        </p:nvSpPr>
        <p:spPr>
          <a:xfrm>
            <a:off x="0" y="0"/>
            <a:ext cx="12192000" cy="6858000"/>
          </a:xfrm>
          <a:prstGeom prst="rect">
            <a:avLst/>
          </a:prstGeom>
        </p:spPr>
        <p:txBody>
          <a:bodyPr/>
          <a:lstStyle>
            <a:lvl1pPr>
              <a:defRPr/>
            </a:lvl1pPr>
          </a:lstStyle>
          <a:p>
            <a:r>
              <a:rPr lang="en-GB" err="1"/>
              <a:t>Nuotrauka</a:t>
            </a:r>
            <a:endParaRPr lang="en-GB"/>
          </a:p>
        </p:txBody>
      </p:sp>
      <p:sp>
        <p:nvSpPr>
          <p:cNvPr id="6" name="Text Placeholder 5">
            <a:extLst>
              <a:ext uri="{FF2B5EF4-FFF2-40B4-BE49-F238E27FC236}">
                <a16:creationId xmlns:a16="http://schemas.microsoft.com/office/drawing/2014/main" id="{CA9FA9E3-B82D-49EE-895F-DB65C9532936}"/>
              </a:ext>
            </a:extLst>
          </p:cNvPr>
          <p:cNvSpPr>
            <a:spLocks noGrp="1"/>
          </p:cNvSpPr>
          <p:nvPr>
            <p:ph type="body" sz="quarter" idx="11" hasCustomPrompt="1"/>
          </p:nvPr>
        </p:nvSpPr>
        <p:spPr>
          <a:xfrm>
            <a:off x="2264235" y="4076640"/>
            <a:ext cx="7880350" cy="1649413"/>
          </a:xfrm>
          <a:prstGeom prst="rect">
            <a:avLst/>
          </a:prstGeo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a:t>TEKSTAS</a:t>
            </a:r>
            <a:endParaRPr lang="en-GB"/>
          </a:p>
        </p:txBody>
      </p:sp>
      <p:sp>
        <p:nvSpPr>
          <p:cNvPr id="7" name="Slide Number Placeholder 1">
            <a:extLst>
              <a:ext uri="{FF2B5EF4-FFF2-40B4-BE49-F238E27FC236}">
                <a16:creationId xmlns:a16="http://schemas.microsoft.com/office/drawing/2014/main" id="{3F621279-7246-4006-9797-EB187DD8D735}"/>
              </a:ext>
            </a:extLst>
          </p:cNvPr>
          <p:cNvSpPr>
            <a:spLocks noGrp="1"/>
          </p:cNvSpPr>
          <p:nvPr>
            <p:ph type="sldNum" sz="quarter" idx="4"/>
          </p:nvPr>
        </p:nvSpPr>
        <p:spPr>
          <a:xfrm>
            <a:off x="81897" y="6407625"/>
            <a:ext cx="781228" cy="365125"/>
          </a:xfrm>
          <a:prstGeom prst="rect">
            <a:avLst/>
          </a:prstGeom>
        </p:spPr>
        <p:txBody>
          <a:bodyPr vert="horz" lIns="91440" tIns="45720" rIns="91440" bIns="45720" rtlCol="0" anchor="ctr"/>
          <a:lstStyle>
            <a:lvl1pPr algn="l">
              <a:defRPr sz="3200">
                <a:solidFill>
                  <a:srgbClr val="E0E0E0"/>
                </a:solidFill>
              </a:defRPr>
            </a:lvl1pPr>
          </a:lstStyle>
          <a:p>
            <a:fld id="{B341BCEA-F089-4E47-9D41-6CC8D77C080D}" type="slidenum">
              <a:rPr lang="en-GB" smtClean="0"/>
              <a:pPr/>
              <a:t>‹#›</a:t>
            </a:fld>
            <a:endParaRPr lang="en-GB"/>
          </a:p>
        </p:txBody>
      </p:sp>
    </p:spTree>
    <p:extLst>
      <p:ext uri="{BB962C8B-B14F-4D97-AF65-F5344CB8AC3E}">
        <p14:creationId xmlns:p14="http://schemas.microsoft.com/office/powerpoint/2010/main" val="3485708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2"/>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2BCA31AB-6242-40FC-8C5B-F5DAE66B6C41}"/>
              </a:ext>
            </a:extLst>
          </p:cNvPr>
          <p:cNvSpPr>
            <a:spLocks noGrp="1"/>
          </p:cNvSpPr>
          <p:nvPr>
            <p:ph type="body" sz="quarter" idx="15" hasCustomPrompt="1"/>
          </p:nvPr>
        </p:nvSpPr>
        <p:spPr>
          <a:xfrm>
            <a:off x="2591435" y="2019300"/>
            <a:ext cx="6842125" cy="2819400"/>
          </a:xfrm>
        </p:spPr>
        <p:txBody>
          <a:bodyPr anchor="ctr" anchorCtr="0"/>
          <a:lstStyle>
            <a:lvl1pPr algn="ctr">
              <a:defRPr sz="2400" b="1">
                <a:solidFill>
                  <a:schemeClr val="accent1"/>
                </a:solidFill>
                <a:latin typeface="+mj-lt"/>
              </a:defRPr>
            </a:lvl1pPr>
            <a:lvl2pPr marL="0" indent="0" algn="ctr">
              <a:spcBef>
                <a:spcPts val="2400"/>
              </a:spcBef>
              <a:buNone/>
              <a:defRPr b="1">
                <a:solidFill>
                  <a:schemeClr val="accent1"/>
                </a:solidFill>
                <a:latin typeface="+mj-lt"/>
              </a:defRPr>
            </a:lvl2pPr>
            <a:lvl3pPr marL="0" indent="0" algn="ctr">
              <a:spcBef>
                <a:spcPts val="600"/>
              </a:spcBef>
              <a:buNone/>
              <a:defRPr sz="1800">
                <a:solidFill>
                  <a:schemeClr val="accent1"/>
                </a:solidFill>
              </a:defRPr>
            </a:lvl3pPr>
          </a:lstStyle>
          <a:p>
            <a:pPr lvl="0"/>
            <a:r>
              <a:rPr lang="en-US"/>
              <a:t>Quote-&gt;Name-&gt;Position</a:t>
            </a:r>
          </a:p>
          <a:p>
            <a:pPr lvl="1"/>
            <a:r>
              <a:rPr lang="en-US"/>
              <a:t>Second level</a:t>
            </a:r>
          </a:p>
          <a:p>
            <a:pPr lvl="2"/>
            <a:r>
              <a:rPr lang="en-US"/>
              <a:t>Third level</a:t>
            </a:r>
          </a:p>
        </p:txBody>
      </p:sp>
      <p:pic>
        <p:nvPicPr>
          <p:cNvPr id="2" name="Graphic 1">
            <a:extLst>
              <a:ext uri="{FF2B5EF4-FFF2-40B4-BE49-F238E27FC236}">
                <a16:creationId xmlns:a16="http://schemas.microsoft.com/office/drawing/2014/main" id="{F5B4058D-B79D-48B0-A75F-D690D25991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34012" y="5738812"/>
            <a:ext cx="1323975" cy="638175"/>
          </a:xfrm>
          <a:prstGeom prst="rect">
            <a:avLst/>
          </a:prstGeom>
        </p:spPr>
      </p:pic>
      <p:sp>
        <p:nvSpPr>
          <p:cNvPr id="11" name="Graphic 2">
            <a:extLst>
              <a:ext uri="{FF2B5EF4-FFF2-40B4-BE49-F238E27FC236}">
                <a16:creationId xmlns:a16="http://schemas.microsoft.com/office/drawing/2014/main" id="{A6726FF2-7CE2-4BCA-BA37-AB7EE6A235C4}"/>
              </a:ext>
            </a:extLst>
          </p:cNvPr>
          <p:cNvSpPr/>
          <p:nvPr/>
        </p:nvSpPr>
        <p:spPr>
          <a:xfrm>
            <a:off x="475928" y="472440"/>
            <a:ext cx="1250636" cy="995362"/>
          </a:xfrm>
          <a:custGeom>
            <a:avLst/>
            <a:gdLst>
              <a:gd name="connsiteX0" fmla="*/ 483874 w 1250636"/>
              <a:gd name="connsiteY0" fmla="*/ 0 h 995362"/>
              <a:gd name="connsiteX1" fmla="*/ 483874 w 1250636"/>
              <a:gd name="connsiteY1" fmla="*/ 201930 h 995362"/>
              <a:gd name="connsiteX2" fmla="*/ 300994 w 1250636"/>
              <a:gd name="connsiteY2" fmla="*/ 443865 h 995362"/>
              <a:gd name="connsiteX3" fmla="*/ 557217 w 1250636"/>
              <a:gd name="connsiteY3" fmla="*/ 715328 h 995362"/>
              <a:gd name="connsiteX4" fmla="*/ 276229 w 1250636"/>
              <a:gd name="connsiteY4" fmla="*/ 995363 h 995362"/>
              <a:gd name="connsiteX5" fmla="*/ 4 w 1250636"/>
              <a:gd name="connsiteY5" fmla="*/ 662940 h 995362"/>
              <a:gd name="connsiteX6" fmla="*/ 483874 w 1250636"/>
              <a:gd name="connsiteY6" fmla="*/ 0 h 995362"/>
              <a:gd name="connsiteX7" fmla="*/ 1177294 w 1250636"/>
              <a:gd name="connsiteY7" fmla="*/ 0 h 995362"/>
              <a:gd name="connsiteX8" fmla="*/ 1177294 w 1250636"/>
              <a:gd name="connsiteY8" fmla="*/ 201930 h 995362"/>
              <a:gd name="connsiteX9" fmla="*/ 996319 w 1250636"/>
              <a:gd name="connsiteY9" fmla="*/ 443865 h 995362"/>
              <a:gd name="connsiteX10" fmla="*/ 1250637 w 1250636"/>
              <a:gd name="connsiteY10" fmla="*/ 715328 h 995362"/>
              <a:gd name="connsiteX11" fmla="*/ 969649 w 1250636"/>
              <a:gd name="connsiteY11" fmla="*/ 995363 h 995362"/>
              <a:gd name="connsiteX12" fmla="*/ 693424 w 1250636"/>
              <a:gd name="connsiteY12" fmla="*/ 662940 h 995362"/>
              <a:gd name="connsiteX13" fmla="*/ 1177294 w 1250636"/>
              <a:gd name="connsiteY13" fmla="*/ 0 h 99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0636" h="995362">
                <a:moveTo>
                  <a:pt x="483874" y="0"/>
                </a:moveTo>
                <a:lnTo>
                  <a:pt x="483874" y="201930"/>
                </a:lnTo>
                <a:cubicBezTo>
                  <a:pt x="390529" y="258128"/>
                  <a:pt x="329569" y="338138"/>
                  <a:pt x="300994" y="443865"/>
                </a:cubicBezTo>
                <a:cubicBezTo>
                  <a:pt x="471492" y="443865"/>
                  <a:pt x="557217" y="534353"/>
                  <a:pt x="557217" y="715328"/>
                </a:cubicBezTo>
                <a:cubicBezTo>
                  <a:pt x="557217" y="902018"/>
                  <a:pt x="463872" y="995363"/>
                  <a:pt x="276229" y="995363"/>
                </a:cubicBezTo>
                <a:cubicBezTo>
                  <a:pt x="92397" y="995363"/>
                  <a:pt x="4" y="884873"/>
                  <a:pt x="4" y="662940"/>
                </a:cubicBezTo>
                <a:cubicBezTo>
                  <a:pt x="-948" y="318135"/>
                  <a:pt x="160977" y="97155"/>
                  <a:pt x="483874" y="0"/>
                </a:cubicBezTo>
                <a:close/>
                <a:moveTo>
                  <a:pt x="1177294" y="0"/>
                </a:moveTo>
                <a:lnTo>
                  <a:pt x="1177294" y="201930"/>
                </a:lnTo>
                <a:cubicBezTo>
                  <a:pt x="1083949" y="258128"/>
                  <a:pt x="1023942" y="338138"/>
                  <a:pt x="996319" y="443865"/>
                </a:cubicBezTo>
                <a:cubicBezTo>
                  <a:pt x="1165864" y="443865"/>
                  <a:pt x="1250637" y="534353"/>
                  <a:pt x="1250637" y="715328"/>
                </a:cubicBezTo>
                <a:cubicBezTo>
                  <a:pt x="1250637" y="902018"/>
                  <a:pt x="1157292" y="995363"/>
                  <a:pt x="969649" y="995363"/>
                </a:cubicBezTo>
                <a:cubicBezTo>
                  <a:pt x="785817" y="995363"/>
                  <a:pt x="693424" y="884873"/>
                  <a:pt x="693424" y="662940"/>
                </a:cubicBezTo>
                <a:cubicBezTo>
                  <a:pt x="693424" y="319088"/>
                  <a:pt x="854397" y="98108"/>
                  <a:pt x="1177294" y="0"/>
                </a:cubicBezTo>
                <a:close/>
              </a:path>
            </a:pathLst>
          </a:custGeom>
          <a:solidFill>
            <a:srgbClr val="008273"/>
          </a:solidFill>
          <a:ln w="9525" cap="flat">
            <a:noFill/>
            <a:prstDash val="solid"/>
            <a:miter/>
          </a:ln>
        </p:spPr>
        <p:txBody>
          <a:bodyPr rtlCol="0" anchor="ctr"/>
          <a:lstStyle/>
          <a:p>
            <a:endParaRPr lang="lt-LT"/>
          </a:p>
        </p:txBody>
      </p:sp>
      <p:sp>
        <p:nvSpPr>
          <p:cNvPr id="13" name="Graphic 2">
            <a:extLst>
              <a:ext uri="{FF2B5EF4-FFF2-40B4-BE49-F238E27FC236}">
                <a16:creationId xmlns:a16="http://schemas.microsoft.com/office/drawing/2014/main" id="{2A485D61-F7CC-4102-840E-7276413E0378}"/>
              </a:ext>
            </a:extLst>
          </p:cNvPr>
          <p:cNvSpPr/>
          <p:nvPr userDrawn="1"/>
        </p:nvSpPr>
        <p:spPr>
          <a:xfrm rot="10800000">
            <a:off x="10458128" y="5381625"/>
            <a:ext cx="1250636" cy="995362"/>
          </a:xfrm>
          <a:custGeom>
            <a:avLst/>
            <a:gdLst>
              <a:gd name="connsiteX0" fmla="*/ 483874 w 1250636"/>
              <a:gd name="connsiteY0" fmla="*/ 0 h 995362"/>
              <a:gd name="connsiteX1" fmla="*/ 483874 w 1250636"/>
              <a:gd name="connsiteY1" fmla="*/ 201930 h 995362"/>
              <a:gd name="connsiteX2" fmla="*/ 300994 w 1250636"/>
              <a:gd name="connsiteY2" fmla="*/ 443865 h 995362"/>
              <a:gd name="connsiteX3" fmla="*/ 557217 w 1250636"/>
              <a:gd name="connsiteY3" fmla="*/ 715328 h 995362"/>
              <a:gd name="connsiteX4" fmla="*/ 276229 w 1250636"/>
              <a:gd name="connsiteY4" fmla="*/ 995363 h 995362"/>
              <a:gd name="connsiteX5" fmla="*/ 4 w 1250636"/>
              <a:gd name="connsiteY5" fmla="*/ 662940 h 995362"/>
              <a:gd name="connsiteX6" fmla="*/ 483874 w 1250636"/>
              <a:gd name="connsiteY6" fmla="*/ 0 h 995362"/>
              <a:gd name="connsiteX7" fmla="*/ 1177294 w 1250636"/>
              <a:gd name="connsiteY7" fmla="*/ 0 h 995362"/>
              <a:gd name="connsiteX8" fmla="*/ 1177294 w 1250636"/>
              <a:gd name="connsiteY8" fmla="*/ 201930 h 995362"/>
              <a:gd name="connsiteX9" fmla="*/ 996319 w 1250636"/>
              <a:gd name="connsiteY9" fmla="*/ 443865 h 995362"/>
              <a:gd name="connsiteX10" fmla="*/ 1250637 w 1250636"/>
              <a:gd name="connsiteY10" fmla="*/ 715328 h 995362"/>
              <a:gd name="connsiteX11" fmla="*/ 969649 w 1250636"/>
              <a:gd name="connsiteY11" fmla="*/ 995363 h 995362"/>
              <a:gd name="connsiteX12" fmla="*/ 693424 w 1250636"/>
              <a:gd name="connsiteY12" fmla="*/ 662940 h 995362"/>
              <a:gd name="connsiteX13" fmla="*/ 1177294 w 1250636"/>
              <a:gd name="connsiteY13" fmla="*/ 0 h 99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0636" h="995362">
                <a:moveTo>
                  <a:pt x="483874" y="0"/>
                </a:moveTo>
                <a:lnTo>
                  <a:pt x="483874" y="201930"/>
                </a:lnTo>
                <a:cubicBezTo>
                  <a:pt x="390529" y="258128"/>
                  <a:pt x="329569" y="338138"/>
                  <a:pt x="300994" y="443865"/>
                </a:cubicBezTo>
                <a:cubicBezTo>
                  <a:pt x="471492" y="443865"/>
                  <a:pt x="557217" y="534353"/>
                  <a:pt x="557217" y="715328"/>
                </a:cubicBezTo>
                <a:cubicBezTo>
                  <a:pt x="557217" y="902018"/>
                  <a:pt x="463872" y="995363"/>
                  <a:pt x="276229" y="995363"/>
                </a:cubicBezTo>
                <a:cubicBezTo>
                  <a:pt x="92397" y="995363"/>
                  <a:pt x="4" y="884873"/>
                  <a:pt x="4" y="662940"/>
                </a:cubicBezTo>
                <a:cubicBezTo>
                  <a:pt x="-948" y="318135"/>
                  <a:pt x="160977" y="97155"/>
                  <a:pt x="483874" y="0"/>
                </a:cubicBezTo>
                <a:close/>
                <a:moveTo>
                  <a:pt x="1177294" y="0"/>
                </a:moveTo>
                <a:lnTo>
                  <a:pt x="1177294" y="201930"/>
                </a:lnTo>
                <a:cubicBezTo>
                  <a:pt x="1083949" y="258128"/>
                  <a:pt x="1023942" y="338138"/>
                  <a:pt x="996319" y="443865"/>
                </a:cubicBezTo>
                <a:cubicBezTo>
                  <a:pt x="1165864" y="443865"/>
                  <a:pt x="1250637" y="534353"/>
                  <a:pt x="1250637" y="715328"/>
                </a:cubicBezTo>
                <a:cubicBezTo>
                  <a:pt x="1250637" y="902018"/>
                  <a:pt x="1157292" y="995363"/>
                  <a:pt x="969649" y="995363"/>
                </a:cubicBezTo>
                <a:cubicBezTo>
                  <a:pt x="785817" y="995363"/>
                  <a:pt x="693424" y="884873"/>
                  <a:pt x="693424" y="662940"/>
                </a:cubicBezTo>
                <a:cubicBezTo>
                  <a:pt x="693424" y="319088"/>
                  <a:pt x="854397" y="98108"/>
                  <a:pt x="1177294" y="0"/>
                </a:cubicBezTo>
                <a:close/>
              </a:path>
            </a:pathLst>
          </a:custGeom>
          <a:solidFill>
            <a:srgbClr val="008273"/>
          </a:solidFill>
          <a:ln w="9525" cap="flat">
            <a:noFill/>
            <a:prstDash val="solid"/>
            <a:miter/>
          </a:ln>
        </p:spPr>
        <p:txBody>
          <a:bodyPr rtlCol="0" anchor="ctr"/>
          <a:lstStyle/>
          <a:p>
            <a:endParaRPr lang="lt-LT"/>
          </a:p>
        </p:txBody>
      </p:sp>
    </p:spTree>
    <p:extLst>
      <p:ext uri="{BB962C8B-B14F-4D97-AF65-F5344CB8AC3E}">
        <p14:creationId xmlns:p14="http://schemas.microsoft.com/office/powerpoint/2010/main" val="1309997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1 Content placeholde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57F9EA0-71C4-45F5-667C-AA106F22BE51}"/>
              </a:ext>
            </a:extLst>
          </p:cNvPr>
          <p:cNvSpPr/>
          <p:nvPr userDrawn="1"/>
        </p:nvSpPr>
        <p:spPr>
          <a:xfrm>
            <a:off x="0" y="0"/>
            <a:ext cx="12192000" cy="6858000"/>
          </a:xfrm>
          <a:prstGeom prst="rect">
            <a:avLst/>
          </a:prstGeom>
          <a:solidFill>
            <a:srgbClr val="E9F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Graphic 4">
            <a:extLst>
              <a:ext uri="{FF2B5EF4-FFF2-40B4-BE49-F238E27FC236}">
                <a16:creationId xmlns:a16="http://schemas.microsoft.com/office/drawing/2014/main" id="{AFBE95E2-4C3D-451F-9B8A-01A632AB58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54563"/>
            <a:ext cx="809625" cy="676275"/>
          </a:xfrm>
          <a:prstGeom prst="rect">
            <a:avLst/>
          </a:prstGeom>
        </p:spPr>
      </p:pic>
      <p:grpSp>
        <p:nvGrpSpPr>
          <p:cNvPr id="13" name="Graphic 11">
            <a:extLst>
              <a:ext uri="{FF2B5EF4-FFF2-40B4-BE49-F238E27FC236}">
                <a16:creationId xmlns:a16="http://schemas.microsoft.com/office/drawing/2014/main" id="{2F0783E8-F0C3-4C85-B26F-7BF792AFC3F9}"/>
              </a:ext>
            </a:extLst>
          </p:cNvPr>
          <p:cNvGrpSpPr/>
          <p:nvPr/>
        </p:nvGrpSpPr>
        <p:grpSpPr>
          <a:xfrm>
            <a:off x="9439275" y="5548219"/>
            <a:ext cx="2754630" cy="1309781"/>
            <a:chOff x="9439275" y="5543455"/>
            <a:chExt cx="2754630" cy="1309781"/>
          </a:xfrm>
          <a:solidFill>
            <a:schemeClr val="accent1">
              <a:alpha val="40000"/>
            </a:schemeClr>
          </a:solidFill>
        </p:grpSpPr>
        <p:sp>
          <p:nvSpPr>
            <p:cNvPr id="14" name="Freeform: Shape 13">
              <a:extLst>
                <a:ext uri="{FF2B5EF4-FFF2-40B4-BE49-F238E27FC236}">
                  <a16:creationId xmlns:a16="http://schemas.microsoft.com/office/drawing/2014/main" id="{FA1F2849-DC8E-47BA-9BCC-BC3F9B44BC8E}"/>
                </a:ext>
              </a:extLst>
            </p:cNvPr>
            <p:cNvSpPr/>
            <p:nvPr/>
          </p:nvSpPr>
          <p:spPr>
            <a:xfrm>
              <a:off x="9439275" y="6664548"/>
              <a:ext cx="481964" cy="188689"/>
            </a:xfrm>
            <a:custGeom>
              <a:avLst/>
              <a:gdLst>
                <a:gd name="connsiteX0" fmla="*/ 481965 w 481964"/>
                <a:gd name="connsiteY0" fmla="*/ 188689 h 188689"/>
                <a:gd name="connsiteX1" fmla="*/ 0 w 481964"/>
                <a:gd name="connsiteY1" fmla="*/ 188689 h 188689"/>
                <a:gd name="connsiteX2" fmla="*/ 134303 w 481964"/>
                <a:gd name="connsiteY2" fmla="*/ 22954 h 188689"/>
                <a:gd name="connsiteX3" fmla="*/ 460058 w 481964"/>
                <a:gd name="connsiteY3" fmla="*/ 141064 h 188689"/>
                <a:gd name="connsiteX4" fmla="*/ 481965 w 481964"/>
                <a:gd name="connsiteY4" fmla="*/ 188689 h 188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964" h="188689">
                  <a:moveTo>
                    <a:pt x="481965" y="188689"/>
                  </a:moveTo>
                  <a:lnTo>
                    <a:pt x="0" y="188689"/>
                  </a:lnTo>
                  <a:cubicBezTo>
                    <a:pt x="17145" y="118205"/>
                    <a:pt x="63818" y="56292"/>
                    <a:pt x="134303" y="22954"/>
                  </a:cubicBezTo>
                  <a:cubicBezTo>
                    <a:pt x="257175" y="-34196"/>
                    <a:pt x="402908" y="19144"/>
                    <a:pt x="460058" y="141064"/>
                  </a:cubicBezTo>
                  <a:lnTo>
                    <a:pt x="481965" y="188689"/>
                  </a:lnTo>
                  <a:close/>
                </a:path>
              </a:pathLst>
            </a:custGeom>
            <a:solidFill>
              <a:schemeClr val="accent2">
                <a:alpha val="40000"/>
              </a:schemeClr>
            </a:solidFill>
            <a:ln w="9525" cap="flat">
              <a:noFill/>
              <a:prstDash val="solid"/>
              <a:miter/>
            </a:ln>
          </p:spPr>
          <p:txBody>
            <a:bodyPr rtlCol="0" anchor="ctr"/>
            <a:lstStyle/>
            <a:p>
              <a:endParaRPr lang="lt-LT"/>
            </a:p>
          </p:txBody>
        </p:sp>
        <p:sp>
          <p:nvSpPr>
            <p:cNvPr id="15" name="Freeform: Shape 14">
              <a:extLst>
                <a:ext uri="{FF2B5EF4-FFF2-40B4-BE49-F238E27FC236}">
                  <a16:creationId xmlns:a16="http://schemas.microsoft.com/office/drawing/2014/main" id="{7CF2706C-EDF2-4CE0-BAFD-F03F5117130E}"/>
                </a:ext>
              </a:extLst>
            </p:cNvPr>
            <p:cNvSpPr/>
            <p:nvPr/>
          </p:nvSpPr>
          <p:spPr>
            <a:xfrm>
              <a:off x="9882093" y="6371178"/>
              <a:ext cx="625886" cy="482059"/>
            </a:xfrm>
            <a:custGeom>
              <a:avLst/>
              <a:gdLst>
                <a:gd name="connsiteX0" fmla="*/ 625887 w 625886"/>
                <a:gd name="connsiteY0" fmla="*/ 482059 h 482059"/>
                <a:gd name="connsiteX1" fmla="*/ 85819 w 625886"/>
                <a:gd name="connsiteY1" fmla="*/ 482059 h 482059"/>
                <a:gd name="connsiteX2" fmla="*/ 22954 w 625886"/>
                <a:gd name="connsiteY2" fmla="*/ 347757 h 482059"/>
                <a:gd name="connsiteX3" fmla="*/ 141064 w 625886"/>
                <a:gd name="connsiteY3" fmla="*/ 22954 h 482059"/>
                <a:gd name="connsiteX4" fmla="*/ 466819 w 625886"/>
                <a:gd name="connsiteY4" fmla="*/ 141064 h 482059"/>
                <a:gd name="connsiteX5" fmla="*/ 625887 w 625886"/>
                <a:gd name="connsiteY5" fmla="*/ 482059 h 48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886" h="482059">
                  <a:moveTo>
                    <a:pt x="625887" y="482059"/>
                  </a:moveTo>
                  <a:lnTo>
                    <a:pt x="85819" y="482059"/>
                  </a:lnTo>
                  <a:lnTo>
                    <a:pt x="22954" y="347757"/>
                  </a:lnTo>
                  <a:cubicBezTo>
                    <a:pt x="-34196" y="224884"/>
                    <a:pt x="19144" y="80104"/>
                    <a:pt x="141064" y="22954"/>
                  </a:cubicBezTo>
                  <a:cubicBezTo>
                    <a:pt x="263937" y="-34196"/>
                    <a:pt x="409669" y="19144"/>
                    <a:pt x="466819" y="141064"/>
                  </a:cubicBezTo>
                  <a:lnTo>
                    <a:pt x="625887" y="482059"/>
                  </a:lnTo>
                  <a:close/>
                </a:path>
              </a:pathLst>
            </a:custGeom>
            <a:solidFill>
              <a:schemeClr val="accent1">
                <a:alpha val="35000"/>
              </a:schemeClr>
            </a:solidFill>
            <a:ln w="9525" cap="flat">
              <a:noFill/>
              <a:prstDash val="solid"/>
              <a:miter/>
            </a:ln>
          </p:spPr>
          <p:txBody>
            <a:bodyPr rtlCol="0" anchor="ctr"/>
            <a:lstStyle/>
            <a:p>
              <a:endParaRPr lang="lt-LT"/>
            </a:p>
          </p:txBody>
        </p:sp>
        <p:sp>
          <p:nvSpPr>
            <p:cNvPr id="16" name="Freeform: Shape 15">
              <a:extLst>
                <a:ext uri="{FF2B5EF4-FFF2-40B4-BE49-F238E27FC236}">
                  <a16:creationId xmlns:a16="http://schemas.microsoft.com/office/drawing/2014/main" id="{FDA862E2-583C-4EDA-ADBE-262A254AE92D}"/>
                </a:ext>
              </a:extLst>
            </p:cNvPr>
            <p:cNvSpPr/>
            <p:nvPr/>
          </p:nvSpPr>
          <p:spPr>
            <a:xfrm>
              <a:off x="10513600" y="6466428"/>
              <a:ext cx="581119" cy="386809"/>
            </a:xfrm>
            <a:custGeom>
              <a:avLst/>
              <a:gdLst>
                <a:gd name="connsiteX0" fmla="*/ 581120 w 581119"/>
                <a:gd name="connsiteY0" fmla="*/ 386809 h 386809"/>
                <a:gd name="connsiteX1" fmla="*/ 41052 w 581119"/>
                <a:gd name="connsiteY1" fmla="*/ 386809 h 386809"/>
                <a:gd name="connsiteX2" fmla="*/ 22954 w 581119"/>
                <a:gd name="connsiteY2" fmla="*/ 348709 h 386809"/>
                <a:gd name="connsiteX3" fmla="*/ 141064 w 581119"/>
                <a:gd name="connsiteY3" fmla="*/ 22954 h 386809"/>
                <a:gd name="connsiteX4" fmla="*/ 466820 w 581119"/>
                <a:gd name="connsiteY4" fmla="*/ 141064 h 386809"/>
                <a:gd name="connsiteX5" fmla="*/ 581120 w 581119"/>
                <a:gd name="connsiteY5" fmla="*/ 386809 h 38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119" h="386809">
                  <a:moveTo>
                    <a:pt x="581120" y="386809"/>
                  </a:moveTo>
                  <a:lnTo>
                    <a:pt x="41052" y="386809"/>
                  </a:lnTo>
                  <a:lnTo>
                    <a:pt x="22954" y="348709"/>
                  </a:lnTo>
                  <a:cubicBezTo>
                    <a:pt x="-34196" y="225837"/>
                    <a:pt x="19145" y="80104"/>
                    <a:pt x="141064" y="22954"/>
                  </a:cubicBezTo>
                  <a:cubicBezTo>
                    <a:pt x="263937" y="-34196"/>
                    <a:pt x="409670" y="19144"/>
                    <a:pt x="466820" y="141064"/>
                  </a:cubicBezTo>
                  <a:lnTo>
                    <a:pt x="581120" y="386809"/>
                  </a:lnTo>
                  <a:close/>
                </a:path>
              </a:pathLst>
            </a:custGeom>
            <a:solidFill>
              <a:schemeClr val="accent2">
                <a:alpha val="40000"/>
              </a:schemeClr>
            </a:solidFill>
            <a:ln w="9525" cap="flat">
              <a:noFill/>
              <a:prstDash val="solid"/>
              <a:miter/>
            </a:ln>
          </p:spPr>
          <p:txBody>
            <a:bodyPr rtlCol="0" anchor="ctr"/>
            <a:lstStyle/>
            <a:p>
              <a:endParaRPr lang="lt-LT"/>
            </a:p>
          </p:txBody>
        </p:sp>
        <p:sp>
          <p:nvSpPr>
            <p:cNvPr id="17" name="Freeform: Shape 16">
              <a:extLst>
                <a:ext uri="{FF2B5EF4-FFF2-40B4-BE49-F238E27FC236}">
                  <a16:creationId xmlns:a16="http://schemas.microsoft.com/office/drawing/2014/main" id="{99113187-8F38-44B2-884A-67ED4710FD52}"/>
                </a:ext>
              </a:extLst>
            </p:cNvPr>
            <p:cNvSpPr/>
            <p:nvPr/>
          </p:nvSpPr>
          <p:spPr>
            <a:xfrm>
              <a:off x="10911745" y="6061615"/>
              <a:ext cx="769714" cy="791621"/>
            </a:xfrm>
            <a:custGeom>
              <a:avLst/>
              <a:gdLst>
                <a:gd name="connsiteX0" fmla="*/ 769714 w 769714"/>
                <a:gd name="connsiteY0" fmla="*/ 791622 h 791621"/>
                <a:gd name="connsiteX1" fmla="*/ 229647 w 769714"/>
                <a:gd name="connsiteY1" fmla="*/ 791622 h 791621"/>
                <a:gd name="connsiteX2" fmla="*/ 22954 w 769714"/>
                <a:gd name="connsiteY2" fmla="*/ 348709 h 791621"/>
                <a:gd name="connsiteX3" fmla="*/ 141064 w 769714"/>
                <a:gd name="connsiteY3" fmla="*/ 22954 h 791621"/>
                <a:gd name="connsiteX4" fmla="*/ 466820 w 769714"/>
                <a:gd name="connsiteY4" fmla="*/ 141064 h 791621"/>
                <a:gd name="connsiteX5" fmla="*/ 769714 w 769714"/>
                <a:gd name="connsiteY5" fmla="*/ 791622 h 79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714" h="791621">
                  <a:moveTo>
                    <a:pt x="769714" y="791622"/>
                  </a:moveTo>
                  <a:lnTo>
                    <a:pt x="229647" y="791622"/>
                  </a:lnTo>
                  <a:lnTo>
                    <a:pt x="22954" y="348709"/>
                  </a:lnTo>
                  <a:cubicBezTo>
                    <a:pt x="-34196" y="225837"/>
                    <a:pt x="19145" y="80104"/>
                    <a:pt x="141064" y="22954"/>
                  </a:cubicBezTo>
                  <a:cubicBezTo>
                    <a:pt x="263937" y="-34196"/>
                    <a:pt x="409670" y="19144"/>
                    <a:pt x="466820" y="141064"/>
                  </a:cubicBezTo>
                  <a:lnTo>
                    <a:pt x="769714" y="791622"/>
                  </a:lnTo>
                  <a:close/>
                </a:path>
              </a:pathLst>
            </a:custGeom>
            <a:solidFill>
              <a:schemeClr val="accent1">
                <a:alpha val="35000"/>
              </a:schemeClr>
            </a:solidFill>
            <a:ln w="9525" cap="flat">
              <a:noFill/>
              <a:prstDash val="solid"/>
              <a:miter/>
            </a:ln>
          </p:spPr>
          <p:txBody>
            <a:bodyPr rtlCol="0" anchor="ctr"/>
            <a:lstStyle/>
            <a:p>
              <a:endParaRPr lang="lt-LT"/>
            </a:p>
          </p:txBody>
        </p:sp>
        <p:sp>
          <p:nvSpPr>
            <p:cNvPr id="18" name="Freeform: Shape 17">
              <a:extLst>
                <a:ext uri="{FF2B5EF4-FFF2-40B4-BE49-F238E27FC236}">
                  <a16:creationId xmlns:a16="http://schemas.microsoft.com/office/drawing/2014/main" id="{1CCB63ED-DBFC-401A-AA30-CBA26FC737DA}"/>
                </a:ext>
              </a:extLst>
            </p:cNvPr>
            <p:cNvSpPr/>
            <p:nvPr/>
          </p:nvSpPr>
          <p:spPr>
            <a:xfrm>
              <a:off x="11256550" y="5543455"/>
              <a:ext cx="937354" cy="1309781"/>
            </a:xfrm>
            <a:custGeom>
              <a:avLst/>
              <a:gdLst>
                <a:gd name="connsiteX0" fmla="*/ 937355 w 937354"/>
                <a:gd name="connsiteY0" fmla="*/ 1150715 h 1309781"/>
                <a:gd name="connsiteX1" fmla="*/ 937355 w 937354"/>
                <a:gd name="connsiteY1" fmla="*/ 1309782 h 1309781"/>
                <a:gd name="connsiteX2" fmla="*/ 471582 w 937354"/>
                <a:gd name="connsiteY2" fmla="*/ 1309782 h 1309781"/>
                <a:gd name="connsiteX3" fmla="*/ 22954 w 937354"/>
                <a:gd name="connsiteY3" fmla="*/ 348709 h 1309781"/>
                <a:gd name="connsiteX4" fmla="*/ 141065 w 937354"/>
                <a:gd name="connsiteY4" fmla="*/ 22954 h 1309781"/>
                <a:gd name="connsiteX5" fmla="*/ 466820 w 937354"/>
                <a:gd name="connsiteY5" fmla="*/ 141064 h 1309781"/>
                <a:gd name="connsiteX6" fmla="*/ 937355 w 937354"/>
                <a:gd name="connsiteY6" fmla="*/ 1150715 h 130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354" h="1309781">
                  <a:moveTo>
                    <a:pt x="937355" y="1150715"/>
                  </a:moveTo>
                  <a:lnTo>
                    <a:pt x="937355" y="1309782"/>
                  </a:lnTo>
                  <a:lnTo>
                    <a:pt x="471582" y="1309782"/>
                  </a:lnTo>
                  <a:lnTo>
                    <a:pt x="22954" y="348709"/>
                  </a:lnTo>
                  <a:cubicBezTo>
                    <a:pt x="-34196" y="225837"/>
                    <a:pt x="19145" y="80104"/>
                    <a:pt x="141065" y="22954"/>
                  </a:cubicBezTo>
                  <a:cubicBezTo>
                    <a:pt x="263937" y="-34196"/>
                    <a:pt x="409670" y="19144"/>
                    <a:pt x="466820" y="141064"/>
                  </a:cubicBezTo>
                  <a:lnTo>
                    <a:pt x="937355" y="1150715"/>
                  </a:lnTo>
                  <a:close/>
                </a:path>
              </a:pathLst>
            </a:custGeom>
            <a:solidFill>
              <a:schemeClr val="accent2">
                <a:alpha val="40000"/>
              </a:schemeClr>
            </a:solidFill>
            <a:ln w="9525" cap="flat">
              <a:noFill/>
              <a:prstDash val="solid"/>
              <a:miter/>
            </a:ln>
          </p:spPr>
          <p:txBody>
            <a:bodyPr rtlCol="0" anchor="ctr"/>
            <a:lstStyle/>
            <a:p>
              <a:endParaRPr lang="lt-LT"/>
            </a:p>
          </p:txBody>
        </p:sp>
        <p:sp>
          <p:nvSpPr>
            <p:cNvPr id="19" name="Freeform: Shape 18">
              <a:extLst>
                <a:ext uri="{FF2B5EF4-FFF2-40B4-BE49-F238E27FC236}">
                  <a16:creationId xmlns:a16="http://schemas.microsoft.com/office/drawing/2014/main" id="{8E828136-B649-4F59-8DDC-8FBEEAEDD11A}"/>
                </a:ext>
              </a:extLst>
            </p:cNvPr>
            <p:cNvSpPr/>
            <p:nvPr/>
          </p:nvSpPr>
          <p:spPr>
            <a:xfrm>
              <a:off x="11902345" y="5669606"/>
              <a:ext cx="291559" cy="923598"/>
            </a:xfrm>
            <a:custGeom>
              <a:avLst/>
              <a:gdLst>
                <a:gd name="connsiteX0" fmla="*/ 291560 w 291559"/>
                <a:gd name="connsiteY0" fmla="*/ 4436 h 923598"/>
                <a:gd name="connsiteX1" fmla="*/ 291560 w 291559"/>
                <a:gd name="connsiteY1" fmla="*/ 923599 h 923598"/>
                <a:gd name="connsiteX2" fmla="*/ 22954 w 291559"/>
                <a:gd name="connsiteY2" fmla="*/ 348289 h 923598"/>
                <a:gd name="connsiteX3" fmla="*/ 141064 w 291559"/>
                <a:gd name="connsiteY3" fmla="*/ 22534 h 923598"/>
                <a:gd name="connsiteX4" fmla="*/ 291560 w 291559"/>
                <a:gd name="connsiteY4" fmla="*/ 4436 h 923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559" h="923598">
                  <a:moveTo>
                    <a:pt x="291560" y="4436"/>
                  </a:moveTo>
                  <a:lnTo>
                    <a:pt x="291560" y="923599"/>
                  </a:lnTo>
                  <a:lnTo>
                    <a:pt x="22954" y="348289"/>
                  </a:lnTo>
                  <a:cubicBezTo>
                    <a:pt x="-34196" y="225416"/>
                    <a:pt x="19145" y="79684"/>
                    <a:pt x="141064" y="22534"/>
                  </a:cubicBezTo>
                  <a:cubicBezTo>
                    <a:pt x="189642" y="626"/>
                    <a:pt x="242029" y="-5089"/>
                    <a:pt x="291560" y="4436"/>
                  </a:cubicBezTo>
                  <a:close/>
                </a:path>
              </a:pathLst>
            </a:custGeom>
            <a:solidFill>
              <a:schemeClr val="accent2">
                <a:alpha val="40000"/>
              </a:schemeClr>
            </a:solidFill>
            <a:ln w="9525" cap="flat">
              <a:noFill/>
              <a:prstDash val="solid"/>
              <a:miter/>
            </a:ln>
          </p:spPr>
          <p:txBody>
            <a:bodyPr rtlCol="0" anchor="ctr"/>
            <a:lstStyle/>
            <a:p>
              <a:endParaRPr lang="lt-LT"/>
            </a:p>
          </p:txBody>
        </p:sp>
      </p:grpSp>
      <p:sp>
        <p:nvSpPr>
          <p:cNvPr id="2" name="Title 1">
            <a:extLst>
              <a:ext uri="{FF2B5EF4-FFF2-40B4-BE49-F238E27FC236}">
                <a16:creationId xmlns:a16="http://schemas.microsoft.com/office/drawing/2014/main" id="{C7AA1E0C-A3FB-4F32-96A7-8EA6B5A8B07F}"/>
              </a:ext>
            </a:extLst>
          </p:cNvPr>
          <p:cNvSpPr>
            <a:spLocks noGrp="1"/>
          </p:cNvSpPr>
          <p:nvPr>
            <p:ph type="title" hasCustomPrompt="1"/>
          </p:nvPr>
        </p:nvSpPr>
        <p:spPr>
          <a:xfrm>
            <a:off x="473886" y="483074"/>
            <a:ext cx="9691194" cy="964725"/>
          </a:xfrm>
        </p:spPr>
        <p:txBody>
          <a:bodyPr>
            <a:normAutofit/>
          </a:bodyPr>
          <a:lstStyle>
            <a:lvl1pPr>
              <a:defRPr sz="3200"/>
            </a:lvl1pPr>
          </a:lstStyle>
          <a:p>
            <a:r>
              <a:rPr lang="en-US" noProof="0"/>
              <a:t>Title</a:t>
            </a:r>
          </a:p>
        </p:txBody>
      </p:sp>
      <p:sp>
        <p:nvSpPr>
          <p:cNvPr id="9" name="TextBox 8">
            <a:extLst>
              <a:ext uri="{FF2B5EF4-FFF2-40B4-BE49-F238E27FC236}">
                <a16:creationId xmlns:a16="http://schemas.microsoft.com/office/drawing/2014/main" id="{8CCF8E2D-854E-4DDA-B9B6-ABCF41B7EB16}"/>
              </a:ext>
            </a:extLst>
          </p:cNvPr>
          <p:cNvSpPr txBox="1"/>
          <p:nvPr userDrawn="1"/>
        </p:nvSpPr>
        <p:spPr>
          <a:xfrm>
            <a:off x="11655493" y="6374394"/>
            <a:ext cx="40267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181C982-8F56-4D2A-A9DD-C290D28B548C}" type="slidenum">
              <a:rPr lang="lt-LT" sz="1400" smtClean="0">
                <a:latin typeface="+mj-lt"/>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lang="lt-LT" sz="2000">
              <a:latin typeface="+mj-lt"/>
            </a:endParaRPr>
          </a:p>
        </p:txBody>
      </p:sp>
      <p:sp>
        <p:nvSpPr>
          <p:cNvPr id="4" name="Content Placeholder 2">
            <a:extLst>
              <a:ext uri="{FF2B5EF4-FFF2-40B4-BE49-F238E27FC236}">
                <a16:creationId xmlns:a16="http://schemas.microsoft.com/office/drawing/2014/main" id="{4A3DA278-1494-4038-AA96-D22102C1EE9E}"/>
              </a:ext>
            </a:extLst>
          </p:cNvPr>
          <p:cNvSpPr>
            <a:spLocks noGrp="1"/>
          </p:cNvSpPr>
          <p:nvPr>
            <p:ph idx="1" hasCustomPrompt="1"/>
          </p:nvPr>
        </p:nvSpPr>
        <p:spPr>
          <a:xfrm>
            <a:off x="473886" y="1684020"/>
            <a:ext cx="11233104" cy="3825241"/>
          </a:xfrm>
        </p:spPr>
        <p:txBody>
          <a:bodyPr/>
          <a:lstStyle>
            <a:lvl1pPr>
              <a:defRPr>
                <a:sym typeface="Wingdings" panose="05000000000000000000" pitchFamily="2" charset="2"/>
              </a:defRPr>
            </a:lvl1pPr>
            <a:lvl5pPr>
              <a:spcBef>
                <a:spcPts val="1000"/>
              </a:spcBef>
              <a:defRPr/>
            </a:lvl5pPr>
          </a:lstStyle>
          <a:p>
            <a:pPr lvl="0"/>
            <a:r>
              <a:rPr lang="en-US"/>
              <a:t>Text</a:t>
            </a:r>
            <a:r>
              <a:rPr lang="lt-LT"/>
              <a:t></a:t>
            </a:r>
            <a:r>
              <a:rPr lang="en-US"/>
              <a:t>Bullets 1</a:t>
            </a:r>
            <a:r>
              <a:rPr lang="lt-LT"/>
              <a:t></a:t>
            </a:r>
            <a:r>
              <a:rPr lang="en-US"/>
              <a:t>Bullets 2</a:t>
            </a:r>
            <a:r>
              <a:rPr lang="lt-LT"/>
              <a:t></a:t>
            </a:r>
            <a:r>
              <a:rPr lang="en-US"/>
              <a:t>Bullets 3</a:t>
            </a:r>
            <a:r>
              <a:rPr lang="lt-LT"/>
              <a:t> </a:t>
            </a:r>
            <a:r>
              <a:rPr lang="en-US"/>
              <a:t>Title</a:t>
            </a:r>
          </a:p>
          <a:p>
            <a:pPr lvl="1"/>
            <a:r>
              <a:rPr lang="en-US"/>
              <a:t>Second level</a:t>
            </a:r>
          </a:p>
          <a:p>
            <a:pPr lvl="2"/>
            <a:r>
              <a:rPr lang="en-US"/>
              <a:t>Third level</a:t>
            </a:r>
          </a:p>
          <a:p>
            <a:pPr lvl="3"/>
            <a:r>
              <a:rPr lang="en-US"/>
              <a:t>Fourth level</a:t>
            </a:r>
          </a:p>
          <a:p>
            <a:pPr lvl="4"/>
            <a:r>
              <a:rPr lang="en-US"/>
              <a:t>Fifth level</a:t>
            </a:r>
            <a:endParaRPr lang="lt-LT"/>
          </a:p>
        </p:txBody>
      </p:sp>
      <p:sp>
        <p:nvSpPr>
          <p:cNvPr id="6" name="Text Placeholder 17">
            <a:extLst>
              <a:ext uri="{FF2B5EF4-FFF2-40B4-BE49-F238E27FC236}">
                <a16:creationId xmlns:a16="http://schemas.microsoft.com/office/drawing/2014/main" id="{6830EC4A-5953-4AA7-AE30-5F2DB43354DC}"/>
              </a:ext>
            </a:extLst>
          </p:cNvPr>
          <p:cNvSpPr>
            <a:spLocks noGrp="1"/>
          </p:cNvSpPr>
          <p:nvPr>
            <p:ph type="body" sz="quarter" idx="17" hasCustomPrompt="1"/>
          </p:nvPr>
        </p:nvSpPr>
        <p:spPr>
          <a:xfrm>
            <a:off x="473886" y="5821363"/>
            <a:ext cx="5363034" cy="554037"/>
          </a:xfrm>
        </p:spPr>
        <p:txBody>
          <a:bodyPr>
            <a:normAutofit/>
          </a:bodyPr>
          <a:lstStyle>
            <a:lvl1pPr>
              <a:lnSpc>
                <a:spcPct val="100000"/>
              </a:lnSpc>
              <a:buNone/>
              <a:defRPr lang="lt-LT" sz="1200" kern="1200" dirty="0">
                <a:solidFill>
                  <a:schemeClr val="tx1">
                    <a:tint val="75000"/>
                  </a:schemeClr>
                </a:solidFill>
                <a:latin typeface="+mn-lt"/>
                <a:ea typeface="+mn-ea"/>
                <a:cs typeface="+mn-cs"/>
              </a:defRPr>
            </a:lvl1pPr>
          </a:lstStyle>
          <a:p>
            <a:pPr lvl="0"/>
            <a:r>
              <a:rPr lang="en-US"/>
              <a:t>Source:</a:t>
            </a:r>
            <a:endParaRPr lang="lt-LT"/>
          </a:p>
        </p:txBody>
      </p:sp>
      <p:sp>
        <p:nvSpPr>
          <p:cNvPr id="10" name="Text Placeholder 17">
            <a:extLst>
              <a:ext uri="{FF2B5EF4-FFF2-40B4-BE49-F238E27FC236}">
                <a16:creationId xmlns:a16="http://schemas.microsoft.com/office/drawing/2014/main" id="{D76E5456-52EB-4A00-86D1-6C0A790911AE}"/>
              </a:ext>
            </a:extLst>
          </p:cNvPr>
          <p:cNvSpPr>
            <a:spLocks noGrp="1"/>
          </p:cNvSpPr>
          <p:nvPr>
            <p:ph type="body" sz="quarter" idx="18" hasCustomPrompt="1"/>
          </p:nvPr>
        </p:nvSpPr>
        <p:spPr>
          <a:xfrm>
            <a:off x="6355080" y="5821363"/>
            <a:ext cx="5363034" cy="554037"/>
          </a:xfrm>
        </p:spPr>
        <p:txBody>
          <a:bodyPr>
            <a:normAutofit/>
          </a:bodyPr>
          <a:lstStyle>
            <a:lvl1pPr>
              <a:lnSpc>
                <a:spcPct val="100000"/>
              </a:lnSpc>
              <a:buNone/>
              <a:defRPr lang="lt-LT" sz="1200" kern="1200" dirty="0">
                <a:solidFill>
                  <a:schemeClr val="tx1">
                    <a:tint val="75000"/>
                  </a:schemeClr>
                </a:solidFill>
                <a:latin typeface="+mn-lt"/>
                <a:ea typeface="+mn-ea"/>
                <a:cs typeface="+mn-cs"/>
              </a:defRPr>
            </a:lvl1pPr>
          </a:lstStyle>
          <a:p>
            <a:pPr lvl="0"/>
            <a:r>
              <a:rPr lang="en-US"/>
              <a:t>Source:</a:t>
            </a:r>
            <a:endParaRPr lang="lt-LT"/>
          </a:p>
        </p:txBody>
      </p:sp>
      <p:pic>
        <p:nvPicPr>
          <p:cNvPr id="21" name="Graphic 20">
            <a:extLst>
              <a:ext uri="{FF2B5EF4-FFF2-40B4-BE49-F238E27FC236}">
                <a16:creationId xmlns:a16="http://schemas.microsoft.com/office/drawing/2014/main" id="{A216D3BB-CD08-43ED-9E7D-DF774F8BD76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80634" y="434264"/>
            <a:ext cx="1333329" cy="638175"/>
          </a:xfrm>
          <a:prstGeom prst="rect">
            <a:avLst/>
          </a:prstGeom>
        </p:spPr>
      </p:pic>
    </p:spTree>
    <p:extLst>
      <p:ext uri="{BB962C8B-B14F-4D97-AF65-F5344CB8AC3E}">
        <p14:creationId xmlns:p14="http://schemas.microsoft.com/office/powerpoint/2010/main" val="29845665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1 Content placeholde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57F9EA0-71C4-45F5-667C-AA106F22BE51}"/>
              </a:ext>
            </a:extLst>
          </p:cNvPr>
          <p:cNvSpPr/>
          <p:nvPr userDrawn="1"/>
        </p:nvSpPr>
        <p:spPr>
          <a:xfrm>
            <a:off x="0" y="0"/>
            <a:ext cx="12192000" cy="6858000"/>
          </a:xfrm>
          <a:prstGeom prst="rect">
            <a:avLst/>
          </a:prstGeom>
          <a:solidFill>
            <a:srgbClr val="E9F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Graphic 4">
            <a:extLst>
              <a:ext uri="{FF2B5EF4-FFF2-40B4-BE49-F238E27FC236}">
                <a16:creationId xmlns:a16="http://schemas.microsoft.com/office/drawing/2014/main" id="{AFBE95E2-4C3D-451F-9B8A-01A632AB58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54563"/>
            <a:ext cx="809625" cy="676275"/>
          </a:xfrm>
          <a:prstGeom prst="rect">
            <a:avLst/>
          </a:prstGeom>
        </p:spPr>
      </p:pic>
      <p:grpSp>
        <p:nvGrpSpPr>
          <p:cNvPr id="13" name="Graphic 11">
            <a:extLst>
              <a:ext uri="{FF2B5EF4-FFF2-40B4-BE49-F238E27FC236}">
                <a16:creationId xmlns:a16="http://schemas.microsoft.com/office/drawing/2014/main" id="{2F0783E8-F0C3-4C85-B26F-7BF792AFC3F9}"/>
              </a:ext>
            </a:extLst>
          </p:cNvPr>
          <p:cNvGrpSpPr/>
          <p:nvPr/>
        </p:nvGrpSpPr>
        <p:grpSpPr>
          <a:xfrm>
            <a:off x="9439275" y="5548219"/>
            <a:ext cx="2754630" cy="1309781"/>
            <a:chOff x="9439275" y="5543455"/>
            <a:chExt cx="2754630" cy="1309781"/>
          </a:xfrm>
          <a:solidFill>
            <a:schemeClr val="accent1">
              <a:alpha val="40000"/>
            </a:schemeClr>
          </a:solidFill>
        </p:grpSpPr>
        <p:sp>
          <p:nvSpPr>
            <p:cNvPr id="14" name="Freeform: Shape 13">
              <a:extLst>
                <a:ext uri="{FF2B5EF4-FFF2-40B4-BE49-F238E27FC236}">
                  <a16:creationId xmlns:a16="http://schemas.microsoft.com/office/drawing/2014/main" id="{FA1F2849-DC8E-47BA-9BCC-BC3F9B44BC8E}"/>
                </a:ext>
              </a:extLst>
            </p:cNvPr>
            <p:cNvSpPr/>
            <p:nvPr/>
          </p:nvSpPr>
          <p:spPr>
            <a:xfrm>
              <a:off x="9439275" y="6664548"/>
              <a:ext cx="481964" cy="188689"/>
            </a:xfrm>
            <a:custGeom>
              <a:avLst/>
              <a:gdLst>
                <a:gd name="connsiteX0" fmla="*/ 481965 w 481964"/>
                <a:gd name="connsiteY0" fmla="*/ 188689 h 188689"/>
                <a:gd name="connsiteX1" fmla="*/ 0 w 481964"/>
                <a:gd name="connsiteY1" fmla="*/ 188689 h 188689"/>
                <a:gd name="connsiteX2" fmla="*/ 134303 w 481964"/>
                <a:gd name="connsiteY2" fmla="*/ 22954 h 188689"/>
                <a:gd name="connsiteX3" fmla="*/ 460058 w 481964"/>
                <a:gd name="connsiteY3" fmla="*/ 141064 h 188689"/>
                <a:gd name="connsiteX4" fmla="*/ 481965 w 481964"/>
                <a:gd name="connsiteY4" fmla="*/ 188689 h 188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964" h="188689">
                  <a:moveTo>
                    <a:pt x="481965" y="188689"/>
                  </a:moveTo>
                  <a:lnTo>
                    <a:pt x="0" y="188689"/>
                  </a:lnTo>
                  <a:cubicBezTo>
                    <a:pt x="17145" y="118205"/>
                    <a:pt x="63818" y="56292"/>
                    <a:pt x="134303" y="22954"/>
                  </a:cubicBezTo>
                  <a:cubicBezTo>
                    <a:pt x="257175" y="-34196"/>
                    <a:pt x="402908" y="19144"/>
                    <a:pt x="460058" y="141064"/>
                  </a:cubicBezTo>
                  <a:lnTo>
                    <a:pt x="481965" y="188689"/>
                  </a:lnTo>
                  <a:close/>
                </a:path>
              </a:pathLst>
            </a:custGeom>
            <a:solidFill>
              <a:schemeClr val="accent2">
                <a:alpha val="40000"/>
              </a:schemeClr>
            </a:solidFill>
            <a:ln w="9525" cap="flat">
              <a:noFill/>
              <a:prstDash val="solid"/>
              <a:miter/>
            </a:ln>
          </p:spPr>
          <p:txBody>
            <a:bodyPr rtlCol="0" anchor="ctr"/>
            <a:lstStyle/>
            <a:p>
              <a:endParaRPr lang="lt-LT"/>
            </a:p>
          </p:txBody>
        </p:sp>
        <p:sp>
          <p:nvSpPr>
            <p:cNvPr id="15" name="Freeform: Shape 14">
              <a:extLst>
                <a:ext uri="{FF2B5EF4-FFF2-40B4-BE49-F238E27FC236}">
                  <a16:creationId xmlns:a16="http://schemas.microsoft.com/office/drawing/2014/main" id="{7CF2706C-EDF2-4CE0-BAFD-F03F5117130E}"/>
                </a:ext>
              </a:extLst>
            </p:cNvPr>
            <p:cNvSpPr/>
            <p:nvPr/>
          </p:nvSpPr>
          <p:spPr>
            <a:xfrm>
              <a:off x="9882093" y="6371178"/>
              <a:ext cx="625886" cy="482059"/>
            </a:xfrm>
            <a:custGeom>
              <a:avLst/>
              <a:gdLst>
                <a:gd name="connsiteX0" fmla="*/ 625887 w 625886"/>
                <a:gd name="connsiteY0" fmla="*/ 482059 h 482059"/>
                <a:gd name="connsiteX1" fmla="*/ 85819 w 625886"/>
                <a:gd name="connsiteY1" fmla="*/ 482059 h 482059"/>
                <a:gd name="connsiteX2" fmla="*/ 22954 w 625886"/>
                <a:gd name="connsiteY2" fmla="*/ 347757 h 482059"/>
                <a:gd name="connsiteX3" fmla="*/ 141064 w 625886"/>
                <a:gd name="connsiteY3" fmla="*/ 22954 h 482059"/>
                <a:gd name="connsiteX4" fmla="*/ 466819 w 625886"/>
                <a:gd name="connsiteY4" fmla="*/ 141064 h 482059"/>
                <a:gd name="connsiteX5" fmla="*/ 625887 w 625886"/>
                <a:gd name="connsiteY5" fmla="*/ 482059 h 48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886" h="482059">
                  <a:moveTo>
                    <a:pt x="625887" y="482059"/>
                  </a:moveTo>
                  <a:lnTo>
                    <a:pt x="85819" y="482059"/>
                  </a:lnTo>
                  <a:lnTo>
                    <a:pt x="22954" y="347757"/>
                  </a:lnTo>
                  <a:cubicBezTo>
                    <a:pt x="-34196" y="224884"/>
                    <a:pt x="19144" y="80104"/>
                    <a:pt x="141064" y="22954"/>
                  </a:cubicBezTo>
                  <a:cubicBezTo>
                    <a:pt x="263937" y="-34196"/>
                    <a:pt x="409669" y="19144"/>
                    <a:pt x="466819" y="141064"/>
                  </a:cubicBezTo>
                  <a:lnTo>
                    <a:pt x="625887" y="482059"/>
                  </a:lnTo>
                  <a:close/>
                </a:path>
              </a:pathLst>
            </a:custGeom>
            <a:solidFill>
              <a:schemeClr val="accent1">
                <a:alpha val="35000"/>
              </a:schemeClr>
            </a:solidFill>
            <a:ln w="9525" cap="flat">
              <a:noFill/>
              <a:prstDash val="solid"/>
              <a:miter/>
            </a:ln>
          </p:spPr>
          <p:txBody>
            <a:bodyPr rtlCol="0" anchor="ctr"/>
            <a:lstStyle/>
            <a:p>
              <a:endParaRPr lang="lt-LT"/>
            </a:p>
          </p:txBody>
        </p:sp>
        <p:sp>
          <p:nvSpPr>
            <p:cNvPr id="16" name="Freeform: Shape 15">
              <a:extLst>
                <a:ext uri="{FF2B5EF4-FFF2-40B4-BE49-F238E27FC236}">
                  <a16:creationId xmlns:a16="http://schemas.microsoft.com/office/drawing/2014/main" id="{FDA862E2-583C-4EDA-ADBE-262A254AE92D}"/>
                </a:ext>
              </a:extLst>
            </p:cNvPr>
            <p:cNvSpPr/>
            <p:nvPr/>
          </p:nvSpPr>
          <p:spPr>
            <a:xfrm>
              <a:off x="10513600" y="6466428"/>
              <a:ext cx="581119" cy="386809"/>
            </a:xfrm>
            <a:custGeom>
              <a:avLst/>
              <a:gdLst>
                <a:gd name="connsiteX0" fmla="*/ 581120 w 581119"/>
                <a:gd name="connsiteY0" fmla="*/ 386809 h 386809"/>
                <a:gd name="connsiteX1" fmla="*/ 41052 w 581119"/>
                <a:gd name="connsiteY1" fmla="*/ 386809 h 386809"/>
                <a:gd name="connsiteX2" fmla="*/ 22954 w 581119"/>
                <a:gd name="connsiteY2" fmla="*/ 348709 h 386809"/>
                <a:gd name="connsiteX3" fmla="*/ 141064 w 581119"/>
                <a:gd name="connsiteY3" fmla="*/ 22954 h 386809"/>
                <a:gd name="connsiteX4" fmla="*/ 466820 w 581119"/>
                <a:gd name="connsiteY4" fmla="*/ 141064 h 386809"/>
                <a:gd name="connsiteX5" fmla="*/ 581120 w 581119"/>
                <a:gd name="connsiteY5" fmla="*/ 386809 h 38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119" h="386809">
                  <a:moveTo>
                    <a:pt x="581120" y="386809"/>
                  </a:moveTo>
                  <a:lnTo>
                    <a:pt x="41052" y="386809"/>
                  </a:lnTo>
                  <a:lnTo>
                    <a:pt x="22954" y="348709"/>
                  </a:lnTo>
                  <a:cubicBezTo>
                    <a:pt x="-34196" y="225837"/>
                    <a:pt x="19145" y="80104"/>
                    <a:pt x="141064" y="22954"/>
                  </a:cubicBezTo>
                  <a:cubicBezTo>
                    <a:pt x="263937" y="-34196"/>
                    <a:pt x="409670" y="19144"/>
                    <a:pt x="466820" y="141064"/>
                  </a:cubicBezTo>
                  <a:lnTo>
                    <a:pt x="581120" y="386809"/>
                  </a:lnTo>
                  <a:close/>
                </a:path>
              </a:pathLst>
            </a:custGeom>
            <a:solidFill>
              <a:schemeClr val="accent2">
                <a:alpha val="40000"/>
              </a:schemeClr>
            </a:solidFill>
            <a:ln w="9525" cap="flat">
              <a:noFill/>
              <a:prstDash val="solid"/>
              <a:miter/>
            </a:ln>
          </p:spPr>
          <p:txBody>
            <a:bodyPr rtlCol="0" anchor="ctr"/>
            <a:lstStyle/>
            <a:p>
              <a:endParaRPr lang="lt-LT"/>
            </a:p>
          </p:txBody>
        </p:sp>
        <p:sp>
          <p:nvSpPr>
            <p:cNvPr id="17" name="Freeform: Shape 16">
              <a:extLst>
                <a:ext uri="{FF2B5EF4-FFF2-40B4-BE49-F238E27FC236}">
                  <a16:creationId xmlns:a16="http://schemas.microsoft.com/office/drawing/2014/main" id="{99113187-8F38-44B2-884A-67ED4710FD52}"/>
                </a:ext>
              </a:extLst>
            </p:cNvPr>
            <p:cNvSpPr/>
            <p:nvPr/>
          </p:nvSpPr>
          <p:spPr>
            <a:xfrm>
              <a:off x="10911745" y="6061615"/>
              <a:ext cx="769714" cy="791621"/>
            </a:xfrm>
            <a:custGeom>
              <a:avLst/>
              <a:gdLst>
                <a:gd name="connsiteX0" fmla="*/ 769714 w 769714"/>
                <a:gd name="connsiteY0" fmla="*/ 791622 h 791621"/>
                <a:gd name="connsiteX1" fmla="*/ 229647 w 769714"/>
                <a:gd name="connsiteY1" fmla="*/ 791622 h 791621"/>
                <a:gd name="connsiteX2" fmla="*/ 22954 w 769714"/>
                <a:gd name="connsiteY2" fmla="*/ 348709 h 791621"/>
                <a:gd name="connsiteX3" fmla="*/ 141064 w 769714"/>
                <a:gd name="connsiteY3" fmla="*/ 22954 h 791621"/>
                <a:gd name="connsiteX4" fmla="*/ 466820 w 769714"/>
                <a:gd name="connsiteY4" fmla="*/ 141064 h 791621"/>
                <a:gd name="connsiteX5" fmla="*/ 769714 w 769714"/>
                <a:gd name="connsiteY5" fmla="*/ 791622 h 79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714" h="791621">
                  <a:moveTo>
                    <a:pt x="769714" y="791622"/>
                  </a:moveTo>
                  <a:lnTo>
                    <a:pt x="229647" y="791622"/>
                  </a:lnTo>
                  <a:lnTo>
                    <a:pt x="22954" y="348709"/>
                  </a:lnTo>
                  <a:cubicBezTo>
                    <a:pt x="-34196" y="225837"/>
                    <a:pt x="19145" y="80104"/>
                    <a:pt x="141064" y="22954"/>
                  </a:cubicBezTo>
                  <a:cubicBezTo>
                    <a:pt x="263937" y="-34196"/>
                    <a:pt x="409670" y="19144"/>
                    <a:pt x="466820" y="141064"/>
                  </a:cubicBezTo>
                  <a:lnTo>
                    <a:pt x="769714" y="791622"/>
                  </a:lnTo>
                  <a:close/>
                </a:path>
              </a:pathLst>
            </a:custGeom>
            <a:solidFill>
              <a:schemeClr val="accent1">
                <a:alpha val="35000"/>
              </a:schemeClr>
            </a:solidFill>
            <a:ln w="9525" cap="flat">
              <a:noFill/>
              <a:prstDash val="solid"/>
              <a:miter/>
            </a:ln>
          </p:spPr>
          <p:txBody>
            <a:bodyPr rtlCol="0" anchor="ctr"/>
            <a:lstStyle/>
            <a:p>
              <a:endParaRPr lang="lt-LT"/>
            </a:p>
          </p:txBody>
        </p:sp>
        <p:sp>
          <p:nvSpPr>
            <p:cNvPr id="18" name="Freeform: Shape 17">
              <a:extLst>
                <a:ext uri="{FF2B5EF4-FFF2-40B4-BE49-F238E27FC236}">
                  <a16:creationId xmlns:a16="http://schemas.microsoft.com/office/drawing/2014/main" id="{1CCB63ED-DBFC-401A-AA30-CBA26FC737DA}"/>
                </a:ext>
              </a:extLst>
            </p:cNvPr>
            <p:cNvSpPr/>
            <p:nvPr/>
          </p:nvSpPr>
          <p:spPr>
            <a:xfrm>
              <a:off x="11256550" y="5543455"/>
              <a:ext cx="937354" cy="1309781"/>
            </a:xfrm>
            <a:custGeom>
              <a:avLst/>
              <a:gdLst>
                <a:gd name="connsiteX0" fmla="*/ 937355 w 937354"/>
                <a:gd name="connsiteY0" fmla="*/ 1150715 h 1309781"/>
                <a:gd name="connsiteX1" fmla="*/ 937355 w 937354"/>
                <a:gd name="connsiteY1" fmla="*/ 1309782 h 1309781"/>
                <a:gd name="connsiteX2" fmla="*/ 471582 w 937354"/>
                <a:gd name="connsiteY2" fmla="*/ 1309782 h 1309781"/>
                <a:gd name="connsiteX3" fmla="*/ 22954 w 937354"/>
                <a:gd name="connsiteY3" fmla="*/ 348709 h 1309781"/>
                <a:gd name="connsiteX4" fmla="*/ 141065 w 937354"/>
                <a:gd name="connsiteY4" fmla="*/ 22954 h 1309781"/>
                <a:gd name="connsiteX5" fmla="*/ 466820 w 937354"/>
                <a:gd name="connsiteY5" fmla="*/ 141064 h 1309781"/>
                <a:gd name="connsiteX6" fmla="*/ 937355 w 937354"/>
                <a:gd name="connsiteY6" fmla="*/ 1150715 h 130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354" h="1309781">
                  <a:moveTo>
                    <a:pt x="937355" y="1150715"/>
                  </a:moveTo>
                  <a:lnTo>
                    <a:pt x="937355" y="1309782"/>
                  </a:lnTo>
                  <a:lnTo>
                    <a:pt x="471582" y="1309782"/>
                  </a:lnTo>
                  <a:lnTo>
                    <a:pt x="22954" y="348709"/>
                  </a:lnTo>
                  <a:cubicBezTo>
                    <a:pt x="-34196" y="225837"/>
                    <a:pt x="19145" y="80104"/>
                    <a:pt x="141065" y="22954"/>
                  </a:cubicBezTo>
                  <a:cubicBezTo>
                    <a:pt x="263937" y="-34196"/>
                    <a:pt x="409670" y="19144"/>
                    <a:pt x="466820" y="141064"/>
                  </a:cubicBezTo>
                  <a:lnTo>
                    <a:pt x="937355" y="1150715"/>
                  </a:lnTo>
                  <a:close/>
                </a:path>
              </a:pathLst>
            </a:custGeom>
            <a:solidFill>
              <a:schemeClr val="accent2">
                <a:alpha val="40000"/>
              </a:schemeClr>
            </a:solidFill>
            <a:ln w="9525" cap="flat">
              <a:noFill/>
              <a:prstDash val="solid"/>
              <a:miter/>
            </a:ln>
          </p:spPr>
          <p:txBody>
            <a:bodyPr rtlCol="0" anchor="ctr"/>
            <a:lstStyle/>
            <a:p>
              <a:endParaRPr lang="lt-LT"/>
            </a:p>
          </p:txBody>
        </p:sp>
        <p:sp>
          <p:nvSpPr>
            <p:cNvPr id="19" name="Freeform: Shape 18">
              <a:extLst>
                <a:ext uri="{FF2B5EF4-FFF2-40B4-BE49-F238E27FC236}">
                  <a16:creationId xmlns:a16="http://schemas.microsoft.com/office/drawing/2014/main" id="{8E828136-B649-4F59-8DDC-8FBEEAEDD11A}"/>
                </a:ext>
              </a:extLst>
            </p:cNvPr>
            <p:cNvSpPr/>
            <p:nvPr/>
          </p:nvSpPr>
          <p:spPr>
            <a:xfrm>
              <a:off x="11902345" y="5669606"/>
              <a:ext cx="291559" cy="923598"/>
            </a:xfrm>
            <a:custGeom>
              <a:avLst/>
              <a:gdLst>
                <a:gd name="connsiteX0" fmla="*/ 291560 w 291559"/>
                <a:gd name="connsiteY0" fmla="*/ 4436 h 923598"/>
                <a:gd name="connsiteX1" fmla="*/ 291560 w 291559"/>
                <a:gd name="connsiteY1" fmla="*/ 923599 h 923598"/>
                <a:gd name="connsiteX2" fmla="*/ 22954 w 291559"/>
                <a:gd name="connsiteY2" fmla="*/ 348289 h 923598"/>
                <a:gd name="connsiteX3" fmla="*/ 141064 w 291559"/>
                <a:gd name="connsiteY3" fmla="*/ 22534 h 923598"/>
                <a:gd name="connsiteX4" fmla="*/ 291560 w 291559"/>
                <a:gd name="connsiteY4" fmla="*/ 4436 h 923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559" h="923598">
                  <a:moveTo>
                    <a:pt x="291560" y="4436"/>
                  </a:moveTo>
                  <a:lnTo>
                    <a:pt x="291560" y="923599"/>
                  </a:lnTo>
                  <a:lnTo>
                    <a:pt x="22954" y="348289"/>
                  </a:lnTo>
                  <a:cubicBezTo>
                    <a:pt x="-34196" y="225416"/>
                    <a:pt x="19145" y="79684"/>
                    <a:pt x="141064" y="22534"/>
                  </a:cubicBezTo>
                  <a:cubicBezTo>
                    <a:pt x="189642" y="626"/>
                    <a:pt x="242029" y="-5089"/>
                    <a:pt x="291560" y="4436"/>
                  </a:cubicBezTo>
                  <a:close/>
                </a:path>
              </a:pathLst>
            </a:custGeom>
            <a:solidFill>
              <a:schemeClr val="accent2">
                <a:alpha val="40000"/>
              </a:schemeClr>
            </a:solidFill>
            <a:ln w="9525" cap="flat">
              <a:noFill/>
              <a:prstDash val="solid"/>
              <a:miter/>
            </a:ln>
          </p:spPr>
          <p:txBody>
            <a:bodyPr rtlCol="0" anchor="ctr"/>
            <a:lstStyle/>
            <a:p>
              <a:endParaRPr lang="lt-LT"/>
            </a:p>
          </p:txBody>
        </p:sp>
      </p:grpSp>
      <p:sp>
        <p:nvSpPr>
          <p:cNvPr id="2" name="Title 1">
            <a:extLst>
              <a:ext uri="{FF2B5EF4-FFF2-40B4-BE49-F238E27FC236}">
                <a16:creationId xmlns:a16="http://schemas.microsoft.com/office/drawing/2014/main" id="{C7AA1E0C-A3FB-4F32-96A7-8EA6B5A8B07F}"/>
              </a:ext>
            </a:extLst>
          </p:cNvPr>
          <p:cNvSpPr>
            <a:spLocks noGrp="1"/>
          </p:cNvSpPr>
          <p:nvPr>
            <p:ph type="title" hasCustomPrompt="1"/>
          </p:nvPr>
        </p:nvSpPr>
        <p:spPr>
          <a:xfrm>
            <a:off x="473886" y="483074"/>
            <a:ext cx="9691194" cy="964725"/>
          </a:xfrm>
        </p:spPr>
        <p:txBody>
          <a:bodyPr>
            <a:normAutofit/>
          </a:bodyPr>
          <a:lstStyle>
            <a:lvl1pPr>
              <a:defRPr sz="3200"/>
            </a:lvl1pPr>
          </a:lstStyle>
          <a:p>
            <a:r>
              <a:rPr lang="en-US" noProof="0"/>
              <a:t>Title</a:t>
            </a:r>
          </a:p>
        </p:txBody>
      </p:sp>
      <p:sp>
        <p:nvSpPr>
          <p:cNvPr id="9" name="TextBox 8">
            <a:extLst>
              <a:ext uri="{FF2B5EF4-FFF2-40B4-BE49-F238E27FC236}">
                <a16:creationId xmlns:a16="http://schemas.microsoft.com/office/drawing/2014/main" id="{8CCF8E2D-854E-4DDA-B9B6-ABCF41B7EB16}"/>
              </a:ext>
            </a:extLst>
          </p:cNvPr>
          <p:cNvSpPr txBox="1"/>
          <p:nvPr userDrawn="1"/>
        </p:nvSpPr>
        <p:spPr>
          <a:xfrm>
            <a:off x="11655493" y="6374394"/>
            <a:ext cx="40267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181C982-8F56-4D2A-A9DD-C290D28B548C}" type="slidenum">
              <a:rPr lang="lt-LT" sz="1400" smtClean="0">
                <a:latin typeface="+mj-lt"/>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lang="lt-LT" sz="2000">
              <a:latin typeface="+mj-lt"/>
            </a:endParaRPr>
          </a:p>
        </p:txBody>
      </p:sp>
      <p:sp>
        <p:nvSpPr>
          <p:cNvPr id="4" name="Content Placeholder 2">
            <a:extLst>
              <a:ext uri="{FF2B5EF4-FFF2-40B4-BE49-F238E27FC236}">
                <a16:creationId xmlns:a16="http://schemas.microsoft.com/office/drawing/2014/main" id="{4A3DA278-1494-4038-AA96-D22102C1EE9E}"/>
              </a:ext>
            </a:extLst>
          </p:cNvPr>
          <p:cNvSpPr>
            <a:spLocks noGrp="1"/>
          </p:cNvSpPr>
          <p:nvPr>
            <p:ph idx="1" hasCustomPrompt="1"/>
          </p:nvPr>
        </p:nvSpPr>
        <p:spPr>
          <a:xfrm>
            <a:off x="473886" y="1684020"/>
            <a:ext cx="11233104" cy="3825241"/>
          </a:xfrm>
        </p:spPr>
        <p:txBody>
          <a:bodyPr/>
          <a:lstStyle>
            <a:lvl1pPr>
              <a:defRPr>
                <a:sym typeface="Wingdings" panose="05000000000000000000" pitchFamily="2" charset="2"/>
              </a:defRPr>
            </a:lvl1pPr>
            <a:lvl5pPr>
              <a:spcBef>
                <a:spcPts val="1000"/>
              </a:spcBef>
              <a:defRPr/>
            </a:lvl5pPr>
          </a:lstStyle>
          <a:p>
            <a:pPr lvl="0"/>
            <a:r>
              <a:rPr lang="en-US"/>
              <a:t>Text</a:t>
            </a:r>
            <a:r>
              <a:rPr lang="lt-LT"/>
              <a:t></a:t>
            </a:r>
            <a:r>
              <a:rPr lang="en-US"/>
              <a:t>Bullets 1</a:t>
            </a:r>
            <a:r>
              <a:rPr lang="lt-LT"/>
              <a:t></a:t>
            </a:r>
            <a:r>
              <a:rPr lang="en-US"/>
              <a:t>Bullets 2</a:t>
            </a:r>
            <a:r>
              <a:rPr lang="lt-LT"/>
              <a:t></a:t>
            </a:r>
            <a:r>
              <a:rPr lang="en-US"/>
              <a:t>Bullets 3</a:t>
            </a:r>
            <a:r>
              <a:rPr lang="lt-LT"/>
              <a:t> </a:t>
            </a:r>
            <a:r>
              <a:rPr lang="en-US"/>
              <a:t>Title</a:t>
            </a:r>
          </a:p>
          <a:p>
            <a:pPr lvl="1"/>
            <a:r>
              <a:rPr lang="en-US"/>
              <a:t>Second level</a:t>
            </a:r>
          </a:p>
          <a:p>
            <a:pPr lvl="2"/>
            <a:r>
              <a:rPr lang="en-US"/>
              <a:t>Third level</a:t>
            </a:r>
          </a:p>
          <a:p>
            <a:pPr lvl="3"/>
            <a:r>
              <a:rPr lang="en-US"/>
              <a:t>Fourth level</a:t>
            </a:r>
          </a:p>
          <a:p>
            <a:pPr lvl="4"/>
            <a:r>
              <a:rPr lang="en-US"/>
              <a:t>Fifth level</a:t>
            </a:r>
            <a:endParaRPr lang="lt-LT"/>
          </a:p>
        </p:txBody>
      </p:sp>
      <p:sp>
        <p:nvSpPr>
          <p:cNvPr id="6" name="Text Placeholder 17">
            <a:extLst>
              <a:ext uri="{FF2B5EF4-FFF2-40B4-BE49-F238E27FC236}">
                <a16:creationId xmlns:a16="http://schemas.microsoft.com/office/drawing/2014/main" id="{6830EC4A-5953-4AA7-AE30-5F2DB43354DC}"/>
              </a:ext>
            </a:extLst>
          </p:cNvPr>
          <p:cNvSpPr>
            <a:spLocks noGrp="1"/>
          </p:cNvSpPr>
          <p:nvPr>
            <p:ph type="body" sz="quarter" idx="17" hasCustomPrompt="1"/>
          </p:nvPr>
        </p:nvSpPr>
        <p:spPr>
          <a:xfrm>
            <a:off x="473886" y="5821363"/>
            <a:ext cx="5363034" cy="554037"/>
          </a:xfrm>
        </p:spPr>
        <p:txBody>
          <a:bodyPr>
            <a:normAutofit/>
          </a:bodyPr>
          <a:lstStyle>
            <a:lvl1pPr>
              <a:lnSpc>
                <a:spcPct val="100000"/>
              </a:lnSpc>
              <a:buNone/>
              <a:defRPr lang="lt-LT" sz="1200" kern="1200" dirty="0">
                <a:solidFill>
                  <a:schemeClr val="tx1">
                    <a:tint val="75000"/>
                  </a:schemeClr>
                </a:solidFill>
                <a:latin typeface="+mn-lt"/>
                <a:ea typeface="+mn-ea"/>
                <a:cs typeface="+mn-cs"/>
              </a:defRPr>
            </a:lvl1pPr>
          </a:lstStyle>
          <a:p>
            <a:pPr lvl="0"/>
            <a:r>
              <a:rPr lang="en-US"/>
              <a:t>Source:</a:t>
            </a:r>
            <a:endParaRPr lang="lt-LT"/>
          </a:p>
        </p:txBody>
      </p:sp>
      <p:sp>
        <p:nvSpPr>
          <p:cNvPr id="10" name="Text Placeholder 17">
            <a:extLst>
              <a:ext uri="{FF2B5EF4-FFF2-40B4-BE49-F238E27FC236}">
                <a16:creationId xmlns:a16="http://schemas.microsoft.com/office/drawing/2014/main" id="{D76E5456-52EB-4A00-86D1-6C0A790911AE}"/>
              </a:ext>
            </a:extLst>
          </p:cNvPr>
          <p:cNvSpPr>
            <a:spLocks noGrp="1"/>
          </p:cNvSpPr>
          <p:nvPr>
            <p:ph type="body" sz="quarter" idx="18" hasCustomPrompt="1"/>
          </p:nvPr>
        </p:nvSpPr>
        <p:spPr>
          <a:xfrm>
            <a:off x="6355080" y="5821363"/>
            <a:ext cx="5363034" cy="554037"/>
          </a:xfrm>
        </p:spPr>
        <p:txBody>
          <a:bodyPr>
            <a:normAutofit/>
          </a:bodyPr>
          <a:lstStyle>
            <a:lvl1pPr>
              <a:lnSpc>
                <a:spcPct val="100000"/>
              </a:lnSpc>
              <a:buNone/>
              <a:defRPr lang="lt-LT" sz="1200" kern="1200" dirty="0">
                <a:solidFill>
                  <a:schemeClr val="tx1">
                    <a:tint val="75000"/>
                  </a:schemeClr>
                </a:solidFill>
                <a:latin typeface="+mn-lt"/>
                <a:ea typeface="+mn-ea"/>
                <a:cs typeface="+mn-cs"/>
              </a:defRPr>
            </a:lvl1pPr>
          </a:lstStyle>
          <a:p>
            <a:pPr lvl="0"/>
            <a:r>
              <a:rPr lang="en-US"/>
              <a:t>Source:</a:t>
            </a:r>
            <a:endParaRPr lang="lt-LT"/>
          </a:p>
        </p:txBody>
      </p:sp>
      <p:pic>
        <p:nvPicPr>
          <p:cNvPr id="21" name="Graphic 20">
            <a:extLst>
              <a:ext uri="{FF2B5EF4-FFF2-40B4-BE49-F238E27FC236}">
                <a16:creationId xmlns:a16="http://schemas.microsoft.com/office/drawing/2014/main" id="{A216D3BB-CD08-43ED-9E7D-DF774F8BD76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80634" y="434264"/>
            <a:ext cx="1333329" cy="638175"/>
          </a:xfrm>
          <a:prstGeom prst="rect">
            <a:avLst/>
          </a:prstGeom>
        </p:spPr>
      </p:pic>
    </p:spTree>
    <p:extLst>
      <p:ext uri="{BB962C8B-B14F-4D97-AF65-F5344CB8AC3E}">
        <p14:creationId xmlns:p14="http://schemas.microsoft.com/office/powerpoint/2010/main" val="2984566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Picture">
    <p:bg>
      <p:bgPr>
        <a:solidFill>
          <a:schemeClr val="accent2"/>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215470A-551E-45A0-9A68-386F1FBDEDB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511750" y="0"/>
            <a:ext cx="4680250" cy="6857999"/>
          </a:xfrm>
          <a:prstGeom prst="rect">
            <a:avLst/>
          </a:prstGeom>
        </p:spPr>
      </p:pic>
      <p:sp>
        <p:nvSpPr>
          <p:cNvPr id="15" name="Picture Placeholder 9">
            <a:extLst>
              <a:ext uri="{FF2B5EF4-FFF2-40B4-BE49-F238E27FC236}">
                <a16:creationId xmlns:a16="http://schemas.microsoft.com/office/drawing/2014/main" id="{8A0C5897-3CC3-4555-942A-91AF81869A96}"/>
              </a:ext>
            </a:extLst>
          </p:cNvPr>
          <p:cNvSpPr>
            <a:spLocks noGrp="1"/>
          </p:cNvSpPr>
          <p:nvPr>
            <p:ph type="pic" sz="quarter" idx="10" hasCustomPrompt="1"/>
          </p:nvPr>
        </p:nvSpPr>
        <p:spPr>
          <a:xfrm>
            <a:off x="7309485" y="1503044"/>
            <a:ext cx="3863340" cy="3863341"/>
          </a:xfrm>
          <a:prstGeom prst="ellipse">
            <a:avLst/>
          </a:prstGeom>
          <a:solidFill>
            <a:schemeClr val="accent6"/>
          </a:solidFill>
        </p:spPr>
        <p:txBody>
          <a:bodyPr anchor="ctr" anchorCtr="0"/>
          <a:lstStyle>
            <a:lvl1pPr algn="ctr">
              <a:defRPr>
                <a:solidFill>
                  <a:schemeClr val="tx1"/>
                </a:solidFill>
              </a:defRPr>
            </a:lvl1pPr>
          </a:lstStyle>
          <a:p>
            <a:r>
              <a:rPr lang="en-US"/>
              <a:t>Picture</a:t>
            </a:r>
            <a:endParaRPr lang="lt-LT"/>
          </a:p>
        </p:txBody>
      </p:sp>
      <p:sp>
        <p:nvSpPr>
          <p:cNvPr id="16" name="Graphic 2">
            <a:extLst>
              <a:ext uri="{FF2B5EF4-FFF2-40B4-BE49-F238E27FC236}">
                <a16:creationId xmlns:a16="http://schemas.microsoft.com/office/drawing/2014/main" id="{6691F840-BAA5-4E39-9D19-D4ABB6C5F1CA}"/>
              </a:ext>
            </a:extLst>
          </p:cNvPr>
          <p:cNvSpPr/>
          <p:nvPr userDrawn="1"/>
        </p:nvSpPr>
        <p:spPr>
          <a:xfrm>
            <a:off x="714053" y="653415"/>
            <a:ext cx="1250636" cy="995362"/>
          </a:xfrm>
          <a:custGeom>
            <a:avLst/>
            <a:gdLst>
              <a:gd name="connsiteX0" fmla="*/ 483874 w 1250636"/>
              <a:gd name="connsiteY0" fmla="*/ 0 h 995362"/>
              <a:gd name="connsiteX1" fmla="*/ 483874 w 1250636"/>
              <a:gd name="connsiteY1" fmla="*/ 201930 h 995362"/>
              <a:gd name="connsiteX2" fmla="*/ 300994 w 1250636"/>
              <a:gd name="connsiteY2" fmla="*/ 443865 h 995362"/>
              <a:gd name="connsiteX3" fmla="*/ 557217 w 1250636"/>
              <a:gd name="connsiteY3" fmla="*/ 715328 h 995362"/>
              <a:gd name="connsiteX4" fmla="*/ 276229 w 1250636"/>
              <a:gd name="connsiteY4" fmla="*/ 995363 h 995362"/>
              <a:gd name="connsiteX5" fmla="*/ 4 w 1250636"/>
              <a:gd name="connsiteY5" fmla="*/ 662940 h 995362"/>
              <a:gd name="connsiteX6" fmla="*/ 483874 w 1250636"/>
              <a:gd name="connsiteY6" fmla="*/ 0 h 995362"/>
              <a:gd name="connsiteX7" fmla="*/ 1177294 w 1250636"/>
              <a:gd name="connsiteY7" fmla="*/ 0 h 995362"/>
              <a:gd name="connsiteX8" fmla="*/ 1177294 w 1250636"/>
              <a:gd name="connsiteY8" fmla="*/ 201930 h 995362"/>
              <a:gd name="connsiteX9" fmla="*/ 996319 w 1250636"/>
              <a:gd name="connsiteY9" fmla="*/ 443865 h 995362"/>
              <a:gd name="connsiteX10" fmla="*/ 1250637 w 1250636"/>
              <a:gd name="connsiteY10" fmla="*/ 715328 h 995362"/>
              <a:gd name="connsiteX11" fmla="*/ 969649 w 1250636"/>
              <a:gd name="connsiteY11" fmla="*/ 995363 h 995362"/>
              <a:gd name="connsiteX12" fmla="*/ 693424 w 1250636"/>
              <a:gd name="connsiteY12" fmla="*/ 662940 h 995362"/>
              <a:gd name="connsiteX13" fmla="*/ 1177294 w 1250636"/>
              <a:gd name="connsiteY13" fmla="*/ 0 h 99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0636" h="995362">
                <a:moveTo>
                  <a:pt x="483874" y="0"/>
                </a:moveTo>
                <a:lnTo>
                  <a:pt x="483874" y="201930"/>
                </a:lnTo>
                <a:cubicBezTo>
                  <a:pt x="390529" y="258128"/>
                  <a:pt x="329569" y="338138"/>
                  <a:pt x="300994" y="443865"/>
                </a:cubicBezTo>
                <a:cubicBezTo>
                  <a:pt x="471492" y="443865"/>
                  <a:pt x="557217" y="534353"/>
                  <a:pt x="557217" y="715328"/>
                </a:cubicBezTo>
                <a:cubicBezTo>
                  <a:pt x="557217" y="902018"/>
                  <a:pt x="463872" y="995363"/>
                  <a:pt x="276229" y="995363"/>
                </a:cubicBezTo>
                <a:cubicBezTo>
                  <a:pt x="92397" y="995363"/>
                  <a:pt x="4" y="884873"/>
                  <a:pt x="4" y="662940"/>
                </a:cubicBezTo>
                <a:cubicBezTo>
                  <a:pt x="-948" y="318135"/>
                  <a:pt x="160977" y="97155"/>
                  <a:pt x="483874" y="0"/>
                </a:cubicBezTo>
                <a:close/>
                <a:moveTo>
                  <a:pt x="1177294" y="0"/>
                </a:moveTo>
                <a:lnTo>
                  <a:pt x="1177294" y="201930"/>
                </a:lnTo>
                <a:cubicBezTo>
                  <a:pt x="1083949" y="258128"/>
                  <a:pt x="1023942" y="338138"/>
                  <a:pt x="996319" y="443865"/>
                </a:cubicBezTo>
                <a:cubicBezTo>
                  <a:pt x="1165864" y="443865"/>
                  <a:pt x="1250637" y="534353"/>
                  <a:pt x="1250637" y="715328"/>
                </a:cubicBezTo>
                <a:cubicBezTo>
                  <a:pt x="1250637" y="902018"/>
                  <a:pt x="1157292" y="995363"/>
                  <a:pt x="969649" y="995363"/>
                </a:cubicBezTo>
                <a:cubicBezTo>
                  <a:pt x="785817" y="995363"/>
                  <a:pt x="693424" y="884873"/>
                  <a:pt x="693424" y="662940"/>
                </a:cubicBezTo>
                <a:cubicBezTo>
                  <a:pt x="693424" y="319088"/>
                  <a:pt x="854397" y="98108"/>
                  <a:pt x="1177294" y="0"/>
                </a:cubicBezTo>
                <a:close/>
              </a:path>
            </a:pathLst>
          </a:custGeom>
          <a:solidFill>
            <a:srgbClr val="008273"/>
          </a:solidFill>
          <a:ln w="9525" cap="flat">
            <a:noFill/>
            <a:prstDash val="solid"/>
            <a:miter/>
          </a:ln>
        </p:spPr>
        <p:txBody>
          <a:bodyPr rtlCol="0" anchor="ctr"/>
          <a:lstStyle/>
          <a:p>
            <a:endParaRPr lang="lt-LT"/>
          </a:p>
        </p:txBody>
      </p:sp>
      <p:sp>
        <p:nvSpPr>
          <p:cNvPr id="17" name="Graphic 2">
            <a:extLst>
              <a:ext uri="{FF2B5EF4-FFF2-40B4-BE49-F238E27FC236}">
                <a16:creationId xmlns:a16="http://schemas.microsoft.com/office/drawing/2014/main" id="{EDC2E731-9827-4553-8C2B-05D31162237A}"/>
              </a:ext>
            </a:extLst>
          </p:cNvPr>
          <p:cNvSpPr/>
          <p:nvPr userDrawn="1"/>
        </p:nvSpPr>
        <p:spPr>
          <a:xfrm rot="10800000">
            <a:off x="5302564" y="5387340"/>
            <a:ext cx="1250636" cy="995362"/>
          </a:xfrm>
          <a:custGeom>
            <a:avLst/>
            <a:gdLst>
              <a:gd name="connsiteX0" fmla="*/ 483874 w 1250636"/>
              <a:gd name="connsiteY0" fmla="*/ 0 h 995362"/>
              <a:gd name="connsiteX1" fmla="*/ 483874 w 1250636"/>
              <a:gd name="connsiteY1" fmla="*/ 201930 h 995362"/>
              <a:gd name="connsiteX2" fmla="*/ 300994 w 1250636"/>
              <a:gd name="connsiteY2" fmla="*/ 443865 h 995362"/>
              <a:gd name="connsiteX3" fmla="*/ 557217 w 1250636"/>
              <a:gd name="connsiteY3" fmla="*/ 715328 h 995362"/>
              <a:gd name="connsiteX4" fmla="*/ 276229 w 1250636"/>
              <a:gd name="connsiteY4" fmla="*/ 995363 h 995362"/>
              <a:gd name="connsiteX5" fmla="*/ 4 w 1250636"/>
              <a:gd name="connsiteY5" fmla="*/ 662940 h 995362"/>
              <a:gd name="connsiteX6" fmla="*/ 483874 w 1250636"/>
              <a:gd name="connsiteY6" fmla="*/ 0 h 995362"/>
              <a:gd name="connsiteX7" fmla="*/ 1177294 w 1250636"/>
              <a:gd name="connsiteY7" fmla="*/ 0 h 995362"/>
              <a:gd name="connsiteX8" fmla="*/ 1177294 w 1250636"/>
              <a:gd name="connsiteY8" fmla="*/ 201930 h 995362"/>
              <a:gd name="connsiteX9" fmla="*/ 996319 w 1250636"/>
              <a:gd name="connsiteY9" fmla="*/ 443865 h 995362"/>
              <a:gd name="connsiteX10" fmla="*/ 1250637 w 1250636"/>
              <a:gd name="connsiteY10" fmla="*/ 715328 h 995362"/>
              <a:gd name="connsiteX11" fmla="*/ 969649 w 1250636"/>
              <a:gd name="connsiteY11" fmla="*/ 995363 h 995362"/>
              <a:gd name="connsiteX12" fmla="*/ 693424 w 1250636"/>
              <a:gd name="connsiteY12" fmla="*/ 662940 h 995362"/>
              <a:gd name="connsiteX13" fmla="*/ 1177294 w 1250636"/>
              <a:gd name="connsiteY13" fmla="*/ 0 h 99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0636" h="995362">
                <a:moveTo>
                  <a:pt x="483874" y="0"/>
                </a:moveTo>
                <a:lnTo>
                  <a:pt x="483874" y="201930"/>
                </a:lnTo>
                <a:cubicBezTo>
                  <a:pt x="390529" y="258128"/>
                  <a:pt x="329569" y="338138"/>
                  <a:pt x="300994" y="443865"/>
                </a:cubicBezTo>
                <a:cubicBezTo>
                  <a:pt x="471492" y="443865"/>
                  <a:pt x="557217" y="534353"/>
                  <a:pt x="557217" y="715328"/>
                </a:cubicBezTo>
                <a:cubicBezTo>
                  <a:pt x="557217" y="902018"/>
                  <a:pt x="463872" y="995363"/>
                  <a:pt x="276229" y="995363"/>
                </a:cubicBezTo>
                <a:cubicBezTo>
                  <a:pt x="92397" y="995363"/>
                  <a:pt x="4" y="884873"/>
                  <a:pt x="4" y="662940"/>
                </a:cubicBezTo>
                <a:cubicBezTo>
                  <a:pt x="-948" y="318135"/>
                  <a:pt x="160977" y="97155"/>
                  <a:pt x="483874" y="0"/>
                </a:cubicBezTo>
                <a:close/>
                <a:moveTo>
                  <a:pt x="1177294" y="0"/>
                </a:moveTo>
                <a:lnTo>
                  <a:pt x="1177294" y="201930"/>
                </a:lnTo>
                <a:cubicBezTo>
                  <a:pt x="1083949" y="258128"/>
                  <a:pt x="1023942" y="338138"/>
                  <a:pt x="996319" y="443865"/>
                </a:cubicBezTo>
                <a:cubicBezTo>
                  <a:pt x="1165864" y="443865"/>
                  <a:pt x="1250637" y="534353"/>
                  <a:pt x="1250637" y="715328"/>
                </a:cubicBezTo>
                <a:cubicBezTo>
                  <a:pt x="1250637" y="902018"/>
                  <a:pt x="1157292" y="995363"/>
                  <a:pt x="969649" y="995363"/>
                </a:cubicBezTo>
                <a:cubicBezTo>
                  <a:pt x="785817" y="995363"/>
                  <a:pt x="693424" y="884873"/>
                  <a:pt x="693424" y="662940"/>
                </a:cubicBezTo>
                <a:cubicBezTo>
                  <a:pt x="693424" y="319088"/>
                  <a:pt x="854397" y="98108"/>
                  <a:pt x="1177294" y="0"/>
                </a:cubicBezTo>
                <a:close/>
              </a:path>
            </a:pathLst>
          </a:custGeom>
          <a:solidFill>
            <a:srgbClr val="008273"/>
          </a:solidFill>
          <a:ln w="9525" cap="flat">
            <a:noFill/>
            <a:prstDash val="solid"/>
            <a:miter/>
          </a:ln>
        </p:spPr>
        <p:txBody>
          <a:bodyPr rtlCol="0" anchor="ctr"/>
          <a:lstStyle/>
          <a:p>
            <a:endParaRPr lang="lt-LT"/>
          </a:p>
        </p:txBody>
      </p:sp>
      <p:sp>
        <p:nvSpPr>
          <p:cNvPr id="18" name="Text Placeholder 11">
            <a:extLst>
              <a:ext uri="{FF2B5EF4-FFF2-40B4-BE49-F238E27FC236}">
                <a16:creationId xmlns:a16="http://schemas.microsoft.com/office/drawing/2014/main" id="{A92C53D2-D124-4B8C-830B-D7CA82DC6022}"/>
              </a:ext>
            </a:extLst>
          </p:cNvPr>
          <p:cNvSpPr>
            <a:spLocks noGrp="1"/>
          </p:cNvSpPr>
          <p:nvPr>
            <p:ph type="body" sz="quarter" idx="16" hasCustomPrompt="1"/>
          </p:nvPr>
        </p:nvSpPr>
        <p:spPr>
          <a:xfrm>
            <a:off x="714053" y="2019300"/>
            <a:ext cx="4675405" cy="2819400"/>
          </a:xfrm>
        </p:spPr>
        <p:txBody>
          <a:bodyPr anchor="ctr" anchorCtr="0"/>
          <a:lstStyle>
            <a:lvl1pPr algn="l">
              <a:defRPr sz="2400" b="1">
                <a:solidFill>
                  <a:schemeClr val="accent1"/>
                </a:solidFill>
                <a:latin typeface="+mj-lt"/>
              </a:defRPr>
            </a:lvl1pPr>
            <a:lvl2pPr marL="0" indent="0" algn="l">
              <a:spcBef>
                <a:spcPts val="2400"/>
              </a:spcBef>
              <a:buNone/>
              <a:defRPr b="1">
                <a:solidFill>
                  <a:schemeClr val="accent1"/>
                </a:solidFill>
                <a:latin typeface="+mj-lt"/>
              </a:defRPr>
            </a:lvl2pPr>
            <a:lvl3pPr marL="0" indent="0" algn="l">
              <a:spcBef>
                <a:spcPts val="600"/>
              </a:spcBef>
              <a:buNone/>
              <a:defRPr sz="1800">
                <a:solidFill>
                  <a:schemeClr val="accent1"/>
                </a:solidFill>
              </a:defRPr>
            </a:lvl3pPr>
          </a:lstStyle>
          <a:p>
            <a:pPr lvl="0"/>
            <a:r>
              <a:rPr lang="en-US"/>
              <a:t>Quote-&gt;Name-&gt;Position</a:t>
            </a:r>
          </a:p>
          <a:p>
            <a:pPr lvl="1"/>
            <a:r>
              <a:rPr lang="en-US"/>
              <a:t>Second level</a:t>
            </a:r>
          </a:p>
          <a:p>
            <a:pPr lvl="2"/>
            <a:r>
              <a:rPr lang="en-US"/>
              <a:t>Third level</a:t>
            </a:r>
          </a:p>
        </p:txBody>
      </p:sp>
      <p:pic>
        <p:nvPicPr>
          <p:cNvPr id="8" name="Graphic 7">
            <a:extLst>
              <a:ext uri="{FF2B5EF4-FFF2-40B4-BE49-F238E27FC236}">
                <a16:creationId xmlns:a16="http://schemas.microsoft.com/office/drawing/2014/main" id="{D3FDD5A3-42C7-4493-910E-8338DF0D64E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14053" y="5744528"/>
            <a:ext cx="1323975" cy="638175"/>
          </a:xfrm>
          <a:prstGeom prst="rect">
            <a:avLst/>
          </a:prstGeom>
        </p:spPr>
      </p:pic>
    </p:spTree>
    <p:extLst>
      <p:ext uri="{BB962C8B-B14F-4D97-AF65-F5344CB8AC3E}">
        <p14:creationId xmlns:p14="http://schemas.microsoft.com/office/powerpoint/2010/main" val="3846542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ntent placeholder">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FBE95E2-4C3D-451F-9B8A-01A632AB58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54563"/>
            <a:ext cx="809625" cy="676275"/>
          </a:xfrm>
          <a:prstGeom prst="rect">
            <a:avLst/>
          </a:prstGeom>
        </p:spPr>
      </p:pic>
      <p:grpSp>
        <p:nvGrpSpPr>
          <p:cNvPr id="13" name="Graphic 11">
            <a:extLst>
              <a:ext uri="{FF2B5EF4-FFF2-40B4-BE49-F238E27FC236}">
                <a16:creationId xmlns:a16="http://schemas.microsoft.com/office/drawing/2014/main" id="{2F0783E8-F0C3-4C85-B26F-7BF792AFC3F9}"/>
              </a:ext>
            </a:extLst>
          </p:cNvPr>
          <p:cNvGrpSpPr/>
          <p:nvPr/>
        </p:nvGrpSpPr>
        <p:grpSpPr>
          <a:xfrm>
            <a:off x="9439275" y="5548219"/>
            <a:ext cx="2754630" cy="1309781"/>
            <a:chOff x="9439275" y="5543455"/>
            <a:chExt cx="2754630" cy="1309781"/>
          </a:xfrm>
          <a:solidFill>
            <a:schemeClr val="accent1">
              <a:alpha val="40000"/>
            </a:schemeClr>
          </a:solidFill>
        </p:grpSpPr>
        <p:sp>
          <p:nvSpPr>
            <p:cNvPr id="14" name="Freeform: Shape 13">
              <a:extLst>
                <a:ext uri="{FF2B5EF4-FFF2-40B4-BE49-F238E27FC236}">
                  <a16:creationId xmlns:a16="http://schemas.microsoft.com/office/drawing/2014/main" id="{FA1F2849-DC8E-47BA-9BCC-BC3F9B44BC8E}"/>
                </a:ext>
              </a:extLst>
            </p:cNvPr>
            <p:cNvSpPr/>
            <p:nvPr/>
          </p:nvSpPr>
          <p:spPr>
            <a:xfrm>
              <a:off x="9439275" y="6664548"/>
              <a:ext cx="481964" cy="188689"/>
            </a:xfrm>
            <a:custGeom>
              <a:avLst/>
              <a:gdLst>
                <a:gd name="connsiteX0" fmla="*/ 481965 w 481964"/>
                <a:gd name="connsiteY0" fmla="*/ 188689 h 188689"/>
                <a:gd name="connsiteX1" fmla="*/ 0 w 481964"/>
                <a:gd name="connsiteY1" fmla="*/ 188689 h 188689"/>
                <a:gd name="connsiteX2" fmla="*/ 134303 w 481964"/>
                <a:gd name="connsiteY2" fmla="*/ 22954 h 188689"/>
                <a:gd name="connsiteX3" fmla="*/ 460058 w 481964"/>
                <a:gd name="connsiteY3" fmla="*/ 141064 h 188689"/>
                <a:gd name="connsiteX4" fmla="*/ 481965 w 481964"/>
                <a:gd name="connsiteY4" fmla="*/ 188689 h 188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964" h="188689">
                  <a:moveTo>
                    <a:pt x="481965" y="188689"/>
                  </a:moveTo>
                  <a:lnTo>
                    <a:pt x="0" y="188689"/>
                  </a:lnTo>
                  <a:cubicBezTo>
                    <a:pt x="17145" y="118205"/>
                    <a:pt x="63818" y="56292"/>
                    <a:pt x="134303" y="22954"/>
                  </a:cubicBezTo>
                  <a:cubicBezTo>
                    <a:pt x="257175" y="-34196"/>
                    <a:pt x="402908" y="19144"/>
                    <a:pt x="460058" y="141064"/>
                  </a:cubicBezTo>
                  <a:lnTo>
                    <a:pt x="481965" y="188689"/>
                  </a:lnTo>
                  <a:close/>
                </a:path>
              </a:pathLst>
            </a:custGeom>
            <a:solidFill>
              <a:schemeClr val="accent2">
                <a:alpha val="40000"/>
              </a:schemeClr>
            </a:solidFill>
            <a:ln w="9525" cap="flat">
              <a:noFill/>
              <a:prstDash val="solid"/>
              <a:miter/>
            </a:ln>
          </p:spPr>
          <p:txBody>
            <a:bodyPr rtlCol="0" anchor="ctr"/>
            <a:lstStyle/>
            <a:p>
              <a:endParaRPr lang="lt-LT"/>
            </a:p>
          </p:txBody>
        </p:sp>
        <p:sp>
          <p:nvSpPr>
            <p:cNvPr id="15" name="Freeform: Shape 14">
              <a:extLst>
                <a:ext uri="{FF2B5EF4-FFF2-40B4-BE49-F238E27FC236}">
                  <a16:creationId xmlns:a16="http://schemas.microsoft.com/office/drawing/2014/main" id="{7CF2706C-EDF2-4CE0-BAFD-F03F5117130E}"/>
                </a:ext>
              </a:extLst>
            </p:cNvPr>
            <p:cNvSpPr/>
            <p:nvPr/>
          </p:nvSpPr>
          <p:spPr>
            <a:xfrm>
              <a:off x="9882093" y="6371178"/>
              <a:ext cx="625886" cy="482059"/>
            </a:xfrm>
            <a:custGeom>
              <a:avLst/>
              <a:gdLst>
                <a:gd name="connsiteX0" fmla="*/ 625887 w 625886"/>
                <a:gd name="connsiteY0" fmla="*/ 482059 h 482059"/>
                <a:gd name="connsiteX1" fmla="*/ 85819 w 625886"/>
                <a:gd name="connsiteY1" fmla="*/ 482059 h 482059"/>
                <a:gd name="connsiteX2" fmla="*/ 22954 w 625886"/>
                <a:gd name="connsiteY2" fmla="*/ 347757 h 482059"/>
                <a:gd name="connsiteX3" fmla="*/ 141064 w 625886"/>
                <a:gd name="connsiteY3" fmla="*/ 22954 h 482059"/>
                <a:gd name="connsiteX4" fmla="*/ 466819 w 625886"/>
                <a:gd name="connsiteY4" fmla="*/ 141064 h 482059"/>
                <a:gd name="connsiteX5" fmla="*/ 625887 w 625886"/>
                <a:gd name="connsiteY5" fmla="*/ 482059 h 48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886" h="482059">
                  <a:moveTo>
                    <a:pt x="625887" y="482059"/>
                  </a:moveTo>
                  <a:lnTo>
                    <a:pt x="85819" y="482059"/>
                  </a:lnTo>
                  <a:lnTo>
                    <a:pt x="22954" y="347757"/>
                  </a:lnTo>
                  <a:cubicBezTo>
                    <a:pt x="-34196" y="224884"/>
                    <a:pt x="19144" y="80104"/>
                    <a:pt x="141064" y="22954"/>
                  </a:cubicBezTo>
                  <a:cubicBezTo>
                    <a:pt x="263937" y="-34196"/>
                    <a:pt x="409669" y="19144"/>
                    <a:pt x="466819" y="141064"/>
                  </a:cubicBezTo>
                  <a:lnTo>
                    <a:pt x="625887" y="482059"/>
                  </a:lnTo>
                  <a:close/>
                </a:path>
              </a:pathLst>
            </a:custGeom>
            <a:solidFill>
              <a:schemeClr val="accent1">
                <a:alpha val="35000"/>
              </a:schemeClr>
            </a:solidFill>
            <a:ln w="9525" cap="flat">
              <a:noFill/>
              <a:prstDash val="solid"/>
              <a:miter/>
            </a:ln>
          </p:spPr>
          <p:txBody>
            <a:bodyPr rtlCol="0" anchor="ctr"/>
            <a:lstStyle/>
            <a:p>
              <a:endParaRPr lang="lt-LT"/>
            </a:p>
          </p:txBody>
        </p:sp>
        <p:sp>
          <p:nvSpPr>
            <p:cNvPr id="16" name="Freeform: Shape 15">
              <a:extLst>
                <a:ext uri="{FF2B5EF4-FFF2-40B4-BE49-F238E27FC236}">
                  <a16:creationId xmlns:a16="http://schemas.microsoft.com/office/drawing/2014/main" id="{FDA862E2-583C-4EDA-ADBE-262A254AE92D}"/>
                </a:ext>
              </a:extLst>
            </p:cNvPr>
            <p:cNvSpPr/>
            <p:nvPr/>
          </p:nvSpPr>
          <p:spPr>
            <a:xfrm>
              <a:off x="10513600" y="6466428"/>
              <a:ext cx="581119" cy="386809"/>
            </a:xfrm>
            <a:custGeom>
              <a:avLst/>
              <a:gdLst>
                <a:gd name="connsiteX0" fmla="*/ 581120 w 581119"/>
                <a:gd name="connsiteY0" fmla="*/ 386809 h 386809"/>
                <a:gd name="connsiteX1" fmla="*/ 41052 w 581119"/>
                <a:gd name="connsiteY1" fmla="*/ 386809 h 386809"/>
                <a:gd name="connsiteX2" fmla="*/ 22954 w 581119"/>
                <a:gd name="connsiteY2" fmla="*/ 348709 h 386809"/>
                <a:gd name="connsiteX3" fmla="*/ 141064 w 581119"/>
                <a:gd name="connsiteY3" fmla="*/ 22954 h 386809"/>
                <a:gd name="connsiteX4" fmla="*/ 466820 w 581119"/>
                <a:gd name="connsiteY4" fmla="*/ 141064 h 386809"/>
                <a:gd name="connsiteX5" fmla="*/ 581120 w 581119"/>
                <a:gd name="connsiteY5" fmla="*/ 386809 h 38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119" h="386809">
                  <a:moveTo>
                    <a:pt x="581120" y="386809"/>
                  </a:moveTo>
                  <a:lnTo>
                    <a:pt x="41052" y="386809"/>
                  </a:lnTo>
                  <a:lnTo>
                    <a:pt x="22954" y="348709"/>
                  </a:lnTo>
                  <a:cubicBezTo>
                    <a:pt x="-34196" y="225837"/>
                    <a:pt x="19145" y="80104"/>
                    <a:pt x="141064" y="22954"/>
                  </a:cubicBezTo>
                  <a:cubicBezTo>
                    <a:pt x="263937" y="-34196"/>
                    <a:pt x="409670" y="19144"/>
                    <a:pt x="466820" y="141064"/>
                  </a:cubicBezTo>
                  <a:lnTo>
                    <a:pt x="581120" y="386809"/>
                  </a:lnTo>
                  <a:close/>
                </a:path>
              </a:pathLst>
            </a:custGeom>
            <a:solidFill>
              <a:schemeClr val="accent2">
                <a:alpha val="40000"/>
              </a:schemeClr>
            </a:solidFill>
            <a:ln w="9525" cap="flat">
              <a:noFill/>
              <a:prstDash val="solid"/>
              <a:miter/>
            </a:ln>
          </p:spPr>
          <p:txBody>
            <a:bodyPr rtlCol="0" anchor="ctr"/>
            <a:lstStyle/>
            <a:p>
              <a:endParaRPr lang="lt-LT"/>
            </a:p>
          </p:txBody>
        </p:sp>
        <p:sp>
          <p:nvSpPr>
            <p:cNvPr id="17" name="Freeform: Shape 16">
              <a:extLst>
                <a:ext uri="{FF2B5EF4-FFF2-40B4-BE49-F238E27FC236}">
                  <a16:creationId xmlns:a16="http://schemas.microsoft.com/office/drawing/2014/main" id="{99113187-8F38-44B2-884A-67ED4710FD52}"/>
                </a:ext>
              </a:extLst>
            </p:cNvPr>
            <p:cNvSpPr/>
            <p:nvPr/>
          </p:nvSpPr>
          <p:spPr>
            <a:xfrm>
              <a:off x="10911745" y="6061615"/>
              <a:ext cx="769714" cy="791621"/>
            </a:xfrm>
            <a:custGeom>
              <a:avLst/>
              <a:gdLst>
                <a:gd name="connsiteX0" fmla="*/ 769714 w 769714"/>
                <a:gd name="connsiteY0" fmla="*/ 791622 h 791621"/>
                <a:gd name="connsiteX1" fmla="*/ 229647 w 769714"/>
                <a:gd name="connsiteY1" fmla="*/ 791622 h 791621"/>
                <a:gd name="connsiteX2" fmla="*/ 22954 w 769714"/>
                <a:gd name="connsiteY2" fmla="*/ 348709 h 791621"/>
                <a:gd name="connsiteX3" fmla="*/ 141064 w 769714"/>
                <a:gd name="connsiteY3" fmla="*/ 22954 h 791621"/>
                <a:gd name="connsiteX4" fmla="*/ 466820 w 769714"/>
                <a:gd name="connsiteY4" fmla="*/ 141064 h 791621"/>
                <a:gd name="connsiteX5" fmla="*/ 769714 w 769714"/>
                <a:gd name="connsiteY5" fmla="*/ 791622 h 79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714" h="791621">
                  <a:moveTo>
                    <a:pt x="769714" y="791622"/>
                  </a:moveTo>
                  <a:lnTo>
                    <a:pt x="229647" y="791622"/>
                  </a:lnTo>
                  <a:lnTo>
                    <a:pt x="22954" y="348709"/>
                  </a:lnTo>
                  <a:cubicBezTo>
                    <a:pt x="-34196" y="225837"/>
                    <a:pt x="19145" y="80104"/>
                    <a:pt x="141064" y="22954"/>
                  </a:cubicBezTo>
                  <a:cubicBezTo>
                    <a:pt x="263937" y="-34196"/>
                    <a:pt x="409670" y="19144"/>
                    <a:pt x="466820" y="141064"/>
                  </a:cubicBezTo>
                  <a:lnTo>
                    <a:pt x="769714" y="791622"/>
                  </a:lnTo>
                  <a:close/>
                </a:path>
              </a:pathLst>
            </a:custGeom>
            <a:solidFill>
              <a:schemeClr val="accent1">
                <a:alpha val="35000"/>
              </a:schemeClr>
            </a:solidFill>
            <a:ln w="9525" cap="flat">
              <a:noFill/>
              <a:prstDash val="solid"/>
              <a:miter/>
            </a:ln>
          </p:spPr>
          <p:txBody>
            <a:bodyPr rtlCol="0" anchor="ctr"/>
            <a:lstStyle/>
            <a:p>
              <a:endParaRPr lang="lt-LT"/>
            </a:p>
          </p:txBody>
        </p:sp>
        <p:sp>
          <p:nvSpPr>
            <p:cNvPr id="18" name="Freeform: Shape 17">
              <a:extLst>
                <a:ext uri="{FF2B5EF4-FFF2-40B4-BE49-F238E27FC236}">
                  <a16:creationId xmlns:a16="http://schemas.microsoft.com/office/drawing/2014/main" id="{1CCB63ED-DBFC-401A-AA30-CBA26FC737DA}"/>
                </a:ext>
              </a:extLst>
            </p:cNvPr>
            <p:cNvSpPr/>
            <p:nvPr/>
          </p:nvSpPr>
          <p:spPr>
            <a:xfrm>
              <a:off x="11256550" y="5543455"/>
              <a:ext cx="937354" cy="1309781"/>
            </a:xfrm>
            <a:custGeom>
              <a:avLst/>
              <a:gdLst>
                <a:gd name="connsiteX0" fmla="*/ 937355 w 937354"/>
                <a:gd name="connsiteY0" fmla="*/ 1150715 h 1309781"/>
                <a:gd name="connsiteX1" fmla="*/ 937355 w 937354"/>
                <a:gd name="connsiteY1" fmla="*/ 1309782 h 1309781"/>
                <a:gd name="connsiteX2" fmla="*/ 471582 w 937354"/>
                <a:gd name="connsiteY2" fmla="*/ 1309782 h 1309781"/>
                <a:gd name="connsiteX3" fmla="*/ 22954 w 937354"/>
                <a:gd name="connsiteY3" fmla="*/ 348709 h 1309781"/>
                <a:gd name="connsiteX4" fmla="*/ 141065 w 937354"/>
                <a:gd name="connsiteY4" fmla="*/ 22954 h 1309781"/>
                <a:gd name="connsiteX5" fmla="*/ 466820 w 937354"/>
                <a:gd name="connsiteY5" fmla="*/ 141064 h 1309781"/>
                <a:gd name="connsiteX6" fmla="*/ 937355 w 937354"/>
                <a:gd name="connsiteY6" fmla="*/ 1150715 h 130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354" h="1309781">
                  <a:moveTo>
                    <a:pt x="937355" y="1150715"/>
                  </a:moveTo>
                  <a:lnTo>
                    <a:pt x="937355" y="1309782"/>
                  </a:lnTo>
                  <a:lnTo>
                    <a:pt x="471582" y="1309782"/>
                  </a:lnTo>
                  <a:lnTo>
                    <a:pt x="22954" y="348709"/>
                  </a:lnTo>
                  <a:cubicBezTo>
                    <a:pt x="-34196" y="225837"/>
                    <a:pt x="19145" y="80104"/>
                    <a:pt x="141065" y="22954"/>
                  </a:cubicBezTo>
                  <a:cubicBezTo>
                    <a:pt x="263937" y="-34196"/>
                    <a:pt x="409670" y="19144"/>
                    <a:pt x="466820" y="141064"/>
                  </a:cubicBezTo>
                  <a:lnTo>
                    <a:pt x="937355" y="1150715"/>
                  </a:lnTo>
                  <a:close/>
                </a:path>
              </a:pathLst>
            </a:custGeom>
            <a:solidFill>
              <a:schemeClr val="accent2">
                <a:alpha val="40000"/>
              </a:schemeClr>
            </a:solidFill>
            <a:ln w="9525" cap="flat">
              <a:noFill/>
              <a:prstDash val="solid"/>
              <a:miter/>
            </a:ln>
          </p:spPr>
          <p:txBody>
            <a:bodyPr rtlCol="0" anchor="ctr"/>
            <a:lstStyle/>
            <a:p>
              <a:endParaRPr lang="lt-LT"/>
            </a:p>
          </p:txBody>
        </p:sp>
        <p:sp>
          <p:nvSpPr>
            <p:cNvPr id="19" name="Freeform: Shape 18">
              <a:extLst>
                <a:ext uri="{FF2B5EF4-FFF2-40B4-BE49-F238E27FC236}">
                  <a16:creationId xmlns:a16="http://schemas.microsoft.com/office/drawing/2014/main" id="{8E828136-B649-4F59-8DDC-8FBEEAEDD11A}"/>
                </a:ext>
              </a:extLst>
            </p:cNvPr>
            <p:cNvSpPr/>
            <p:nvPr/>
          </p:nvSpPr>
          <p:spPr>
            <a:xfrm>
              <a:off x="11902345" y="5669606"/>
              <a:ext cx="291559" cy="923598"/>
            </a:xfrm>
            <a:custGeom>
              <a:avLst/>
              <a:gdLst>
                <a:gd name="connsiteX0" fmla="*/ 291560 w 291559"/>
                <a:gd name="connsiteY0" fmla="*/ 4436 h 923598"/>
                <a:gd name="connsiteX1" fmla="*/ 291560 w 291559"/>
                <a:gd name="connsiteY1" fmla="*/ 923599 h 923598"/>
                <a:gd name="connsiteX2" fmla="*/ 22954 w 291559"/>
                <a:gd name="connsiteY2" fmla="*/ 348289 h 923598"/>
                <a:gd name="connsiteX3" fmla="*/ 141064 w 291559"/>
                <a:gd name="connsiteY3" fmla="*/ 22534 h 923598"/>
                <a:gd name="connsiteX4" fmla="*/ 291560 w 291559"/>
                <a:gd name="connsiteY4" fmla="*/ 4436 h 923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559" h="923598">
                  <a:moveTo>
                    <a:pt x="291560" y="4436"/>
                  </a:moveTo>
                  <a:lnTo>
                    <a:pt x="291560" y="923599"/>
                  </a:lnTo>
                  <a:lnTo>
                    <a:pt x="22954" y="348289"/>
                  </a:lnTo>
                  <a:cubicBezTo>
                    <a:pt x="-34196" y="225416"/>
                    <a:pt x="19145" y="79684"/>
                    <a:pt x="141064" y="22534"/>
                  </a:cubicBezTo>
                  <a:cubicBezTo>
                    <a:pt x="189642" y="626"/>
                    <a:pt x="242029" y="-5089"/>
                    <a:pt x="291560" y="4436"/>
                  </a:cubicBezTo>
                  <a:close/>
                </a:path>
              </a:pathLst>
            </a:custGeom>
            <a:solidFill>
              <a:schemeClr val="accent2">
                <a:alpha val="40000"/>
              </a:schemeClr>
            </a:solidFill>
            <a:ln w="9525" cap="flat">
              <a:noFill/>
              <a:prstDash val="solid"/>
              <a:miter/>
            </a:ln>
          </p:spPr>
          <p:txBody>
            <a:bodyPr rtlCol="0" anchor="ctr"/>
            <a:lstStyle/>
            <a:p>
              <a:endParaRPr lang="lt-LT"/>
            </a:p>
          </p:txBody>
        </p:sp>
      </p:grpSp>
      <p:sp>
        <p:nvSpPr>
          <p:cNvPr id="2" name="Title 1">
            <a:extLst>
              <a:ext uri="{FF2B5EF4-FFF2-40B4-BE49-F238E27FC236}">
                <a16:creationId xmlns:a16="http://schemas.microsoft.com/office/drawing/2014/main" id="{C7AA1E0C-A3FB-4F32-96A7-8EA6B5A8B07F}"/>
              </a:ext>
            </a:extLst>
          </p:cNvPr>
          <p:cNvSpPr>
            <a:spLocks noGrp="1"/>
          </p:cNvSpPr>
          <p:nvPr>
            <p:ph type="title" hasCustomPrompt="1"/>
          </p:nvPr>
        </p:nvSpPr>
        <p:spPr>
          <a:xfrm>
            <a:off x="473886" y="483074"/>
            <a:ext cx="9691194" cy="964725"/>
          </a:xfrm>
        </p:spPr>
        <p:txBody>
          <a:bodyPr>
            <a:normAutofit/>
          </a:bodyPr>
          <a:lstStyle>
            <a:lvl1pPr>
              <a:defRPr sz="3200"/>
            </a:lvl1pPr>
          </a:lstStyle>
          <a:p>
            <a:r>
              <a:rPr lang="en-US" noProof="0"/>
              <a:t>Title</a:t>
            </a:r>
          </a:p>
        </p:txBody>
      </p:sp>
      <p:sp>
        <p:nvSpPr>
          <p:cNvPr id="9" name="TextBox 8">
            <a:extLst>
              <a:ext uri="{FF2B5EF4-FFF2-40B4-BE49-F238E27FC236}">
                <a16:creationId xmlns:a16="http://schemas.microsoft.com/office/drawing/2014/main" id="{8CCF8E2D-854E-4DDA-B9B6-ABCF41B7EB16}"/>
              </a:ext>
            </a:extLst>
          </p:cNvPr>
          <p:cNvSpPr txBox="1"/>
          <p:nvPr userDrawn="1"/>
        </p:nvSpPr>
        <p:spPr>
          <a:xfrm>
            <a:off x="11655493" y="6374394"/>
            <a:ext cx="40267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181C982-8F56-4D2A-A9DD-C290D28B548C}" type="slidenum">
              <a:rPr lang="lt-LT" sz="1400" smtClean="0">
                <a:latin typeface="+mj-lt"/>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lang="lt-LT" sz="2000">
              <a:latin typeface="+mj-lt"/>
            </a:endParaRPr>
          </a:p>
        </p:txBody>
      </p:sp>
      <p:sp>
        <p:nvSpPr>
          <p:cNvPr id="4" name="Content Placeholder 2">
            <a:extLst>
              <a:ext uri="{FF2B5EF4-FFF2-40B4-BE49-F238E27FC236}">
                <a16:creationId xmlns:a16="http://schemas.microsoft.com/office/drawing/2014/main" id="{4A3DA278-1494-4038-AA96-D22102C1EE9E}"/>
              </a:ext>
            </a:extLst>
          </p:cNvPr>
          <p:cNvSpPr>
            <a:spLocks noGrp="1"/>
          </p:cNvSpPr>
          <p:nvPr>
            <p:ph idx="1" hasCustomPrompt="1"/>
          </p:nvPr>
        </p:nvSpPr>
        <p:spPr>
          <a:xfrm>
            <a:off x="473886" y="1684020"/>
            <a:ext cx="11233104" cy="3825241"/>
          </a:xfrm>
        </p:spPr>
        <p:txBody>
          <a:bodyPr/>
          <a:lstStyle>
            <a:lvl1pPr>
              <a:defRPr>
                <a:sym typeface="Wingdings" panose="05000000000000000000" pitchFamily="2" charset="2"/>
              </a:defRPr>
            </a:lvl1pPr>
            <a:lvl5pPr>
              <a:spcBef>
                <a:spcPts val="1000"/>
              </a:spcBef>
              <a:defRPr/>
            </a:lvl5pPr>
          </a:lstStyle>
          <a:p>
            <a:pPr lvl="0"/>
            <a:r>
              <a:rPr lang="en-US"/>
              <a:t>Text</a:t>
            </a:r>
            <a:r>
              <a:rPr lang="lt-LT"/>
              <a:t></a:t>
            </a:r>
            <a:r>
              <a:rPr lang="en-US"/>
              <a:t>Bullets 1</a:t>
            </a:r>
            <a:r>
              <a:rPr lang="lt-LT"/>
              <a:t></a:t>
            </a:r>
            <a:r>
              <a:rPr lang="en-US"/>
              <a:t>Bullets 2</a:t>
            </a:r>
            <a:r>
              <a:rPr lang="lt-LT"/>
              <a:t></a:t>
            </a:r>
            <a:r>
              <a:rPr lang="en-US"/>
              <a:t>Bullets 3</a:t>
            </a:r>
            <a:r>
              <a:rPr lang="lt-LT"/>
              <a:t> </a:t>
            </a:r>
            <a:r>
              <a:rPr lang="en-US"/>
              <a:t>Title</a:t>
            </a:r>
          </a:p>
          <a:p>
            <a:pPr lvl="1"/>
            <a:r>
              <a:rPr lang="en-US"/>
              <a:t>Second level</a:t>
            </a:r>
          </a:p>
          <a:p>
            <a:pPr lvl="2"/>
            <a:r>
              <a:rPr lang="en-US"/>
              <a:t>Third level</a:t>
            </a:r>
          </a:p>
          <a:p>
            <a:pPr lvl="3"/>
            <a:r>
              <a:rPr lang="en-US"/>
              <a:t>Fourth level</a:t>
            </a:r>
          </a:p>
          <a:p>
            <a:pPr lvl="4"/>
            <a:r>
              <a:rPr lang="en-US"/>
              <a:t>Fifth level</a:t>
            </a:r>
            <a:endParaRPr lang="lt-LT"/>
          </a:p>
        </p:txBody>
      </p:sp>
      <p:sp>
        <p:nvSpPr>
          <p:cNvPr id="6" name="Text Placeholder 17">
            <a:extLst>
              <a:ext uri="{FF2B5EF4-FFF2-40B4-BE49-F238E27FC236}">
                <a16:creationId xmlns:a16="http://schemas.microsoft.com/office/drawing/2014/main" id="{6830EC4A-5953-4AA7-AE30-5F2DB43354DC}"/>
              </a:ext>
            </a:extLst>
          </p:cNvPr>
          <p:cNvSpPr>
            <a:spLocks noGrp="1"/>
          </p:cNvSpPr>
          <p:nvPr>
            <p:ph type="body" sz="quarter" idx="17" hasCustomPrompt="1"/>
          </p:nvPr>
        </p:nvSpPr>
        <p:spPr>
          <a:xfrm>
            <a:off x="473886" y="5821363"/>
            <a:ext cx="5363034" cy="554037"/>
          </a:xfrm>
        </p:spPr>
        <p:txBody>
          <a:bodyPr>
            <a:normAutofit/>
          </a:bodyPr>
          <a:lstStyle>
            <a:lvl1pPr>
              <a:lnSpc>
                <a:spcPct val="100000"/>
              </a:lnSpc>
              <a:buNone/>
              <a:defRPr lang="lt-LT" sz="1200" kern="1200" dirty="0">
                <a:solidFill>
                  <a:schemeClr val="tx1">
                    <a:tint val="75000"/>
                  </a:schemeClr>
                </a:solidFill>
                <a:latin typeface="+mn-lt"/>
                <a:ea typeface="+mn-ea"/>
                <a:cs typeface="+mn-cs"/>
              </a:defRPr>
            </a:lvl1pPr>
          </a:lstStyle>
          <a:p>
            <a:pPr lvl="0"/>
            <a:r>
              <a:rPr lang="en-US"/>
              <a:t>Source:</a:t>
            </a:r>
            <a:endParaRPr lang="lt-LT"/>
          </a:p>
        </p:txBody>
      </p:sp>
      <p:sp>
        <p:nvSpPr>
          <p:cNvPr id="10" name="Text Placeholder 17">
            <a:extLst>
              <a:ext uri="{FF2B5EF4-FFF2-40B4-BE49-F238E27FC236}">
                <a16:creationId xmlns:a16="http://schemas.microsoft.com/office/drawing/2014/main" id="{D76E5456-52EB-4A00-86D1-6C0A790911AE}"/>
              </a:ext>
            </a:extLst>
          </p:cNvPr>
          <p:cNvSpPr>
            <a:spLocks noGrp="1"/>
          </p:cNvSpPr>
          <p:nvPr>
            <p:ph type="body" sz="quarter" idx="18" hasCustomPrompt="1"/>
          </p:nvPr>
        </p:nvSpPr>
        <p:spPr>
          <a:xfrm>
            <a:off x="6355080" y="5821363"/>
            <a:ext cx="5363034" cy="554037"/>
          </a:xfrm>
        </p:spPr>
        <p:txBody>
          <a:bodyPr>
            <a:normAutofit/>
          </a:bodyPr>
          <a:lstStyle>
            <a:lvl1pPr>
              <a:lnSpc>
                <a:spcPct val="100000"/>
              </a:lnSpc>
              <a:buNone/>
              <a:defRPr lang="lt-LT" sz="1200" kern="1200" dirty="0">
                <a:solidFill>
                  <a:schemeClr val="tx1">
                    <a:tint val="75000"/>
                  </a:schemeClr>
                </a:solidFill>
                <a:latin typeface="+mn-lt"/>
                <a:ea typeface="+mn-ea"/>
                <a:cs typeface="+mn-cs"/>
              </a:defRPr>
            </a:lvl1pPr>
          </a:lstStyle>
          <a:p>
            <a:pPr lvl="0"/>
            <a:r>
              <a:rPr lang="en-US"/>
              <a:t>Source:</a:t>
            </a:r>
            <a:endParaRPr lang="lt-LT"/>
          </a:p>
        </p:txBody>
      </p:sp>
      <p:pic>
        <p:nvPicPr>
          <p:cNvPr id="21" name="Graphic 20">
            <a:extLst>
              <a:ext uri="{FF2B5EF4-FFF2-40B4-BE49-F238E27FC236}">
                <a16:creationId xmlns:a16="http://schemas.microsoft.com/office/drawing/2014/main" id="{A216D3BB-CD08-43ED-9E7D-DF774F8BD76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80634" y="434264"/>
            <a:ext cx="1333329" cy="638175"/>
          </a:xfrm>
          <a:prstGeom prst="rect">
            <a:avLst/>
          </a:prstGeom>
        </p:spPr>
      </p:pic>
    </p:spTree>
    <p:extLst>
      <p:ext uri="{BB962C8B-B14F-4D97-AF65-F5344CB8AC3E}">
        <p14:creationId xmlns:p14="http://schemas.microsoft.com/office/powerpoint/2010/main" val="1798854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1 Content placeholde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57F9EA0-71C4-45F5-667C-AA106F22BE51}"/>
              </a:ext>
            </a:extLst>
          </p:cNvPr>
          <p:cNvSpPr/>
          <p:nvPr userDrawn="1"/>
        </p:nvSpPr>
        <p:spPr>
          <a:xfrm>
            <a:off x="0" y="0"/>
            <a:ext cx="12192000" cy="6858000"/>
          </a:xfrm>
          <a:prstGeom prst="rect">
            <a:avLst/>
          </a:prstGeom>
          <a:solidFill>
            <a:srgbClr val="E9F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Graphic 4">
            <a:extLst>
              <a:ext uri="{FF2B5EF4-FFF2-40B4-BE49-F238E27FC236}">
                <a16:creationId xmlns:a16="http://schemas.microsoft.com/office/drawing/2014/main" id="{AFBE95E2-4C3D-451F-9B8A-01A632AB58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54563"/>
            <a:ext cx="809625" cy="676275"/>
          </a:xfrm>
          <a:prstGeom prst="rect">
            <a:avLst/>
          </a:prstGeom>
        </p:spPr>
      </p:pic>
      <p:grpSp>
        <p:nvGrpSpPr>
          <p:cNvPr id="13" name="Graphic 11">
            <a:extLst>
              <a:ext uri="{FF2B5EF4-FFF2-40B4-BE49-F238E27FC236}">
                <a16:creationId xmlns:a16="http://schemas.microsoft.com/office/drawing/2014/main" id="{2F0783E8-F0C3-4C85-B26F-7BF792AFC3F9}"/>
              </a:ext>
            </a:extLst>
          </p:cNvPr>
          <p:cNvGrpSpPr/>
          <p:nvPr/>
        </p:nvGrpSpPr>
        <p:grpSpPr>
          <a:xfrm>
            <a:off x="9439275" y="5548219"/>
            <a:ext cx="2754630" cy="1309781"/>
            <a:chOff x="9439275" y="5543455"/>
            <a:chExt cx="2754630" cy="1309781"/>
          </a:xfrm>
          <a:solidFill>
            <a:schemeClr val="accent1">
              <a:alpha val="40000"/>
            </a:schemeClr>
          </a:solidFill>
        </p:grpSpPr>
        <p:sp>
          <p:nvSpPr>
            <p:cNvPr id="14" name="Freeform: Shape 13">
              <a:extLst>
                <a:ext uri="{FF2B5EF4-FFF2-40B4-BE49-F238E27FC236}">
                  <a16:creationId xmlns:a16="http://schemas.microsoft.com/office/drawing/2014/main" id="{FA1F2849-DC8E-47BA-9BCC-BC3F9B44BC8E}"/>
                </a:ext>
              </a:extLst>
            </p:cNvPr>
            <p:cNvSpPr/>
            <p:nvPr/>
          </p:nvSpPr>
          <p:spPr>
            <a:xfrm>
              <a:off x="9439275" y="6664548"/>
              <a:ext cx="481964" cy="188689"/>
            </a:xfrm>
            <a:custGeom>
              <a:avLst/>
              <a:gdLst>
                <a:gd name="connsiteX0" fmla="*/ 481965 w 481964"/>
                <a:gd name="connsiteY0" fmla="*/ 188689 h 188689"/>
                <a:gd name="connsiteX1" fmla="*/ 0 w 481964"/>
                <a:gd name="connsiteY1" fmla="*/ 188689 h 188689"/>
                <a:gd name="connsiteX2" fmla="*/ 134303 w 481964"/>
                <a:gd name="connsiteY2" fmla="*/ 22954 h 188689"/>
                <a:gd name="connsiteX3" fmla="*/ 460058 w 481964"/>
                <a:gd name="connsiteY3" fmla="*/ 141064 h 188689"/>
                <a:gd name="connsiteX4" fmla="*/ 481965 w 481964"/>
                <a:gd name="connsiteY4" fmla="*/ 188689 h 188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964" h="188689">
                  <a:moveTo>
                    <a:pt x="481965" y="188689"/>
                  </a:moveTo>
                  <a:lnTo>
                    <a:pt x="0" y="188689"/>
                  </a:lnTo>
                  <a:cubicBezTo>
                    <a:pt x="17145" y="118205"/>
                    <a:pt x="63818" y="56292"/>
                    <a:pt x="134303" y="22954"/>
                  </a:cubicBezTo>
                  <a:cubicBezTo>
                    <a:pt x="257175" y="-34196"/>
                    <a:pt x="402908" y="19144"/>
                    <a:pt x="460058" y="141064"/>
                  </a:cubicBezTo>
                  <a:lnTo>
                    <a:pt x="481965" y="188689"/>
                  </a:lnTo>
                  <a:close/>
                </a:path>
              </a:pathLst>
            </a:custGeom>
            <a:solidFill>
              <a:schemeClr val="accent2">
                <a:alpha val="40000"/>
              </a:schemeClr>
            </a:solidFill>
            <a:ln w="9525" cap="flat">
              <a:noFill/>
              <a:prstDash val="solid"/>
              <a:miter/>
            </a:ln>
          </p:spPr>
          <p:txBody>
            <a:bodyPr rtlCol="0" anchor="ctr"/>
            <a:lstStyle/>
            <a:p>
              <a:endParaRPr lang="lt-LT"/>
            </a:p>
          </p:txBody>
        </p:sp>
        <p:sp>
          <p:nvSpPr>
            <p:cNvPr id="15" name="Freeform: Shape 14">
              <a:extLst>
                <a:ext uri="{FF2B5EF4-FFF2-40B4-BE49-F238E27FC236}">
                  <a16:creationId xmlns:a16="http://schemas.microsoft.com/office/drawing/2014/main" id="{7CF2706C-EDF2-4CE0-BAFD-F03F5117130E}"/>
                </a:ext>
              </a:extLst>
            </p:cNvPr>
            <p:cNvSpPr/>
            <p:nvPr/>
          </p:nvSpPr>
          <p:spPr>
            <a:xfrm>
              <a:off x="9882093" y="6371178"/>
              <a:ext cx="625886" cy="482059"/>
            </a:xfrm>
            <a:custGeom>
              <a:avLst/>
              <a:gdLst>
                <a:gd name="connsiteX0" fmla="*/ 625887 w 625886"/>
                <a:gd name="connsiteY0" fmla="*/ 482059 h 482059"/>
                <a:gd name="connsiteX1" fmla="*/ 85819 w 625886"/>
                <a:gd name="connsiteY1" fmla="*/ 482059 h 482059"/>
                <a:gd name="connsiteX2" fmla="*/ 22954 w 625886"/>
                <a:gd name="connsiteY2" fmla="*/ 347757 h 482059"/>
                <a:gd name="connsiteX3" fmla="*/ 141064 w 625886"/>
                <a:gd name="connsiteY3" fmla="*/ 22954 h 482059"/>
                <a:gd name="connsiteX4" fmla="*/ 466819 w 625886"/>
                <a:gd name="connsiteY4" fmla="*/ 141064 h 482059"/>
                <a:gd name="connsiteX5" fmla="*/ 625887 w 625886"/>
                <a:gd name="connsiteY5" fmla="*/ 482059 h 48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886" h="482059">
                  <a:moveTo>
                    <a:pt x="625887" y="482059"/>
                  </a:moveTo>
                  <a:lnTo>
                    <a:pt x="85819" y="482059"/>
                  </a:lnTo>
                  <a:lnTo>
                    <a:pt x="22954" y="347757"/>
                  </a:lnTo>
                  <a:cubicBezTo>
                    <a:pt x="-34196" y="224884"/>
                    <a:pt x="19144" y="80104"/>
                    <a:pt x="141064" y="22954"/>
                  </a:cubicBezTo>
                  <a:cubicBezTo>
                    <a:pt x="263937" y="-34196"/>
                    <a:pt x="409669" y="19144"/>
                    <a:pt x="466819" y="141064"/>
                  </a:cubicBezTo>
                  <a:lnTo>
                    <a:pt x="625887" y="482059"/>
                  </a:lnTo>
                  <a:close/>
                </a:path>
              </a:pathLst>
            </a:custGeom>
            <a:solidFill>
              <a:schemeClr val="accent1">
                <a:alpha val="35000"/>
              </a:schemeClr>
            </a:solidFill>
            <a:ln w="9525" cap="flat">
              <a:noFill/>
              <a:prstDash val="solid"/>
              <a:miter/>
            </a:ln>
          </p:spPr>
          <p:txBody>
            <a:bodyPr rtlCol="0" anchor="ctr"/>
            <a:lstStyle/>
            <a:p>
              <a:endParaRPr lang="lt-LT"/>
            </a:p>
          </p:txBody>
        </p:sp>
        <p:sp>
          <p:nvSpPr>
            <p:cNvPr id="16" name="Freeform: Shape 15">
              <a:extLst>
                <a:ext uri="{FF2B5EF4-FFF2-40B4-BE49-F238E27FC236}">
                  <a16:creationId xmlns:a16="http://schemas.microsoft.com/office/drawing/2014/main" id="{FDA862E2-583C-4EDA-ADBE-262A254AE92D}"/>
                </a:ext>
              </a:extLst>
            </p:cNvPr>
            <p:cNvSpPr/>
            <p:nvPr/>
          </p:nvSpPr>
          <p:spPr>
            <a:xfrm>
              <a:off x="10513600" y="6466428"/>
              <a:ext cx="581119" cy="386809"/>
            </a:xfrm>
            <a:custGeom>
              <a:avLst/>
              <a:gdLst>
                <a:gd name="connsiteX0" fmla="*/ 581120 w 581119"/>
                <a:gd name="connsiteY0" fmla="*/ 386809 h 386809"/>
                <a:gd name="connsiteX1" fmla="*/ 41052 w 581119"/>
                <a:gd name="connsiteY1" fmla="*/ 386809 h 386809"/>
                <a:gd name="connsiteX2" fmla="*/ 22954 w 581119"/>
                <a:gd name="connsiteY2" fmla="*/ 348709 h 386809"/>
                <a:gd name="connsiteX3" fmla="*/ 141064 w 581119"/>
                <a:gd name="connsiteY3" fmla="*/ 22954 h 386809"/>
                <a:gd name="connsiteX4" fmla="*/ 466820 w 581119"/>
                <a:gd name="connsiteY4" fmla="*/ 141064 h 386809"/>
                <a:gd name="connsiteX5" fmla="*/ 581120 w 581119"/>
                <a:gd name="connsiteY5" fmla="*/ 386809 h 38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119" h="386809">
                  <a:moveTo>
                    <a:pt x="581120" y="386809"/>
                  </a:moveTo>
                  <a:lnTo>
                    <a:pt x="41052" y="386809"/>
                  </a:lnTo>
                  <a:lnTo>
                    <a:pt x="22954" y="348709"/>
                  </a:lnTo>
                  <a:cubicBezTo>
                    <a:pt x="-34196" y="225837"/>
                    <a:pt x="19145" y="80104"/>
                    <a:pt x="141064" y="22954"/>
                  </a:cubicBezTo>
                  <a:cubicBezTo>
                    <a:pt x="263937" y="-34196"/>
                    <a:pt x="409670" y="19144"/>
                    <a:pt x="466820" y="141064"/>
                  </a:cubicBezTo>
                  <a:lnTo>
                    <a:pt x="581120" y="386809"/>
                  </a:lnTo>
                  <a:close/>
                </a:path>
              </a:pathLst>
            </a:custGeom>
            <a:solidFill>
              <a:schemeClr val="accent2">
                <a:alpha val="40000"/>
              </a:schemeClr>
            </a:solidFill>
            <a:ln w="9525" cap="flat">
              <a:noFill/>
              <a:prstDash val="solid"/>
              <a:miter/>
            </a:ln>
          </p:spPr>
          <p:txBody>
            <a:bodyPr rtlCol="0" anchor="ctr"/>
            <a:lstStyle/>
            <a:p>
              <a:endParaRPr lang="lt-LT"/>
            </a:p>
          </p:txBody>
        </p:sp>
        <p:sp>
          <p:nvSpPr>
            <p:cNvPr id="17" name="Freeform: Shape 16">
              <a:extLst>
                <a:ext uri="{FF2B5EF4-FFF2-40B4-BE49-F238E27FC236}">
                  <a16:creationId xmlns:a16="http://schemas.microsoft.com/office/drawing/2014/main" id="{99113187-8F38-44B2-884A-67ED4710FD52}"/>
                </a:ext>
              </a:extLst>
            </p:cNvPr>
            <p:cNvSpPr/>
            <p:nvPr/>
          </p:nvSpPr>
          <p:spPr>
            <a:xfrm>
              <a:off x="10911745" y="6061615"/>
              <a:ext cx="769714" cy="791621"/>
            </a:xfrm>
            <a:custGeom>
              <a:avLst/>
              <a:gdLst>
                <a:gd name="connsiteX0" fmla="*/ 769714 w 769714"/>
                <a:gd name="connsiteY0" fmla="*/ 791622 h 791621"/>
                <a:gd name="connsiteX1" fmla="*/ 229647 w 769714"/>
                <a:gd name="connsiteY1" fmla="*/ 791622 h 791621"/>
                <a:gd name="connsiteX2" fmla="*/ 22954 w 769714"/>
                <a:gd name="connsiteY2" fmla="*/ 348709 h 791621"/>
                <a:gd name="connsiteX3" fmla="*/ 141064 w 769714"/>
                <a:gd name="connsiteY3" fmla="*/ 22954 h 791621"/>
                <a:gd name="connsiteX4" fmla="*/ 466820 w 769714"/>
                <a:gd name="connsiteY4" fmla="*/ 141064 h 791621"/>
                <a:gd name="connsiteX5" fmla="*/ 769714 w 769714"/>
                <a:gd name="connsiteY5" fmla="*/ 791622 h 79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714" h="791621">
                  <a:moveTo>
                    <a:pt x="769714" y="791622"/>
                  </a:moveTo>
                  <a:lnTo>
                    <a:pt x="229647" y="791622"/>
                  </a:lnTo>
                  <a:lnTo>
                    <a:pt x="22954" y="348709"/>
                  </a:lnTo>
                  <a:cubicBezTo>
                    <a:pt x="-34196" y="225837"/>
                    <a:pt x="19145" y="80104"/>
                    <a:pt x="141064" y="22954"/>
                  </a:cubicBezTo>
                  <a:cubicBezTo>
                    <a:pt x="263937" y="-34196"/>
                    <a:pt x="409670" y="19144"/>
                    <a:pt x="466820" y="141064"/>
                  </a:cubicBezTo>
                  <a:lnTo>
                    <a:pt x="769714" y="791622"/>
                  </a:lnTo>
                  <a:close/>
                </a:path>
              </a:pathLst>
            </a:custGeom>
            <a:solidFill>
              <a:schemeClr val="accent1">
                <a:alpha val="35000"/>
              </a:schemeClr>
            </a:solidFill>
            <a:ln w="9525" cap="flat">
              <a:noFill/>
              <a:prstDash val="solid"/>
              <a:miter/>
            </a:ln>
          </p:spPr>
          <p:txBody>
            <a:bodyPr rtlCol="0" anchor="ctr"/>
            <a:lstStyle/>
            <a:p>
              <a:endParaRPr lang="lt-LT"/>
            </a:p>
          </p:txBody>
        </p:sp>
        <p:sp>
          <p:nvSpPr>
            <p:cNvPr id="18" name="Freeform: Shape 17">
              <a:extLst>
                <a:ext uri="{FF2B5EF4-FFF2-40B4-BE49-F238E27FC236}">
                  <a16:creationId xmlns:a16="http://schemas.microsoft.com/office/drawing/2014/main" id="{1CCB63ED-DBFC-401A-AA30-CBA26FC737DA}"/>
                </a:ext>
              </a:extLst>
            </p:cNvPr>
            <p:cNvSpPr/>
            <p:nvPr/>
          </p:nvSpPr>
          <p:spPr>
            <a:xfrm>
              <a:off x="11256550" y="5543455"/>
              <a:ext cx="937354" cy="1309781"/>
            </a:xfrm>
            <a:custGeom>
              <a:avLst/>
              <a:gdLst>
                <a:gd name="connsiteX0" fmla="*/ 937355 w 937354"/>
                <a:gd name="connsiteY0" fmla="*/ 1150715 h 1309781"/>
                <a:gd name="connsiteX1" fmla="*/ 937355 w 937354"/>
                <a:gd name="connsiteY1" fmla="*/ 1309782 h 1309781"/>
                <a:gd name="connsiteX2" fmla="*/ 471582 w 937354"/>
                <a:gd name="connsiteY2" fmla="*/ 1309782 h 1309781"/>
                <a:gd name="connsiteX3" fmla="*/ 22954 w 937354"/>
                <a:gd name="connsiteY3" fmla="*/ 348709 h 1309781"/>
                <a:gd name="connsiteX4" fmla="*/ 141065 w 937354"/>
                <a:gd name="connsiteY4" fmla="*/ 22954 h 1309781"/>
                <a:gd name="connsiteX5" fmla="*/ 466820 w 937354"/>
                <a:gd name="connsiteY5" fmla="*/ 141064 h 1309781"/>
                <a:gd name="connsiteX6" fmla="*/ 937355 w 937354"/>
                <a:gd name="connsiteY6" fmla="*/ 1150715 h 130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354" h="1309781">
                  <a:moveTo>
                    <a:pt x="937355" y="1150715"/>
                  </a:moveTo>
                  <a:lnTo>
                    <a:pt x="937355" y="1309782"/>
                  </a:lnTo>
                  <a:lnTo>
                    <a:pt x="471582" y="1309782"/>
                  </a:lnTo>
                  <a:lnTo>
                    <a:pt x="22954" y="348709"/>
                  </a:lnTo>
                  <a:cubicBezTo>
                    <a:pt x="-34196" y="225837"/>
                    <a:pt x="19145" y="80104"/>
                    <a:pt x="141065" y="22954"/>
                  </a:cubicBezTo>
                  <a:cubicBezTo>
                    <a:pt x="263937" y="-34196"/>
                    <a:pt x="409670" y="19144"/>
                    <a:pt x="466820" y="141064"/>
                  </a:cubicBezTo>
                  <a:lnTo>
                    <a:pt x="937355" y="1150715"/>
                  </a:lnTo>
                  <a:close/>
                </a:path>
              </a:pathLst>
            </a:custGeom>
            <a:solidFill>
              <a:schemeClr val="accent2">
                <a:alpha val="40000"/>
              </a:schemeClr>
            </a:solidFill>
            <a:ln w="9525" cap="flat">
              <a:noFill/>
              <a:prstDash val="solid"/>
              <a:miter/>
            </a:ln>
          </p:spPr>
          <p:txBody>
            <a:bodyPr rtlCol="0" anchor="ctr"/>
            <a:lstStyle/>
            <a:p>
              <a:endParaRPr lang="lt-LT"/>
            </a:p>
          </p:txBody>
        </p:sp>
        <p:sp>
          <p:nvSpPr>
            <p:cNvPr id="19" name="Freeform: Shape 18">
              <a:extLst>
                <a:ext uri="{FF2B5EF4-FFF2-40B4-BE49-F238E27FC236}">
                  <a16:creationId xmlns:a16="http://schemas.microsoft.com/office/drawing/2014/main" id="{8E828136-B649-4F59-8DDC-8FBEEAEDD11A}"/>
                </a:ext>
              </a:extLst>
            </p:cNvPr>
            <p:cNvSpPr/>
            <p:nvPr/>
          </p:nvSpPr>
          <p:spPr>
            <a:xfrm>
              <a:off x="11902345" y="5669606"/>
              <a:ext cx="291559" cy="923598"/>
            </a:xfrm>
            <a:custGeom>
              <a:avLst/>
              <a:gdLst>
                <a:gd name="connsiteX0" fmla="*/ 291560 w 291559"/>
                <a:gd name="connsiteY0" fmla="*/ 4436 h 923598"/>
                <a:gd name="connsiteX1" fmla="*/ 291560 w 291559"/>
                <a:gd name="connsiteY1" fmla="*/ 923599 h 923598"/>
                <a:gd name="connsiteX2" fmla="*/ 22954 w 291559"/>
                <a:gd name="connsiteY2" fmla="*/ 348289 h 923598"/>
                <a:gd name="connsiteX3" fmla="*/ 141064 w 291559"/>
                <a:gd name="connsiteY3" fmla="*/ 22534 h 923598"/>
                <a:gd name="connsiteX4" fmla="*/ 291560 w 291559"/>
                <a:gd name="connsiteY4" fmla="*/ 4436 h 923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559" h="923598">
                  <a:moveTo>
                    <a:pt x="291560" y="4436"/>
                  </a:moveTo>
                  <a:lnTo>
                    <a:pt x="291560" y="923599"/>
                  </a:lnTo>
                  <a:lnTo>
                    <a:pt x="22954" y="348289"/>
                  </a:lnTo>
                  <a:cubicBezTo>
                    <a:pt x="-34196" y="225416"/>
                    <a:pt x="19145" y="79684"/>
                    <a:pt x="141064" y="22534"/>
                  </a:cubicBezTo>
                  <a:cubicBezTo>
                    <a:pt x="189642" y="626"/>
                    <a:pt x="242029" y="-5089"/>
                    <a:pt x="291560" y="4436"/>
                  </a:cubicBezTo>
                  <a:close/>
                </a:path>
              </a:pathLst>
            </a:custGeom>
            <a:solidFill>
              <a:schemeClr val="accent2">
                <a:alpha val="40000"/>
              </a:schemeClr>
            </a:solidFill>
            <a:ln w="9525" cap="flat">
              <a:noFill/>
              <a:prstDash val="solid"/>
              <a:miter/>
            </a:ln>
          </p:spPr>
          <p:txBody>
            <a:bodyPr rtlCol="0" anchor="ctr"/>
            <a:lstStyle/>
            <a:p>
              <a:endParaRPr lang="lt-LT"/>
            </a:p>
          </p:txBody>
        </p:sp>
      </p:grpSp>
      <p:sp>
        <p:nvSpPr>
          <p:cNvPr id="2" name="Title 1">
            <a:extLst>
              <a:ext uri="{FF2B5EF4-FFF2-40B4-BE49-F238E27FC236}">
                <a16:creationId xmlns:a16="http://schemas.microsoft.com/office/drawing/2014/main" id="{C7AA1E0C-A3FB-4F32-96A7-8EA6B5A8B07F}"/>
              </a:ext>
            </a:extLst>
          </p:cNvPr>
          <p:cNvSpPr>
            <a:spLocks noGrp="1"/>
          </p:cNvSpPr>
          <p:nvPr>
            <p:ph type="title" hasCustomPrompt="1"/>
          </p:nvPr>
        </p:nvSpPr>
        <p:spPr>
          <a:xfrm>
            <a:off x="473886" y="483074"/>
            <a:ext cx="9691194" cy="964725"/>
          </a:xfrm>
        </p:spPr>
        <p:txBody>
          <a:bodyPr>
            <a:normAutofit/>
          </a:bodyPr>
          <a:lstStyle>
            <a:lvl1pPr>
              <a:defRPr sz="3200"/>
            </a:lvl1pPr>
          </a:lstStyle>
          <a:p>
            <a:r>
              <a:rPr lang="en-US" noProof="0"/>
              <a:t>Title</a:t>
            </a:r>
          </a:p>
        </p:txBody>
      </p:sp>
      <p:sp>
        <p:nvSpPr>
          <p:cNvPr id="9" name="TextBox 8">
            <a:extLst>
              <a:ext uri="{FF2B5EF4-FFF2-40B4-BE49-F238E27FC236}">
                <a16:creationId xmlns:a16="http://schemas.microsoft.com/office/drawing/2014/main" id="{8CCF8E2D-854E-4DDA-B9B6-ABCF41B7EB16}"/>
              </a:ext>
            </a:extLst>
          </p:cNvPr>
          <p:cNvSpPr txBox="1"/>
          <p:nvPr userDrawn="1"/>
        </p:nvSpPr>
        <p:spPr>
          <a:xfrm>
            <a:off x="11655493" y="6374394"/>
            <a:ext cx="40267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181C982-8F56-4D2A-A9DD-C290D28B548C}" type="slidenum">
              <a:rPr lang="lt-LT" sz="1400" smtClean="0">
                <a:latin typeface="+mj-lt"/>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lang="lt-LT" sz="2000">
              <a:latin typeface="+mj-lt"/>
            </a:endParaRPr>
          </a:p>
        </p:txBody>
      </p:sp>
      <p:sp>
        <p:nvSpPr>
          <p:cNvPr id="4" name="Content Placeholder 2">
            <a:extLst>
              <a:ext uri="{FF2B5EF4-FFF2-40B4-BE49-F238E27FC236}">
                <a16:creationId xmlns:a16="http://schemas.microsoft.com/office/drawing/2014/main" id="{4A3DA278-1494-4038-AA96-D22102C1EE9E}"/>
              </a:ext>
            </a:extLst>
          </p:cNvPr>
          <p:cNvSpPr>
            <a:spLocks noGrp="1"/>
          </p:cNvSpPr>
          <p:nvPr>
            <p:ph idx="1" hasCustomPrompt="1"/>
          </p:nvPr>
        </p:nvSpPr>
        <p:spPr>
          <a:xfrm>
            <a:off x="473886" y="1684020"/>
            <a:ext cx="11233104" cy="3825241"/>
          </a:xfrm>
        </p:spPr>
        <p:txBody>
          <a:bodyPr/>
          <a:lstStyle>
            <a:lvl1pPr>
              <a:defRPr>
                <a:sym typeface="Wingdings" panose="05000000000000000000" pitchFamily="2" charset="2"/>
              </a:defRPr>
            </a:lvl1pPr>
            <a:lvl5pPr>
              <a:spcBef>
                <a:spcPts val="1000"/>
              </a:spcBef>
              <a:defRPr/>
            </a:lvl5pPr>
          </a:lstStyle>
          <a:p>
            <a:pPr lvl="0"/>
            <a:r>
              <a:rPr lang="en-US"/>
              <a:t>Text</a:t>
            </a:r>
            <a:r>
              <a:rPr lang="lt-LT"/>
              <a:t></a:t>
            </a:r>
            <a:r>
              <a:rPr lang="en-US"/>
              <a:t>Bullets 1</a:t>
            </a:r>
            <a:r>
              <a:rPr lang="lt-LT"/>
              <a:t></a:t>
            </a:r>
            <a:r>
              <a:rPr lang="en-US"/>
              <a:t>Bullets 2</a:t>
            </a:r>
            <a:r>
              <a:rPr lang="lt-LT"/>
              <a:t></a:t>
            </a:r>
            <a:r>
              <a:rPr lang="en-US"/>
              <a:t>Bullets 3</a:t>
            </a:r>
            <a:r>
              <a:rPr lang="lt-LT"/>
              <a:t> </a:t>
            </a:r>
            <a:r>
              <a:rPr lang="en-US"/>
              <a:t>Title</a:t>
            </a:r>
          </a:p>
          <a:p>
            <a:pPr lvl="1"/>
            <a:r>
              <a:rPr lang="en-US"/>
              <a:t>Second level</a:t>
            </a:r>
          </a:p>
          <a:p>
            <a:pPr lvl="2"/>
            <a:r>
              <a:rPr lang="en-US"/>
              <a:t>Third level</a:t>
            </a:r>
          </a:p>
          <a:p>
            <a:pPr lvl="3"/>
            <a:r>
              <a:rPr lang="en-US"/>
              <a:t>Fourth level</a:t>
            </a:r>
          </a:p>
          <a:p>
            <a:pPr lvl="4"/>
            <a:r>
              <a:rPr lang="en-US"/>
              <a:t>Fifth level</a:t>
            </a:r>
            <a:endParaRPr lang="lt-LT"/>
          </a:p>
        </p:txBody>
      </p:sp>
      <p:sp>
        <p:nvSpPr>
          <p:cNvPr id="6" name="Text Placeholder 17">
            <a:extLst>
              <a:ext uri="{FF2B5EF4-FFF2-40B4-BE49-F238E27FC236}">
                <a16:creationId xmlns:a16="http://schemas.microsoft.com/office/drawing/2014/main" id="{6830EC4A-5953-4AA7-AE30-5F2DB43354DC}"/>
              </a:ext>
            </a:extLst>
          </p:cNvPr>
          <p:cNvSpPr>
            <a:spLocks noGrp="1"/>
          </p:cNvSpPr>
          <p:nvPr>
            <p:ph type="body" sz="quarter" idx="17" hasCustomPrompt="1"/>
          </p:nvPr>
        </p:nvSpPr>
        <p:spPr>
          <a:xfrm>
            <a:off x="473886" y="5821363"/>
            <a:ext cx="5363034" cy="554037"/>
          </a:xfrm>
        </p:spPr>
        <p:txBody>
          <a:bodyPr>
            <a:normAutofit/>
          </a:bodyPr>
          <a:lstStyle>
            <a:lvl1pPr>
              <a:lnSpc>
                <a:spcPct val="100000"/>
              </a:lnSpc>
              <a:buNone/>
              <a:defRPr lang="lt-LT" sz="1200" kern="1200" dirty="0">
                <a:solidFill>
                  <a:schemeClr val="tx1">
                    <a:tint val="75000"/>
                  </a:schemeClr>
                </a:solidFill>
                <a:latin typeface="+mn-lt"/>
                <a:ea typeface="+mn-ea"/>
                <a:cs typeface="+mn-cs"/>
              </a:defRPr>
            </a:lvl1pPr>
          </a:lstStyle>
          <a:p>
            <a:pPr lvl="0"/>
            <a:r>
              <a:rPr lang="en-US"/>
              <a:t>Source:</a:t>
            </a:r>
            <a:endParaRPr lang="lt-LT"/>
          </a:p>
        </p:txBody>
      </p:sp>
      <p:sp>
        <p:nvSpPr>
          <p:cNvPr id="10" name="Text Placeholder 17">
            <a:extLst>
              <a:ext uri="{FF2B5EF4-FFF2-40B4-BE49-F238E27FC236}">
                <a16:creationId xmlns:a16="http://schemas.microsoft.com/office/drawing/2014/main" id="{D76E5456-52EB-4A00-86D1-6C0A790911AE}"/>
              </a:ext>
            </a:extLst>
          </p:cNvPr>
          <p:cNvSpPr>
            <a:spLocks noGrp="1"/>
          </p:cNvSpPr>
          <p:nvPr>
            <p:ph type="body" sz="quarter" idx="18" hasCustomPrompt="1"/>
          </p:nvPr>
        </p:nvSpPr>
        <p:spPr>
          <a:xfrm>
            <a:off x="6355080" y="5821363"/>
            <a:ext cx="5363034" cy="554037"/>
          </a:xfrm>
        </p:spPr>
        <p:txBody>
          <a:bodyPr>
            <a:normAutofit/>
          </a:bodyPr>
          <a:lstStyle>
            <a:lvl1pPr>
              <a:lnSpc>
                <a:spcPct val="100000"/>
              </a:lnSpc>
              <a:buNone/>
              <a:defRPr lang="lt-LT" sz="1200" kern="1200" dirty="0">
                <a:solidFill>
                  <a:schemeClr val="tx1">
                    <a:tint val="75000"/>
                  </a:schemeClr>
                </a:solidFill>
                <a:latin typeface="+mn-lt"/>
                <a:ea typeface="+mn-ea"/>
                <a:cs typeface="+mn-cs"/>
              </a:defRPr>
            </a:lvl1pPr>
          </a:lstStyle>
          <a:p>
            <a:pPr lvl="0"/>
            <a:r>
              <a:rPr lang="en-US"/>
              <a:t>Source:</a:t>
            </a:r>
            <a:endParaRPr lang="lt-LT"/>
          </a:p>
        </p:txBody>
      </p:sp>
      <p:pic>
        <p:nvPicPr>
          <p:cNvPr id="21" name="Graphic 20">
            <a:extLst>
              <a:ext uri="{FF2B5EF4-FFF2-40B4-BE49-F238E27FC236}">
                <a16:creationId xmlns:a16="http://schemas.microsoft.com/office/drawing/2014/main" id="{A216D3BB-CD08-43ED-9E7D-DF774F8BD76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80634" y="434264"/>
            <a:ext cx="1333329" cy="638175"/>
          </a:xfrm>
          <a:prstGeom prst="rect">
            <a:avLst/>
          </a:prstGeom>
        </p:spPr>
      </p:pic>
    </p:spTree>
    <p:extLst>
      <p:ext uri="{BB962C8B-B14F-4D97-AF65-F5344CB8AC3E}">
        <p14:creationId xmlns:p14="http://schemas.microsoft.com/office/powerpoint/2010/main" val="2691323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ntent placeholders">
    <p:bg>
      <p:bgPr>
        <a:solidFill>
          <a:schemeClr val="bg1"/>
        </a:solidFill>
        <a:effectLst/>
      </p:bgPr>
    </p:bg>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A4C4E1CC-2629-4052-95BE-47BAFD0B1B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54563"/>
            <a:ext cx="809625" cy="676275"/>
          </a:xfrm>
          <a:prstGeom prst="rect">
            <a:avLst/>
          </a:prstGeom>
        </p:spPr>
      </p:pic>
      <p:grpSp>
        <p:nvGrpSpPr>
          <p:cNvPr id="21" name="Graphic 11">
            <a:extLst>
              <a:ext uri="{FF2B5EF4-FFF2-40B4-BE49-F238E27FC236}">
                <a16:creationId xmlns:a16="http://schemas.microsoft.com/office/drawing/2014/main" id="{A9C5F64A-DEAF-4A37-BF72-4946C9BCE414}"/>
              </a:ext>
            </a:extLst>
          </p:cNvPr>
          <p:cNvGrpSpPr/>
          <p:nvPr userDrawn="1"/>
        </p:nvGrpSpPr>
        <p:grpSpPr>
          <a:xfrm>
            <a:off x="9439275" y="5548219"/>
            <a:ext cx="2754630" cy="1309781"/>
            <a:chOff x="9439275" y="5543455"/>
            <a:chExt cx="2754630" cy="1309781"/>
          </a:xfrm>
          <a:solidFill>
            <a:schemeClr val="accent1">
              <a:alpha val="40000"/>
            </a:schemeClr>
          </a:solidFill>
        </p:grpSpPr>
        <p:sp>
          <p:nvSpPr>
            <p:cNvPr id="22" name="Freeform: Shape 21">
              <a:extLst>
                <a:ext uri="{FF2B5EF4-FFF2-40B4-BE49-F238E27FC236}">
                  <a16:creationId xmlns:a16="http://schemas.microsoft.com/office/drawing/2014/main" id="{FF01E886-F21B-4D22-BD4A-DF1A6EAB60BB}"/>
                </a:ext>
              </a:extLst>
            </p:cNvPr>
            <p:cNvSpPr/>
            <p:nvPr/>
          </p:nvSpPr>
          <p:spPr>
            <a:xfrm>
              <a:off x="9439275" y="6664548"/>
              <a:ext cx="481964" cy="188689"/>
            </a:xfrm>
            <a:custGeom>
              <a:avLst/>
              <a:gdLst>
                <a:gd name="connsiteX0" fmla="*/ 481965 w 481964"/>
                <a:gd name="connsiteY0" fmla="*/ 188689 h 188689"/>
                <a:gd name="connsiteX1" fmla="*/ 0 w 481964"/>
                <a:gd name="connsiteY1" fmla="*/ 188689 h 188689"/>
                <a:gd name="connsiteX2" fmla="*/ 134303 w 481964"/>
                <a:gd name="connsiteY2" fmla="*/ 22954 h 188689"/>
                <a:gd name="connsiteX3" fmla="*/ 460058 w 481964"/>
                <a:gd name="connsiteY3" fmla="*/ 141064 h 188689"/>
                <a:gd name="connsiteX4" fmla="*/ 481965 w 481964"/>
                <a:gd name="connsiteY4" fmla="*/ 188689 h 188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964" h="188689">
                  <a:moveTo>
                    <a:pt x="481965" y="188689"/>
                  </a:moveTo>
                  <a:lnTo>
                    <a:pt x="0" y="188689"/>
                  </a:lnTo>
                  <a:cubicBezTo>
                    <a:pt x="17145" y="118205"/>
                    <a:pt x="63818" y="56292"/>
                    <a:pt x="134303" y="22954"/>
                  </a:cubicBezTo>
                  <a:cubicBezTo>
                    <a:pt x="257175" y="-34196"/>
                    <a:pt x="402908" y="19144"/>
                    <a:pt x="460058" y="141064"/>
                  </a:cubicBezTo>
                  <a:lnTo>
                    <a:pt x="481965" y="188689"/>
                  </a:lnTo>
                  <a:close/>
                </a:path>
              </a:pathLst>
            </a:custGeom>
            <a:solidFill>
              <a:schemeClr val="accent2">
                <a:alpha val="40000"/>
              </a:schemeClr>
            </a:solidFill>
            <a:ln w="9525" cap="flat">
              <a:noFill/>
              <a:prstDash val="solid"/>
              <a:miter/>
            </a:ln>
          </p:spPr>
          <p:txBody>
            <a:bodyPr rtlCol="0" anchor="ctr"/>
            <a:lstStyle/>
            <a:p>
              <a:endParaRPr lang="lt-LT"/>
            </a:p>
          </p:txBody>
        </p:sp>
        <p:sp>
          <p:nvSpPr>
            <p:cNvPr id="23" name="Freeform: Shape 22">
              <a:extLst>
                <a:ext uri="{FF2B5EF4-FFF2-40B4-BE49-F238E27FC236}">
                  <a16:creationId xmlns:a16="http://schemas.microsoft.com/office/drawing/2014/main" id="{DE284DD6-F55C-4B0A-AE64-A8DB4A509734}"/>
                </a:ext>
              </a:extLst>
            </p:cNvPr>
            <p:cNvSpPr/>
            <p:nvPr/>
          </p:nvSpPr>
          <p:spPr>
            <a:xfrm>
              <a:off x="9882093" y="6371178"/>
              <a:ext cx="625886" cy="482059"/>
            </a:xfrm>
            <a:custGeom>
              <a:avLst/>
              <a:gdLst>
                <a:gd name="connsiteX0" fmla="*/ 625887 w 625886"/>
                <a:gd name="connsiteY0" fmla="*/ 482059 h 482059"/>
                <a:gd name="connsiteX1" fmla="*/ 85819 w 625886"/>
                <a:gd name="connsiteY1" fmla="*/ 482059 h 482059"/>
                <a:gd name="connsiteX2" fmla="*/ 22954 w 625886"/>
                <a:gd name="connsiteY2" fmla="*/ 347757 h 482059"/>
                <a:gd name="connsiteX3" fmla="*/ 141064 w 625886"/>
                <a:gd name="connsiteY3" fmla="*/ 22954 h 482059"/>
                <a:gd name="connsiteX4" fmla="*/ 466819 w 625886"/>
                <a:gd name="connsiteY4" fmla="*/ 141064 h 482059"/>
                <a:gd name="connsiteX5" fmla="*/ 625887 w 625886"/>
                <a:gd name="connsiteY5" fmla="*/ 482059 h 48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886" h="482059">
                  <a:moveTo>
                    <a:pt x="625887" y="482059"/>
                  </a:moveTo>
                  <a:lnTo>
                    <a:pt x="85819" y="482059"/>
                  </a:lnTo>
                  <a:lnTo>
                    <a:pt x="22954" y="347757"/>
                  </a:lnTo>
                  <a:cubicBezTo>
                    <a:pt x="-34196" y="224884"/>
                    <a:pt x="19144" y="80104"/>
                    <a:pt x="141064" y="22954"/>
                  </a:cubicBezTo>
                  <a:cubicBezTo>
                    <a:pt x="263937" y="-34196"/>
                    <a:pt x="409669" y="19144"/>
                    <a:pt x="466819" y="141064"/>
                  </a:cubicBezTo>
                  <a:lnTo>
                    <a:pt x="625887" y="482059"/>
                  </a:lnTo>
                  <a:close/>
                </a:path>
              </a:pathLst>
            </a:custGeom>
            <a:solidFill>
              <a:schemeClr val="accent1">
                <a:alpha val="35000"/>
              </a:schemeClr>
            </a:solidFill>
            <a:ln w="9525" cap="flat">
              <a:noFill/>
              <a:prstDash val="solid"/>
              <a:miter/>
            </a:ln>
          </p:spPr>
          <p:txBody>
            <a:bodyPr rtlCol="0" anchor="ctr"/>
            <a:lstStyle/>
            <a:p>
              <a:endParaRPr lang="lt-LT"/>
            </a:p>
          </p:txBody>
        </p:sp>
        <p:sp>
          <p:nvSpPr>
            <p:cNvPr id="24" name="Freeform: Shape 23">
              <a:extLst>
                <a:ext uri="{FF2B5EF4-FFF2-40B4-BE49-F238E27FC236}">
                  <a16:creationId xmlns:a16="http://schemas.microsoft.com/office/drawing/2014/main" id="{F64EB43B-C544-40EB-88B8-1E281DAD4705}"/>
                </a:ext>
              </a:extLst>
            </p:cNvPr>
            <p:cNvSpPr/>
            <p:nvPr/>
          </p:nvSpPr>
          <p:spPr>
            <a:xfrm>
              <a:off x="10513600" y="6466428"/>
              <a:ext cx="581119" cy="386809"/>
            </a:xfrm>
            <a:custGeom>
              <a:avLst/>
              <a:gdLst>
                <a:gd name="connsiteX0" fmla="*/ 581120 w 581119"/>
                <a:gd name="connsiteY0" fmla="*/ 386809 h 386809"/>
                <a:gd name="connsiteX1" fmla="*/ 41052 w 581119"/>
                <a:gd name="connsiteY1" fmla="*/ 386809 h 386809"/>
                <a:gd name="connsiteX2" fmla="*/ 22954 w 581119"/>
                <a:gd name="connsiteY2" fmla="*/ 348709 h 386809"/>
                <a:gd name="connsiteX3" fmla="*/ 141064 w 581119"/>
                <a:gd name="connsiteY3" fmla="*/ 22954 h 386809"/>
                <a:gd name="connsiteX4" fmla="*/ 466820 w 581119"/>
                <a:gd name="connsiteY4" fmla="*/ 141064 h 386809"/>
                <a:gd name="connsiteX5" fmla="*/ 581120 w 581119"/>
                <a:gd name="connsiteY5" fmla="*/ 386809 h 38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119" h="386809">
                  <a:moveTo>
                    <a:pt x="581120" y="386809"/>
                  </a:moveTo>
                  <a:lnTo>
                    <a:pt x="41052" y="386809"/>
                  </a:lnTo>
                  <a:lnTo>
                    <a:pt x="22954" y="348709"/>
                  </a:lnTo>
                  <a:cubicBezTo>
                    <a:pt x="-34196" y="225837"/>
                    <a:pt x="19145" y="80104"/>
                    <a:pt x="141064" y="22954"/>
                  </a:cubicBezTo>
                  <a:cubicBezTo>
                    <a:pt x="263937" y="-34196"/>
                    <a:pt x="409670" y="19144"/>
                    <a:pt x="466820" y="141064"/>
                  </a:cubicBezTo>
                  <a:lnTo>
                    <a:pt x="581120" y="386809"/>
                  </a:lnTo>
                  <a:close/>
                </a:path>
              </a:pathLst>
            </a:custGeom>
            <a:solidFill>
              <a:schemeClr val="accent2">
                <a:alpha val="40000"/>
              </a:schemeClr>
            </a:solidFill>
            <a:ln w="9525" cap="flat">
              <a:noFill/>
              <a:prstDash val="solid"/>
              <a:miter/>
            </a:ln>
          </p:spPr>
          <p:txBody>
            <a:bodyPr rtlCol="0" anchor="ctr"/>
            <a:lstStyle/>
            <a:p>
              <a:endParaRPr lang="lt-LT"/>
            </a:p>
          </p:txBody>
        </p:sp>
        <p:sp>
          <p:nvSpPr>
            <p:cNvPr id="25" name="Freeform: Shape 24">
              <a:extLst>
                <a:ext uri="{FF2B5EF4-FFF2-40B4-BE49-F238E27FC236}">
                  <a16:creationId xmlns:a16="http://schemas.microsoft.com/office/drawing/2014/main" id="{B419B57B-9294-4D50-817B-30D27C8845F7}"/>
                </a:ext>
              </a:extLst>
            </p:cNvPr>
            <p:cNvSpPr/>
            <p:nvPr/>
          </p:nvSpPr>
          <p:spPr>
            <a:xfrm>
              <a:off x="10911745" y="6061615"/>
              <a:ext cx="769714" cy="791621"/>
            </a:xfrm>
            <a:custGeom>
              <a:avLst/>
              <a:gdLst>
                <a:gd name="connsiteX0" fmla="*/ 769714 w 769714"/>
                <a:gd name="connsiteY0" fmla="*/ 791622 h 791621"/>
                <a:gd name="connsiteX1" fmla="*/ 229647 w 769714"/>
                <a:gd name="connsiteY1" fmla="*/ 791622 h 791621"/>
                <a:gd name="connsiteX2" fmla="*/ 22954 w 769714"/>
                <a:gd name="connsiteY2" fmla="*/ 348709 h 791621"/>
                <a:gd name="connsiteX3" fmla="*/ 141064 w 769714"/>
                <a:gd name="connsiteY3" fmla="*/ 22954 h 791621"/>
                <a:gd name="connsiteX4" fmla="*/ 466820 w 769714"/>
                <a:gd name="connsiteY4" fmla="*/ 141064 h 791621"/>
                <a:gd name="connsiteX5" fmla="*/ 769714 w 769714"/>
                <a:gd name="connsiteY5" fmla="*/ 791622 h 79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714" h="791621">
                  <a:moveTo>
                    <a:pt x="769714" y="791622"/>
                  </a:moveTo>
                  <a:lnTo>
                    <a:pt x="229647" y="791622"/>
                  </a:lnTo>
                  <a:lnTo>
                    <a:pt x="22954" y="348709"/>
                  </a:lnTo>
                  <a:cubicBezTo>
                    <a:pt x="-34196" y="225837"/>
                    <a:pt x="19145" y="80104"/>
                    <a:pt x="141064" y="22954"/>
                  </a:cubicBezTo>
                  <a:cubicBezTo>
                    <a:pt x="263937" y="-34196"/>
                    <a:pt x="409670" y="19144"/>
                    <a:pt x="466820" y="141064"/>
                  </a:cubicBezTo>
                  <a:lnTo>
                    <a:pt x="769714" y="791622"/>
                  </a:lnTo>
                  <a:close/>
                </a:path>
              </a:pathLst>
            </a:custGeom>
            <a:solidFill>
              <a:schemeClr val="accent1">
                <a:alpha val="35000"/>
              </a:schemeClr>
            </a:solidFill>
            <a:ln w="9525" cap="flat">
              <a:noFill/>
              <a:prstDash val="solid"/>
              <a:miter/>
            </a:ln>
          </p:spPr>
          <p:txBody>
            <a:bodyPr rtlCol="0" anchor="ctr"/>
            <a:lstStyle/>
            <a:p>
              <a:endParaRPr lang="lt-LT"/>
            </a:p>
          </p:txBody>
        </p:sp>
        <p:sp>
          <p:nvSpPr>
            <p:cNvPr id="26" name="Freeform: Shape 25">
              <a:extLst>
                <a:ext uri="{FF2B5EF4-FFF2-40B4-BE49-F238E27FC236}">
                  <a16:creationId xmlns:a16="http://schemas.microsoft.com/office/drawing/2014/main" id="{C57E4261-2752-46AB-8336-DBF8B4C49956}"/>
                </a:ext>
              </a:extLst>
            </p:cNvPr>
            <p:cNvSpPr/>
            <p:nvPr/>
          </p:nvSpPr>
          <p:spPr>
            <a:xfrm>
              <a:off x="11256550" y="5543455"/>
              <a:ext cx="937354" cy="1309781"/>
            </a:xfrm>
            <a:custGeom>
              <a:avLst/>
              <a:gdLst>
                <a:gd name="connsiteX0" fmla="*/ 937355 w 937354"/>
                <a:gd name="connsiteY0" fmla="*/ 1150715 h 1309781"/>
                <a:gd name="connsiteX1" fmla="*/ 937355 w 937354"/>
                <a:gd name="connsiteY1" fmla="*/ 1309782 h 1309781"/>
                <a:gd name="connsiteX2" fmla="*/ 471582 w 937354"/>
                <a:gd name="connsiteY2" fmla="*/ 1309782 h 1309781"/>
                <a:gd name="connsiteX3" fmla="*/ 22954 w 937354"/>
                <a:gd name="connsiteY3" fmla="*/ 348709 h 1309781"/>
                <a:gd name="connsiteX4" fmla="*/ 141065 w 937354"/>
                <a:gd name="connsiteY4" fmla="*/ 22954 h 1309781"/>
                <a:gd name="connsiteX5" fmla="*/ 466820 w 937354"/>
                <a:gd name="connsiteY5" fmla="*/ 141064 h 1309781"/>
                <a:gd name="connsiteX6" fmla="*/ 937355 w 937354"/>
                <a:gd name="connsiteY6" fmla="*/ 1150715 h 130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354" h="1309781">
                  <a:moveTo>
                    <a:pt x="937355" y="1150715"/>
                  </a:moveTo>
                  <a:lnTo>
                    <a:pt x="937355" y="1309782"/>
                  </a:lnTo>
                  <a:lnTo>
                    <a:pt x="471582" y="1309782"/>
                  </a:lnTo>
                  <a:lnTo>
                    <a:pt x="22954" y="348709"/>
                  </a:lnTo>
                  <a:cubicBezTo>
                    <a:pt x="-34196" y="225837"/>
                    <a:pt x="19145" y="80104"/>
                    <a:pt x="141065" y="22954"/>
                  </a:cubicBezTo>
                  <a:cubicBezTo>
                    <a:pt x="263937" y="-34196"/>
                    <a:pt x="409670" y="19144"/>
                    <a:pt x="466820" y="141064"/>
                  </a:cubicBezTo>
                  <a:lnTo>
                    <a:pt x="937355" y="1150715"/>
                  </a:lnTo>
                  <a:close/>
                </a:path>
              </a:pathLst>
            </a:custGeom>
            <a:solidFill>
              <a:schemeClr val="accent2">
                <a:alpha val="40000"/>
              </a:schemeClr>
            </a:solidFill>
            <a:ln w="9525" cap="flat">
              <a:noFill/>
              <a:prstDash val="solid"/>
              <a:miter/>
            </a:ln>
          </p:spPr>
          <p:txBody>
            <a:bodyPr rtlCol="0" anchor="ctr"/>
            <a:lstStyle/>
            <a:p>
              <a:endParaRPr lang="lt-LT"/>
            </a:p>
          </p:txBody>
        </p:sp>
        <p:sp>
          <p:nvSpPr>
            <p:cNvPr id="27" name="Freeform: Shape 26">
              <a:extLst>
                <a:ext uri="{FF2B5EF4-FFF2-40B4-BE49-F238E27FC236}">
                  <a16:creationId xmlns:a16="http://schemas.microsoft.com/office/drawing/2014/main" id="{2A0E69C9-E27E-47FE-8B2E-F310B6BB69F2}"/>
                </a:ext>
              </a:extLst>
            </p:cNvPr>
            <p:cNvSpPr/>
            <p:nvPr/>
          </p:nvSpPr>
          <p:spPr>
            <a:xfrm>
              <a:off x="11902345" y="5669606"/>
              <a:ext cx="291559" cy="923598"/>
            </a:xfrm>
            <a:custGeom>
              <a:avLst/>
              <a:gdLst>
                <a:gd name="connsiteX0" fmla="*/ 291560 w 291559"/>
                <a:gd name="connsiteY0" fmla="*/ 4436 h 923598"/>
                <a:gd name="connsiteX1" fmla="*/ 291560 w 291559"/>
                <a:gd name="connsiteY1" fmla="*/ 923599 h 923598"/>
                <a:gd name="connsiteX2" fmla="*/ 22954 w 291559"/>
                <a:gd name="connsiteY2" fmla="*/ 348289 h 923598"/>
                <a:gd name="connsiteX3" fmla="*/ 141064 w 291559"/>
                <a:gd name="connsiteY3" fmla="*/ 22534 h 923598"/>
                <a:gd name="connsiteX4" fmla="*/ 291560 w 291559"/>
                <a:gd name="connsiteY4" fmla="*/ 4436 h 923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559" h="923598">
                  <a:moveTo>
                    <a:pt x="291560" y="4436"/>
                  </a:moveTo>
                  <a:lnTo>
                    <a:pt x="291560" y="923599"/>
                  </a:lnTo>
                  <a:lnTo>
                    <a:pt x="22954" y="348289"/>
                  </a:lnTo>
                  <a:cubicBezTo>
                    <a:pt x="-34196" y="225416"/>
                    <a:pt x="19145" y="79684"/>
                    <a:pt x="141064" y="22534"/>
                  </a:cubicBezTo>
                  <a:cubicBezTo>
                    <a:pt x="189642" y="626"/>
                    <a:pt x="242029" y="-5089"/>
                    <a:pt x="291560" y="4436"/>
                  </a:cubicBezTo>
                  <a:close/>
                </a:path>
              </a:pathLst>
            </a:custGeom>
            <a:solidFill>
              <a:schemeClr val="accent2">
                <a:alpha val="40000"/>
              </a:schemeClr>
            </a:solidFill>
            <a:ln w="9525" cap="flat">
              <a:noFill/>
              <a:prstDash val="solid"/>
              <a:miter/>
            </a:ln>
          </p:spPr>
          <p:txBody>
            <a:bodyPr rtlCol="0" anchor="ctr"/>
            <a:lstStyle/>
            <a:p>
              <a:endParaRPr lang="lt-LT"/>
            </a:p>
          </p:txBody>
        </p:sp>
      </p:grpSp>
      <p:sp>
        <p:nvSpPr>
          <p:cNvPr id="2" name="Title 1">
            <a:extLst>
              <a:ext uri="{FF2B5EF4-FFF2-40B4-BE49-F238E27FC236}">
                <a16:creationId xmlns:a16="http://schemas.microsoft.com/office/drawing/2014/main" id="{C7AA1E0C-A3FB-4F32-96A7-8EA6B5A8B07F}"/>
              </a:ext>
            </a:extLst>
          </p:cNvPr>
          <p:cNvSpPr>
            <a:spLocks noGrp="1"/>
          </p:cNvSpPr>
          <p:nvPr>
            <p:ph type="title" hasCustomPrompt="1"/>
          </p:nvPr>
        </p:nvSpPr>
        <p:spPr>
          <a:xfrm>
            <a:off x="473886" y="483074"/>
            <a:ext cx="9691194" cy="964725"/>
          </a:xfrm>
        </p:spPr>
        <p:txBody>
          <a:bodyPr>
            <a:normAutofit/>
          </a:bodyPr>
          <a:lstStyle>
            <a:lvl1pPr>
              <a:defRPr sz="3200"/>
            </a:lvl1pPr>
          </a:lstStyle>
          <a:p>
            <a:r>
              <a:rPr lang="en-US" noProof="0"/>
              <a:t>Title</a:t>
            </a:r>
          </a:p>
        </p:txBody>
      </p:sp>
      <p:sp>
        <p:nvSpPr>
          <p:cNvPr id="9" name="TextBox 8">
            <a:extLst>
              <a:ext uri="{FF2B5EF4-FFF2-40B4-BE49-F238E27FC236}">
                <a16:creationId xmlns:a16="http://schemas.microsoft.com/office/drawing/2014/main" id="{8CCF8E2D-854E-4DDA-B9B6-ABCF41B7EB16}"/>
              </a:ext>
            </a:extLst>
          </p:cNvPr>
          <p:cNvSpPr txBox="1"/>
          <p:nvPr userDrawn="1"/>
        </p:nvSpPr>
        <p:spPr>
          <a:xfrm>
            <a:off x="11655493" y="6374394"/>
            <a:ext cx="40267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181C982-8F56-4D2A-A9DD-C290D28B548C}" type="slidenum">
              <a:rPr lang="lt-LT" sz="1400" smtClean="0">
                <a:latin typeface="+mj-lt"/>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lang="lt-LT" sz="2000">
              <a:latin typeface="+mj-lt"/>
            </a:endParaRPr>
          </a:p>
        </p:txBody>
      </p:sp>
      <p:sp>
        <p:nvSpPr>
          <p:cNvPr id="4" name="Content Placeholder 2">
            <a:extLst>
              <a:ext uri="{FF2B5EF4-FFF2-40B4-BE49-F238E27FC236}">
                <a16:creationId xmlns:a16="http://schemas.microsoft.com/office/drawing/2014/main" id="{4A3DA278-1494-4038-AA96-D22102C1EE9E}"/>
              </a:ext>
            </a:extLst>
          </p:cNvPr>
          <p:cNvSpPr>
            <a:spLocks noGrp="1"/>
          </p:cNvSpPr>
          <p:nvPr>
            <p:ph idx="1" hasCustomPrompt="1"/>
          </p:nvPr>
        </p:nvSpPr>
        <p:spPr>
          <a:xfrm>
            <a:off x="473886" y="1684020"/>
            <a:ext cx="5363034" cy="3825241"/>
          </a:xfrm>
        </p:spPr>
        <p:txBody>
          <a:bodyPr/>
          <a:lstStyle>
            <a:lvl1pPr>
              <a:defRPr>
                <a:sym typeface="Wingdings" panose="05000000000000000000" pitchFamily="2" charset="2"/>
              </a:defRPr>
            </a:lvl1pPr>
            <a:lvl5pPr>
              <a:spcBef>
                <a:spcPts val="1000"/>
              </a:spcBef>
              <a:defRPr/>
            </a:lvl5pPr>
          </a:lstStyle>
          <a:p>
            <a:pPr lvl="0"/>
            <a:r>
              <a:rPr lang="en-US"/>
              <a:t>Text</a:t>
            </a:r>
            <a:r>
              <a:rPr lang="lt-LT"/>
              <a:t></a:t>
            </a:r>
            <a:r>
              <a:rPr lang="en-US"/>
              <a:t>Bullets 1</a:t>
            </a:r>
            <a:r>
              <a:rPr lang="lt-LT"/>
              <a:t></a:t>
            </a:r>
            <a:r>
              <a:rPr lang="en-US"/>
              <a:t>Bullets 2</a:t>
            </a:r>
            <a:r>
              <a:rPr lang="lt-LT"/>
              <a:t></a:t>
            </a:r>
            <a:r>
              <a:rPr lang="en-US"/>
              <a:t>Bullets 3</a:t>
            </a:r>
            <a:r>
              <a:rPr lang="lt-LT"/>
              <a:t> </a:t>
            </a:r>
            <a:r>
              <a:rPr lang="en-US"/>
              <a:t>Title</a:t>
            </a:r>
          </a:p>
          <a:p>
            <a:pPr lvl="1"/>
            <a:r>
              <a:rPr lang="en-US"/>
              <a:t>Second level</a:t>
            </a:r>
          </a:p>
          <a:p>
            <a:pPr lvl="2"/>
            <a:r>
              <a:rPr lang="en-US"/>
              <a:t>Third level</a:t>
            </a:r>
          </a:p>
          <a:p>
            <a:pPr lvl="3"/>
            <a:r>
              <a:rPr lang="en-US"/>
              <a:t>Fourth level</a:t>
            </a:r>
          </a:p>
          <a:p>
            <a:pPr lvl="4"/>
            <a:r>
              <a:rPr lang="en-US"/>
              <a:t>Fifth level</a:t>
            </a:r>
            <a:endParaRPr lang="lt-LT"/>
          </a:p>
        </p:txBody>
      </p:sp>
      <p:sp>
        <p:nvSpPr>
          <p:cNvPr id="6" name="Text Placeholder 17">
            <a:extLst>
              <a:ext uri="{FF2B5EF4-FFF2-40B4-BE49-F238E27FC236}">
                <a16:creationId xmlns:a16="http://schemas.microsoft.com/office/drawing/2014/main" id="{6830EC4A-5953-4AA7-AE30-5F2DB43354DC}"/>
              </a:ext>
            </a:extLst>
          </p:cNvPr>
          <p:cNvSpPr>
            <a:spLocks noGrp="1"/>
          </p:cNvSpPr>
          <p:nvPr>
            <p:ph type="body" sz="quarter" idx="17" hasCustomPrompt="1"/>
          </p:nvPr>
        </p:nvSpPr>
        <p:spPr>
          <a:xfrm>
            <a:off x="473886" y="5821363"/>
            <a:ext cx="5363034" cy="554037"/>
          </a:xfrm>
        </p:spPr>
        <p:txBody>
          <a:bodyPr>
            <a:normAutofit/>
          </a:bodyPr>
          <a:lstStyle>
            <a:lvl1pPr>
              <a:lnSpc>
                <a:spcPct val="100000"/>
              </a:lnSpc>
              <a:buNone/>
              <a:defRPr lang="lt-LT" sz="1200" kern="1200" dirty="0">
                <a:solidFill>
                  <a:schemeClr val="tx1">
                    <a:tint val="75000"/>
                  </a:schemeClr>
                </a:solidFill>
                <a:latin typeface="+mn-lt"/>
                <a:ea typeface="+mn-ea"/>
                <a:cs typeface="+mn-cs"/>
              </a:defRPr>
            </a:lvl1pPr>
          </a:lstStyle>
          <a:p>
            <a:pPr lvl="0"/>
            <a:r>
              <a:rPr lang="en-US"/>
              <a:t>Source:</a:t>
            </a:r>
            <a:endParaRPr lang="lt-LT"/>
          </a:p>
        </p:txBody>
      </p:sp>
      <p:sp>
        <p:nvSpPr>
          <p:cNvPr id="10" name="Text Placeholder 17">
            <a:extLst>
              <a:ext uri="{FF2B5EF4-FFF2-40B4-BE49-F238E27FC236}">
                <a16:creationId xmlns:a16="http://schemas.microsoft.com/office/drawing/2014/main" id="{D76E5456-52EB-4A00-86D1-6C0A790911AE}"/>
              </a:ext>
            </a:extLst>
          </p:cNvPr>
          <p:cNvSpPr>
            <a:spLocks noGrp="1"/>
          </p:cNvSpPr>
          <p:nvPr>
            <p:ph type="body" sz="quarter" idx="18" hasCustomPrompt="1"/>
          </p:nvPr>
        </p:nvSpPr>
        <p:spPr>
          <a:xfrm>
            <a:off x="6355080" y="5821363"/>
            <a:ext cx="5363034" cy="554037"/>
          </a:xfrm>
        </p:spPr>
        <p:txBody>
          <a:bodyPr>
            <a:normAutofit/>
          </a:bodyPr>
          <a:lstStyle>
            <a:lvl1pPr>
              <a:lnSpc>
                <a:spcPct val="100000"/>
              </a:lnSpc>
              <a:buNone/>
              <a:defRPr lang="lt-LT" sz="1200" kern="1200" dirty="0">
                <a:solidFill>
                  <a:schemeClr val="tx1">
                    <a:tint val="75000"/>
                  </a:schemeClr>
                </a:solidFill>
                <a:latin typeface="+mn-lt"/>
                <a:ea typeface="+mn-ea"/>
                <a:cs typeface="+mn-cs"/>
              </a:defRPr>
            </a:lvl1pPr>
          </a:lstStyle>
          <a:p>
            <a:pPr lvl="0"/>
            <a:r>
              <a:rPr lang="en-US"/>
              <a:t>Source:</a:t>
            </a:r>
            <a:endParaRPr lang="lt-LT"/>
          </a:p>
        </p:txBody>
      </p:sp>
      <p:sp>
        <p:nvSpPr>
          <p:cNvPr id="20" name="Content Placeholder 2">
            <a:extLst>
              <a:ext uri="{FF2B5EF4-FFF2-40B4-BE49-F238E27FC236}">
                <a16:creationId xmlns:a16="http://schemas.microsoft.com/office/drawing/2014/main" id="{FBD7154C-5BDB-4FEC-8552-F0B14C840068}"/>
              </a:ext>
            </a:extLst>
          </p:cNvPr>
          <p:cNvSpPr>
            <a:spLocks noGrp="1"/>
          </p:cNvSpPr>
          <p:nvPr>
            <p:ph idx="19" hasCustomPrompt="1"/>
          </p:nvPr>
        </p:nvSpPr>
        <p:spPr>
          <a:xfrm>
            <a:off x="6355080" y="1684020"/>
            <a:ext cx="5363034" cy="3825241"/>
          </a:xfrm>
        </p:spPr>
        <p:txBody>
          <a:bodyPr/>
          <a:lstStyle>
            <a:lvl1pPr>
              <a:defRPr>
                <a:sym typeface="Wingdings" panose="05000000000000000000" pitchFamily="2" charset="2"/>
              </a:defRPr>
            </a:lvl1pPr>
            <a:lvl5pPr>
              <a:spcBef>
                <a:spcPts val="1000"/>
              </a:spcBef>
              <a:defRPr/>
            </a:lvl5pPr>
          </a:lstStyle>
          <a:p>
            <a:pPr lvl="0"/>
            <a:r>
              <a:rPr lang="en-US"/>
              <a:t>Text</a:t>
            </a:r>
            <a:r>
              <a:rPr lang="lt-LT"/>
              <a:t></a:t>
            </a:r>
            <a:r>
              <a:rPr lang="en-US"/>
              <a:t>Bullets 1</a:t>
            </a:r>
            <a:r>
              <a:rPr lang="lt-LT"/>
              <a:t></a:t>
            </a:r>
            <a:r>
              <a:rPr lang="en-US"/>
              <a:t>Bullets 2</a:t>
            </a:r>
            <a:r>
              <a:rPr lang="lt-LT"/>
              <a:t></a:t>
            </a:r>
            <a:r>
              <a:rPr lang="en-US"/>
              <a:t>Bullets 3</a:t>
            </a:r>
            <a:r>
              <a:rPr lang="lt-LT"/>
              <a:t> </a:t>
            </a:r>
            <a:r>
              <a:rPr lang="en-US"/>
              <a:t>Title</a:t>
            </a:r>
          </a:p>
          <a:p>
            <a:pPr lvl="1"/>
            <a:r>
              <a:rPr lang="en-US"/>
              <a:t>Second level</a:t>
            </a:r>
          </a:p>
          <a:p>
            <a:pPr lvl="2"/>
            <a:r>
              <a:rPr lang="en-US"/>
              <a:t>Third level</a:t>
            </a:r>
          </a:p>
          <a:p>
            <a:pPr lvl="3"/>
            <a:r>
              <a:rPr lang="en-US"/>
              <a:t>Fourth level</a:t>
            </a:r>
          </a:p>
          <a:p>
            <a:pPr lvl="4"/>
            <a:r>
              <a:rPr lang="en-US"/>
              <a:t>Fifth level</a:t>
            </a:r>
            <a:endParaRPr lang="lt-LT"/>
          </a:p>
        </p:txBody>
      </p:sp>
      <p:pic>
        <p:nvPicPr>
          <p:cNvPr id="17" name="Graphic 16">
            <a:extLst>
              <a:ext uri="{FF2B5EF4-FFF2-40B4-BE49-F238E27FC236}">
                <a16:creationId xmlns:a16="http://schemas.microsoft.com/office/drawing/2014/main" id="{CDBDC700-47C8-47BF-8F03-D4101292CB9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80634" y="434264"/>
            <a:ext cx="1333329" cy="638175"/>
          </a:xfrm>
          <a:prstGeom prst="rect">
            <a:avLst/>
          </a:prstGeom>
        </p:spPr>
      </p:pic>
    </p:spTree>
    <p:extLst>
      <p:ext uri="{BB962C8B-B14F-4D97-AF65-F5344CB8AC3E}">
        <p14:creationId xmlns:p14="http://schemas.microsoft.com/office/powerpoint/2010/main" val="137796245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heme" Target="../theme/theme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5847FF-2B86-415F-BA09-799E31079248}"/>
              </a:ext>
            </a:extLst>
          </p:cNvPr>
          <p:cNvSpPr>
            <a:spLocks noGrp="1"/>
          </p:cNvSpPr>
          <p:nvPr>
            <p:ph type="title"/>
          </p:nvPr>
        </p:nvSpPr>
        <p:spPr>
          <a:xfrm>
            <a:off x="473886" y="483075"/>
            <a:ext cx="11233104" cy="387798"/>
          </a:xfrm>
          <a:prstGeom prst="rect">
            <a:avLst/>
          </a:prstGeom>
        </p:spPr>
        <p:txBody>
          <a:bodyPr vert="horz" lIns="0" tIns="0" rIns="0" bIns="0" rtlCol="0" anchor="t" anchorCtr="0">
            <a:spAutoFit/>
          </a:bodyPr>
          <a:lstStyle/>
          <a:p>
            <a:r>
              <a:rPr lang="lt-LT"/>
              <a:t>Spustelėję redaguokite stilių</a:t>
            </a:r>
          </a:p>
        </p:txBody>
      </p:sp>
      <p:sp>
        <p:nvSpPr>
          <p:cNvPr id="3" name="Text Placeholder 2">
            <a:extLst>
              <a:ext uri="{FF2B5EF4-FFF2-40B4-BE49-F238E27FC236}">
                <a16:creationId xmlns:a16="http://schemas.microsoft.com/office/drawing/2014/main" id="{30EAE8A4-C016-422D-8262-D0449B7E1B18}"/>
              </a:ext>
            </a:extLst>
          </p:cNvPr>
          <p:cNvSpPr>
            <a:spLocks noGrp="1"/>
          </p:cNvSpPr>
          <p:nvPr>
            <p:ph type="body" idx="1"/>
          </p:nvPr>
        </p:nvSpPr>
        <p:spPr>
          <a:xfrm>
            <a:off x="473886" y="1790700"/>
            <a:ext cx="11233104" cy="3956003"/>
          </a:xfrm>
          <a:prstGeom prst="rect">
            <a:avLst/>
          </a:prstGeom>
        </p:spPr>
        <p:txBody>
          <a:bodyPr vert="horz" lIns="0" tIns="0" rIns="0" bIns="0" rtlCol="0">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Tree>
    <p:extLst>
      <p:ext uri="{BB962C8B-B14F-4D97-AF65-F5344CB8AC3E}">
        <p14:creationId xmlns:p14="http://schemas.microsoft.com/office/powerpoint/2010/main" val="3523683917"/>
      </p:ext>
    </p:extLst>
  </p:cSld>
  <p:clrMap bg1="lt1" tx1="dk1" bg2="lt2" tx2="dk2" accent1="accent1" accent2="accent2" accent3="accent3" accent4="accent4" accent5="accent5" accent6="accent6" hlink="hlink" folHlink="folHlink"/>
  <p:sldLayoutIdLst>
    <p:sldLayoutId id="2147483718" r:id="rId1"/>
    <p:sldLayoutId id="2147483649" r:id="rId2"/>
    <p:sldLayoutId id="2147483699" r:id="rId3"/>
    <p:sldLayoutId id="2147483700" r:id="rId4"/>
    <p:sldLayoutId id="2147483659" r:id="rId5"/>
    <p:sldLayoutId id="2147483660" r:id="rId6"/>
    <p:sldLayoutId id="2147483685" r:id="rId7"/>
    <p:sldLayoutId id="2147483722" r:id="rId8"/>
    <p:sldLayoutId id="2147483686" r:id="rId9"/>
    <p:sldLayoutId id="2147483701" r:id="rId10"/>
    <p:sldLayoutId id="2147483692" r:id="rId11"/>
    <p:sldLayoutId id="2147483688" r:id="rId12"/>
    <p:sldLayoutId id="2147483691" r:id="rId13"/>
    <p:sldLayoutId id="2147483690" r:id="rId14"/>
    <p:sldLayoutId id="2147483689" r:id="rId15"/>
    <p:sldLayoutId id="2147483693" r:id="rId16"/>
    <p:sldLayoutId id="2147483694" r:id="rId17"/>
    <p:sldLayoutId id="2147483723" r:id="rId18"/>
    <p:sldLayoutId id="2147483696" r:id="rId19"/>
    <p:sldLayoutId id="2147483697" r:id="rId20"/>
    <p:sldLayoutId id="2147483698" r:id="rId21"/>
    <p:sldLayoutId id="2147483702" r:id="rId22"/>
    <p:sldLayoutId id="2147483703" r:id="rId23"/>
    <p:sldLayoutId id="2147483704" r:id="rId24"/>
    <p:sldLayoutId id="2147483705" r:id="rId25"/>
    <p:sldLayoutId id="2147483706" r:id="rId26"/>
    <p:sldLayoutId id="2147483707" r:id="rId27"/>
    <p:sldLayoutId id="2147483724" r:id="rId28"/>
    <p:sldLayoutId id="2147483726" r:id="rId29"/>
    <p:sldLayoutId id="2147483727" r:id="rId30"/>
    <p:sldLayoutId id="2147483728" r:id="rId31"/>
    <p:sldLayoutId id="2147483725" r:id="rId32"/>
    <p:sldLayoutId id="2147483729" r:id="rId33"/>
    <p:sldLayoutId id="2147483730" r:id="rId34"/>
    <p:sldLayoutId id="2147483731" r:id="rId35"/>
    <p:sldLayoutId id="2147483719" r:id="rId36"/>
    <p:sldLayoutId id="2147483720" r:id="rId37"/>
    <p:sldLayoutId id="2147483732" r:id="rId38"/>
    <p:sldLayoutId id="2147483717" r:id="rId39"/>
    <p:sldLayoutId id="2147483721" r:id="rId40"/>
    <p:sldLayoutId id="2147483734" r:id="rId41"/>
  </p:sldLayoutIdLst>
  <p:txStyles>
    <p:titleStyle>
      <a:lvl1pPr algn="l" defTabSz="914400" rtl="0" eaLnBrk="1" latinLnBrk="0" hangingPunct="1">
        <a:lnSpc>
          <a:spcPct val="90000"/>
        </a:lnSpc>
        <a:spcBef>
          <a:spcPct val="0"/>
        </a:spcBef>
        <a:buNone/>
        <a:defRPr sz="2800" b="1" i="0" kern="1200" baseline="0">
          <a:solidFill>
            <a:schemeClr val="accent1"/>
          </a:solidFill>
          <a:latin typeface="+mj-lt"/>
          <a:ea typeface="+mj-ea"/>
          <a:cs typeface="+mj-cs"/>
        </a:defRPr>
      </a:lvl1pPr>
    </p:titleStyle>
    <p:bodyStyle>
      <a:lvl1pPr marL="0" indent="0" algn="l" defTabSz="914400" rtl="0" eaLnBrk="1" latinLnBrk="0" hangingPunct="1">
        <a:lnSpc>
          <a:spcPct val="100000"/>
        </a:lnSpc>
        <a:spcBef>
          <a:spcPts val="600"/>
        </a:spcBef>
        <a:buFont typeface="Wingdings" panose="05000000000000000000" pitchFamily="2" charset="2"/>
        <a:buNone/>
        <a:defRPr sz="1800" kern="1200">
          <a:solidFill>
            <a:schemeClr val="tx1"/>
          </a:solidFill>
          <a:latin typeface="+mn-lt"/>
          <a:ea typeface="+mn-ea"/>
          <a:cs typeface="+mn-cs"/>
        </a:defRPr>
      </a:lvl1pPr>
      <a:lvl2pPr marL="216000" indent="-216000" algn="l" defTabSz="914400" rtl="0" eaLnBrk="1" latinLnBrk="0" hangingPunct="1">
        <a:lnSpc>
          <a:spcPct val="100000"/>
        </a:lnSpc>
        <a:spcBef>
          <a:spcPts val="500"/>
        </a:spcBef>
        <a:buClr>
          <a:schemeClr val="accent1"/>
        </a:buClr>
        <a:buSzPct val="140000"/>
        <a:buFont typeface="Arial" panose="020B0604020202020204" pitchFamily="34" charset="0"/>
        <a:buChar char="•"/>
        <a:defRPr sz="1800" kern="1200">
          <a:solidFill>
            <a:schemeClr val="tx1"/>
          </a:solidFill>
          <a:latin typeface="+mn-lt"/>
          <a:ea typeface="+mn-ea"/>
          <a:cs typeface="+mn-cs"/>
        </a:defRPr>
      </a:lvl2pPr>
      <a:lvl3pPr marL="432000" indent="-216000" algn="l" defTabSz="914400" rtl="0" eaLnBrk="1" latinLnBrk="0" hangingPunct="1">
        <a:lnSpc>
          <a:spcPct val="100000"/>
        </a:lnSpc>
        <a:spcBef>
          <a:spcPts val="500"/>
        </a:spcBef>
        <a:buClr>
          <a:schemeClr val="accent2"/>
        </a:buClr>
        <a:buSzPct val="140000"/>
        <a:buFont typeface="Arial" panose="020B0604020202020204" pitchFamily="34" charset="0"/>
        <a:buChar char="•"/>
        <a:defRPr sz="1600" kern="1200">
          <a:solidFill>
            <a:schemeClr val="tx1"/>
          </a:solidFill>
          <a:latin typeface="+mn-lt"/>
          <a:ea typeface="+mn-ea"/>
          <a:cs typeface="+mn-cs"/>
        </a:defRPr>
      </a:lvl3pPr>
      <a:lvl4pPr marL="648000" indent="-216000" algn="l" defTabSz="914400" rtl="0" eaLnBrk="1" latinLnBrk="0" hangingPunct="1">
        <a:lnSpc>
          <a:spcPct val="100000"/>
        </a:lnSpc>
        <a:spcBef>
          <a:spcPts val="500"/>
        </a:spcBef>
        <a:buClr>
          <a:schemeClr val="accent6"/>
        </a:buClr>
        <a:buSzPct val="140000"/>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1000"/>
        </a:spcBef>
        <a:spcAft>
          <a:spcPts val="0"/>
        </a:spcAft>
        <a:buFont typeface="Arial" panose="020B0604020202020204" pitchFamily="34" charset="0"/>
        <a:buNone/>
        <a:defRPr sz="2000" b="1" kern="1200" cap="none" baseline="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B065BF-1A70-4B37-95CF-2EE1428689EF}"/>
              </a:ext>
            </a:extLst>
          </p:cNvPr>
          <p:cNvSpPr>
            <a:spLocks noGrp="1"/>
          </p:cNvSpPr>
          <p:nvPr>
            <p:ph type="sldNum" sz="quarter" idx="4"/>
          </p:nvPr>
        </p:nvSpPr>
        <p:spPr>
          <a:xfrm>
            <a:off x="81897" y="6407625"/>
            <a:ext cx="781228" cy="365125"/>
          </a:xfrm>
          <a:prstGeom prst="rect">
            <a:avLst/>
          </a:prstGeom>
        </p:spPr>
        <p:txBody>
          <a:bodyPr vert="horz" lIns="91440" tIns="45720" rIns="91440" bIns="45720" rtlCol="0" anchor="ctr"/>
          <a:lstStyle>
            <a:lvl1pPr algn="l">
              <a:defRPr sz="3200">
                <a:solidFill>
                  <a:srgbClr val="E0E0E0"/>
                </a:solidFill>
              </a:defRPr>
            </a:lvl1pPr>
          </a:lstStyle>
          <a:p>
            <a:fld id="{B341BCEA-F089-4E47-9D41-6CC8D77C080D}" type="slidenum">
              <a:rPr lang="en-GB" smtClean="0"/>
              <a:pPr/>
              <a:t>‹#›</a:t>
            </a:fld>
            <a:endParaRPr lang="en-GB"/>
          </a:p>
        </p:txBody>
      </p:sp>
    </p:spTree>
    <p:extLst>
      <p:ext uri="{BB962C8B-B14F-4D97-AF65-F5344CB8AC3E}">
        <p14:creationId xmlns:p14="http://schemas.microsoft.com/office/powerpoint/2010/main" val="708904890"/>
      </p:ext>
    </p:extLst>
  </p:cSld>
  <p:clrMap bg1="lt1" tx1="dk1" bg2="lt2" tx2="dk2" accent1="accent1" accent2="accent2" accent3="accent3" accent4="accent4" accent5="accent5" accent6="accent6" hlink="hlink" folHlink="folHlink"/>
  <p:sldLayoutIdLst>
    <p:sldLayoutId id="2147483708" r:id="rId1"/>
    <p:sldLayoutId id="2147483712" r:id="rId2"/>
    <p:sldLayoutId id="2147483709" r:id="rId3"/>
    <p:sldLayoutId id="2147483710" r:id="rId4"/>
    <p:sldLayoutId id="2147483711" r:id="rId5"/>
    <p:sldLayoutId id="2147483713" r:id="rId6"/>
    <p:sldLayoutId id="2147483714" r:id="rId7"/>
    <p:sldLayoutId id="2147483715" r:id="rId8"/>
    <p:sldLayoutId id="2147483733" r:id="rId9"/>
    <p:sldLayoutId id="2147483716"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33.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sv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53.sv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60.svg"/></Relationships>
</file>

<file path=ppt/slides/_rels/slide1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hyperlink" Target="http://www.lithuania.travel/" TargetMode="External"/><Relationship Id="rId1" Type="http://schemas.openxmlformats.org/officeDocument/2006/relationships/slideLayout" Target="../slideLayouts/slideLayout7.xml"/><Relationship Id="rId4" Type="http://schemas.openxmlformats.org/officeDocument/2006/relationships/image" Target="../media/image68.jpg"/></Relationships>
</file>

<file path=ppt/slides/_rels/slide3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hyperlink" Target="mailto:Irena@Lithuania.travel" TargetMode="Externa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F1D3B-CA89-A769-C7CF-D95F1F9C0697}"/>
              </a:ext>
            </a:extLst>
          </p:cNvPr>
          <p:cNvSpPr>
            <a:spLocks noGrp="1"/>
          </p:cNvSpPr>
          <p:nvPr>
            <p:ph type="ctrTitle"/>
          </p:nvPr>
        </p:nvSpPr>
        <p:spPr/>
        <p:txBody>
          <a:bodyPr>
            <a:normAutofit/>
          </a:bodyPr>
          <a:lstStyle/>
          <a:p>
            <a:r>
              <a:rPr lang="lt-LT" dirty="0"/>
              <a:t>Keliauk Lietuvoje veikla</a:t>
            </a:r>
            <a:endParaRPr lang="en-US" dirty="0"/>
          </a:p>
        </p:txBody>
      </p:sp>
      <p:sp>
        <p:nvSpPr>
          <p:cNvPr id="5" name="Antrinis pavadinimas 4">
            <a:extLst>
              <a:ext uri="{FF2B5EF4-FFF2-40B4-BE49-F238E27FC236}">
                <a16:creationId xmlns:a16="http://schemas.microsoft.com/office/drawing/2014/main" id="{15081A4C-3B6A-C14A-B5CC-ED10EF302FA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5033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C2FEE96E-6561-7490-B5F1-1AB6AD857160}"/>
              </a:ext>
            </a:extLst>
          </p:cNvPr>
          <p:cNvSpPr>
            <a:spLocks noGrp="1"/>
          </p:cNvSpPr>
          <p:nvPr>
            <p:ph type="title"/>
          </p:nvPr>
        </p:nvSpPr>
        <p:spPr/>
        <p:txBody>
          <a:bodyPr>
            <a:normAutofit/>
          </a:bodyPr>
          <a:lstStyle/>
          <a:p>
            <a:r>
              <a:rPr lang="lt-LT" dirty="0"/>
              <a:t>Padidinto intensyvumo tikslinės potencialios rinkos sudaro 27 proc. turistų skaičiaus</a:t>
            </a:r>
          </a:p>
        </p:txBody>
      </p:sp>
      <p:graphicFrame>
        <p:nvGraphicFramePr>
          <p:cNvPr id="12" name="Content Placeholder 11">
            <a:extLst>
              <a:ext uri="{FF2B5EF4-FFF2-40B4-BE49-F238E27FC236}">
                <a16:creationId xmlns:a16="http://schemas.microsoft.com/office/drawing/2014/main" id="{6D712077-D20E-8F61-6563-562AC695F43D}"/>
              </a:ext>
            </a:extLst>
          </p:cNvPr>
          <p:cNvGraphicFramePr>
            <a:graphicFrameLocks noGrp="1"/>
          </p:cNvGraphicFramePr>
          <p:nvPr>
            <p:ph idx="4294967295"/>
          </p:nvPr>
        </p:nvGraphicFramePr>
        <p:xfrm>
          <a:off x="6544058" y="2344464"/>
          <a:ext cx="4449848" cy="2607224"/>
        </p:xfrm>
        <a:graphic>
          <a:graphicData uri="http://schemas.openxmlformats.org/drawingml/2006/table">
            <a:tbl>
              <a:tblPr firstCol="1">
                <a:tableStyleId>{2D5ABB26-0587-4C30-8999-92F81FD0307C}</a:tableStyleId>
              </a:tblPr>
              <a:tblGrid>
                <a:gridCol w="1930267">
                  <a:extLst>
                    <a:ext uri="{9D8B030D-6E8A-4147-A177-3AD203B41FA5}">
                      <a16:colId xmlns:a16="http://schemas.microsoft.com/office/drawing/2014/main" val="2606091149"/>
                    </a:ext>
                  </a:extLst>
                </a:gridCol>
                <a:gridCol w="2519581">
                  <a:extLst>
                    <a:ext uri="{9D8B030D-6E8A-4147-A177-3AD203B41FA5}">
                      <a16:colId xmlns:a16="http://schemas.microsoft.com/office/drawing/2014/main" val="2755533690"/>
                    </a:ext>
                  </a:extLst>
                </a:gridCol>
              </a:tblGrid>
              <a:tr h="651806">
                <a:tc rowSpan="2">
                  <a:txBody>
                    <a:bodyPr/>
                    <a:lstStyle/>
                    <a:p>
                      <a:pPr algn="ctr" fontAlgn="t"/>
                      <a:r>
                        <a:rPr lang="lt-LT" sz="1600" b="1" u="none" strike="noStrike" noProof="0" dirty="0">
                          <a:solidFill>
                            <a:schemeClr val="tx2"/>
                          </a:solidFill>
                          <a:effectLst/>
                        </a:rPr>
                        <a:t>Tikslinės potencialios rinkos</a:t>
                      </a:r>
                    </a:p>
                  </a:txBody>
                  <a:tcPr anchor="ctr">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noFill/>
                  </a:tcPr>
                </a:tc>
                <a:tc>
                  <a:txBody>
                    <a:bodyPr/>
                    <a:lstStyle/>
                    <a:p>
                      <a:pPr algn="l" fontAlgn="b"/>
                      <a:r>
                        <a:rPr lang="en-US" sz="1600" b="0" u="none" strike="noStrike" noProof="0" dirty="0">
                          <a:solidFill>
                            <a:schemeClr val="tx1"/>
                          </a:solidFill>
                          <a:effectLst/>
                        </a:rPr>
                        <a:t>B2B+B2C </a:t>
                      </a:r>
                      <a:r>
                        <a:rPr lang="en-US" sz="1600" b="0" u="none" strike="noStrike" noProof="0" dirty="0" err="1">
                          <a:solidFill>
                            <a:schemeClr val="tx1"/>
                          </a:solidFill>
                          <a:effectLst/>
                        </a:rPr>
                        <a:t>padidinto</a:t>
                      </a:r>
                      <a:r>
                        <a:rPr lang="en-US" sz="1600" b="0" u="none" strike="noStrike" noProof="0" dirty="0">
                          <a:solidFill>
                            <a:schemeClr val="tx1"/>
                          </a:solidFill>
                          <a:effectLst/>
                        </a:rPr>
                        <a:t> </a:t>
                      </a:r>
                      <a:r>
                        <a:rPr lang="en-US" sz="1600" b="0" u="none" strike="noStrike" noProof="0" dirty="0" err="1">
                          <a:solidFill>
                            <a:schemeClr val="tx1"/>
                          </a:solidFill>
                          <a:effectLst/>
                        </a:rPr>
                        <a:t>intensyvumo</a:t>
                      </a:r>
                      <a:r>
                        <a:rPr lang="en-US" sz="1600" b="0" u="none" strike="noStrike" noProof="0" dirty="0">
                          <a:solidFill>
                            <a:schemeClr val="tx1"/>
                          </a:solidFill>
                          <a:effectLst/>
                        </a:rPr>
                        <a:t> </a:t>
                      </a:r>
                      <a:r>
                        <a:rPr lang="en-US" sz="1600" b="0" u="none" strike="noStrike" noProof="0" dirty="0" err="1">
                          <a:solidFill>
                            <a:schemeClr val="tx1"/>
                          </a:solidFill>
                          <a:effectLst/>
                        </a:rPr>
                        <a:t>veiklos</a:t>
                      </a:r>
                      <a:endParaRPr lang="en-US" sz="1600" b="0" u="none" strike="noStrike" noProof="0" dirty="0">
                        <a:solidFill>
                          <a:schemeClr val="tx1"/>
                        </a:solidFill>
                        <a:effectLst/>
                      </a:endParaRPr>
                    </a:p>
                  </a:txBody>
                  <a:tcPr anchor="ctr">
                    <a:lnL w="12700" cap="flat" cmpd="sng" algn="ctr">
                      <a:solidFill>
                        <a:schemeClr val="bg1">
                          <a:lumMod val="65000"/>
                        </a:schemeClr>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379812232"/>
                  </a:ext>
                </a:extLst>
              </a:tr>
              <a:tr h="651806">
                <a:tc vMerge="1">
                  <a:txBody>
                    <a:bodyPr/>
                    <a:lstStyle/>
                    <a:p>
                      <a:endParaRPr lang="lt-LT"/>
                    </a:p>
                  </a:txBody>
                  <a:tcPr/>
                </a:tc>
                <a:tc>
                  <a:txBody>
                    <a:bodyPr/>
                    <a:lstStyle/>
                    <a:p>
                      <a:pPr algn="l" fontAlgn="b"/>
                      <a:r>
                        <a:rPr lang="en-US" sz="1600" b="0" u="none" strike="noStrike" noProof="0" dirty="0">
                          <a:solidFill>
                            <a:schemeClr val="tx1"/>
                          </a:solidFill>
                          <a:effectLst/>
                        </a:rPr>
                        <a:t>B2B+B2C </a:t>
                      </a:r>
                      <a:r>
                        <a:rPr lang="en-US" sz="1600" b="0" u="none" strike="noStrike" noProof="0" dirty="0" err="1">
                          <a:solidFill>
                            <a:schemeClr val="tx1"/>
                          </a:solidFill>
                          <a:effectLst/>
                        </a:rPr>
                        <a:t>žemesnio</a:t>
                      </a:r>
                      <a:r>
                        <a:rPr lang="en-US" sz="1600" b="0" u="none" strike="noStrike" noProof="0" dirty="0">
                          <a:solidFill>
                            <a:schemeClr val="tx1"/>
                          </a:solidFill>
                          <a:effectLst/>
                        </a:rPr>
                        <a:t> </a:t>
                      </a:r>
                      <a:r>
                        <a:rPr lang="en-US" sz="1600" b="0" u="none" strike="noStrike" noProof="0" dirty="0" err="1">
                          <a:solidFill>
                            <a:schemeClr val="tx1"/>
                          </a:solidFill>
                          <a:effectLst/>
                        </a:rPr>
                        <a:t>intensyvumo</a:t>
                      </a:r>
                      <a:r>
                        <a:rPr lang="en-US" sz="1600" b="0" u="none" strike="noStrike" noProof="0" dirty="0">
                          <a:solidFill>
                            <a:schemeClr val="tx1"/>
                          </a:solidFill>
                          <a:effectLst/>
                        </a:rPr>
                        <a:t> </a:t>
                      </a:r>
                      <a:r>
                        <a:rPr lang="en-US" sz="1600" b="0" u="none" strike="noStrike" noProof="0" dirty="0" err="1">
                          <a:solidFill>
                            <a:schemeClr val="tx1"/>
                          </a:solidFill>
                          <a:effectLst/>
                        </a:rPr>
                        <a:t>veiklos</a:t>
                      </a:r>
                      <a:endParaRPr lang="en-US" sz="1600" b="0" u="none" strike="noStrike" noProof="0" dirty="0">
                        <a:solidFill>
                          <a:schemeClr val="tx1"/>
                        </a:solidFill>
                        <a:effectLst/>
                      </a:endParaRPr>
                    </a:p>
                  </a:txBody>
                  <a:tcPr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4124762276"/>
                  </a:ext>
                </a:extLst>
              </a:tr>
              <a:tr h="651806">
                <a:tc>
                  <a:txBody>
                    <a:bodyPr/>
                    <a:lstStyle/>
                    <a:p>
                      <a:pPr algn="ctr" fontAlgn="b"/>
                      <a:r>
                        <a:rPr lang="lt-LT" sz="1600" b="1" u="none" strike="noStrike" noProof="0" dirty="0">
                          <a:solidFill>
                            <a:schemeClr val="accent3"/>
                          </a:solidFill>
                          <a:effectLst/>
                        </a:rPr>
                        <a:t>Kaimyninės rinkos</a:t>
                      </a:r>
                    </a:p>
                  </a:txBody>
                  <a:tcPr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pPr algn="l" fontAlgn="b"/>
                      <a:r>
                        <a:rPr lang="en-US" sz="1600" b="0" u="none" strike="noStrike" noProof="0" dirty="0">
                          <a:solidFill>
                            <a:schemeClr val="tx1"/>
                          </a:solidFill>
                          <a:effectLst/>
                        </a:rPr>
                        <a:t>B2</a:t>
                      </a:r>
                      <a:r>
                        <a:rPr lang="lt-LT" sz="1600" b="0" u="none" strike="noStrike" noProof="0" dirty="0">
                          <a:solidFill>
                            <a:schemeClr val="tx1"/>
                          </a:solidFill>
                          <a:effectLst/>
                        </a:rPr>
                        <a:t>C</a:t>
                      </a:r>
                      <a:r>
                        <a:rPr lang="en-US" sz="1600" b="0" u="none" strike="noStrike" noProof="0" dirty="0">
                          <a:solidFill>
                            <a:schemeClr val="tx1"/>
                          </a:solidFill>
                          <a:effectLst/>
                        </a:rPr>
                        <a:t> </a:t>
                      </a:r>
                      <a:r>
                        <a:rPr lang="en-US" sz="1600" b="0" u="none" strike="noStrike" noProof="0" dirty="0" err="1">
                          <a:solidFill>
                            <a:schemeClr val="tx1"/>
                          </a:solidFill>
                          <a:effectLst/>
                        </a:rPr>
                        <a:t>veiklos</a:t>
                      </a:r>
                      <a:endParaRPr lang="en-US" sz="1600" b="0" u="none" strike="noStrike" noProof="0" dirty="0">
                        <a:solidFill>
                          <a:schemeClr val="tx1"/>
                        </a:solidFill>
                        <a:effectLst/>
                      </a:endParaRPr>
                    </a:p>
                  </a:txBody>
                  <a:tcPr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213789688"/>
                  </a:ext>
                </a:extLst>
              </a:tr>
              <a:tr h="651806">
                <a:tc>
                  <a:txBody>
                    <a:bodyPr/>
                    <a:lstStyle/>
                    <a:p>
                      <a:pPr algn="ctr" fontAlgn="b"/>
                      <a:r>
                        <a:rPr lang="en-US" sz="1600" b="1" u="none" strike="noStrike" noProof="0" dirty="0" err="1">
                          <a:solidFill>
                            <a:schemeClr val="accent4"/>
                          </a:solidFill>
                          <a:effectLst/>
                        </a:rPr>
                        <a:t>Tolimosios</a:t>
                      </a:r>
                      <a:r>
                        <a:rPr lang="en-US" sz="1600" b="1" u="none" strike="noStrike" noProof="0" dirty="0">
                          <a:solidFill>
                            <a:schemeClr val="accent4"/>
                          </a:solidFill>
                          <a:effectLst/>
                        </a:rPr>
                        <a:t> </a:t>
                      </a:r>
                      <a:r>
                        <a:rPr lang="lt-LT" sz="1600" b="1" u="none" strike="noStrike" noProof="0" dirty="0">
                          <a:solidFill>
                            <a:schemeClr val="accent4"/>
                          </a:solidFill>
                          <a:effectLst/>
                        </a:rPr>
                        <a:t> </a:t>
                      </a:r>
                      <a:r>
                        <a:rPr lang="en-US" sz="1600" b="1" u="none" strike="noStrike" noProof="0" dirty="0" err="1">
                          <a:solidFill>
                            <a:schemeClr val="accent4"/>
                          </a:solidFill>
                          <a:effectLst/>
                        </a:rPr>
                        <a:t>rinkos</a:t>
                      </a:r>
                      <a:endParaRPr lang="en-US" sz="1600" b="1" u="none" strike="noStrike" noProof="0" dirty="0">
                        <a:solidFill>
                          <a:schemeClr val="accent4"/>
                        </a:solidFill>
                        <a:effectLst/>
                      </a:endParaRPr>
                    </a:p>
                  </a:txBody>
                  <a:tcPr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noFill/>
                  </a:tcPr>
                </a:tc>
                <a:tc>
                  <a:txBody>
                    <a:bodyPr/>
                    <a:lstStyle/>
                    <a:p>
                      <a:pPr algn="l" fontAlgn="b"/>
                      <a:r>
                        <a:rPr lang="en-US" sz="1600" b="0" u="none" strike="noStrike" noProof="0" dirty="0">
                          <a:solidFill>
                            <a:schemeClr val="tx1"/>
                          </a:solidFill>
                          <a:effectLst/>
                        </a:rPr>
                        <a:t>B2B </a:t>
                      </a:r>
                      <a:r>
                        <a:rPr lang="en-US" sz="1600" b="0" u="none" strike="noStrike" noProof="0" dirty="0" err="1">
                          <a:solidFill>
                            <a:schemeClr val="tx1"/>
                          </a:solidFill>
                          <a:effectLst/>
                        </a:rPr>
                        <a:t>veiklos</a:t>
                      </a:r>
                      <a:endParaRPr lang="en-US" sz="1600" b="0" u="none" strike="noStrike" noProof="0" dirty="0">
                        <a:solidFill>
                          <a:schemeClr val="tx1"/>
                        </a:solidFill>
                        <a:effectLst/>
                      </a:endParaRPr>
                    </a:p>
                  </a:txBody>
                  <a:tcPr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3698234281"/>
                  </a:ext>
                </a:extLst>
              </a:tr>
            </a:tbl>
          </a:graphicData>
        </a:graphic>
      </p:graphicFrame>
      <p:grpSp>
        <p:nvGrpSpPr>
          <p:cNvPr id="7" name="Group 6">
            <a:extLst>
              <a:ext uri="{FF2B5EF4-FFF2-40B4-BE49-F238E27FC236}">
                <a16:creationId xmlns:a16="http://schemas.microsoft.com/office/drawing/2014/main" id="{94A1BF67-B775-AA8B-75EA-320B840282AB}"/>
              </a:ext>
            </a:extLst>
          </p:cNvPr>
          <p:cNvGrpSpPr/>
          <p:nvPr/>
        </p:nvGrpSpPr>
        <p:grpSpPr>
          <a:xfrm>
            <a:off x="934331" y="1517515"/>
            <a:ext cx="5161670" cy="4544504"/>
            <a:chOff x="934331" y="1517515"/>
            <a:chExt cx="5161670" cy="4544504"/>
          </a:xfrm>
        </p:grpSpPr>
        <p:graphicFrame>
          <p:nvGraphicFramePr>
            <p:cNvPr id="6" name="Chart 5">
              <a:extLst>
                <a:ext uri="{FF2B5EF4-FFF2-40B4-BE49-F238E27FC236}">
                  <a16:creationId xmlns:a16="http://schemas.microsoft.com/office/drawing/2014/main" id="{EDCF825D-F5F4-2000-8D6C-156B9909DDCC}"/>
                </a:ext>
              </a:extLst>
            </p:cNvPr>
            <p:cNvGraphicFramePr>
              <a:graphicFrameLocks/>
            </p:cNvGraphicFramePr>
            <p:nvPr/>
          </p:nvGraphicFramePr>
          <p:xfrm>
            <a:off x="934331" y="1517515"/>
            <a:ext cx="5161670" cy="4544504"/>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9531CE75-DF61-AACF-9DCE-E1C67305C94C}"/>
                </a:ext>
              </a:extLst>
            </p:cNvPr>
            <p:cNvSpPr txBox="1"/>
            <p:nvPr/>
          </p:nvSpPr>
          <p:spPr>
            <a:xfrm>
              <a:off x="2634008" y="3421302"/>
              <a:ext cx="1618457" cy="584775"/>
            </a:xfrm>
            <a:prstGeom prst="rect">
              <a:avLst/>
            </a:prstGeom>
            <a:noFill/>
          </p:spPr>
          <p:txBody>
            <a:bodyPr wrap="square" rtlCol="0">
              <a:spAutoFit/>
            </a:bodyPr>
            <a:lstStyle/>
            <a:p>
              <a:pPr algn="ctr"/>
              <a:r>
                <a:rPr lang="en-US" sz="3200" b="1" dirty="0">
                  <a:solidFill>
                    <a:schemeClr val="bg2">
                      <a:lumMod val="50000"/>
                    </a:schemeClr>
                  </a:solidFill>
                </a:rPr>
                <a:t>2022</a:t>
              </a:r>
            </a:p>
          </p:txBody>
        </p:sp>
      </p:grpSp>
      <p:sp>
        <p:nvSpPr>
          <p:cNvPr id="5" name="Text Placeholder 3">
            <a:extLst>
              <a:ext uri="{FF2B5EF4-FFF2-40B4-BE49-F238E27FC236}">
                <a16:creationId xmlns:a16="http://schemas.microsoft.com/office/drawing/2014/main" id="{D7BDC8C4-39AD-0324-55DA-CE74DFF78068}"/>
              </a:ext>
            </a:extLst>
          </p:cNvPr>
          <p:cNvSpPr>
            <a:spLocks noGrp="1"/>
          </p:cNvSpPr>
          <p:nvPr>
            <p:ph type="body" sz="quarter" idx="17"/>
          </p:nvPr>
        </p:nvSpPr>
        <p:spPr>
          <a:xfrm>
            <a:off x="473886" y="6102099"/>
            <a:ext cx="5363034" cy="403643"/>
          </a:xfrm>
        </p:spPr>
        <p:txBody>
          <a:bodyPr vert="horz" lIns="0" tIns="0" rIns="0" bIns="0" rtlCol="0" anchor="t">
            <a:normAutofit/>
          </a:bodyPr>
          <a:lstStyle/>
          <a:p>
            <a:r>
              <a:rPr lang="en-US" sz="1000" dirty="0" err="1">
                <a:cs typeface="Arial"/>
              </a:rPr>
              <a:t>Duomenys</a:t>
            </a:r>
            <a:r>
              <a:rPr lang="en-US" sz="1000" dirty="0">
                <a:cs typeface="Arial"/>
              </a:rPr>
              <a:t>: </a:t>
            </a:r>
            <a:r>
              <a:rPr lang="lt-LT" sz="1000" dirty="0">
                <a:cs typeface="Arial"/>
              </a:rPr>
              <a:t>Valstybės duomenų agentūra</a:t>
            </a:r>
            <a:endParaRPr lang="en-US" sz="1000" dirty="0">
              <a:cs typeface="Arial"/>
            </a:endParaRPr>
          </a:p>
          <a:p>
            <a:r>
              <a:rPr lang="lt-LT" sz="1000" dirty="0">
                <a:cs typeface="Arial"/>
              </a:rPr>
              <a:t>Skaičiavimai: "Keliauk Lietuvoje"</a:t>
            </a:r>
          </a:p>
        </p:txBody>
      </p:sp>
    </p:spTree>
    <p:extLst>
      <p:ext uri="{BB962C8B-B14F-4D97-AF65-F5344CB8AC3E}">
        <p14:creationId xmlns:p14="http://schemas.microsoft.com/office/powerpoint/2010/main" val="757982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3388935B-581D-93D2-1979-57F4B29BD262}"/>
              </a:ext>
            </a:extLst>
          </p:cNvPr>
          <p:cNvGraphicFramePr>
            <a:graphicFrameLocks/>
          </p:cNvGraphicFramePr>
          <p:nvPr/>
        </p:nvGraphicFramePr>
        <p:xfrm>
          <a:off x="714374" y="1447798"/>
          <a:ext cx="10163175" cy="434816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72BDB7A0-F375-A0C8-1233-0A038D8DBBF6}"/>
              </a:ext>
            </a:extLst>
          </p:cNvPr>
          <p:cNvSpPr>
            <a:spLocks noGrp="1"/>
          </p:cNvSpPr>
          <p:nvPr>
            <p:ph type="title"/>
          </p:nvPr>
        </p:nvSpPr>
        <p:spPr>
          <a:xfrm>
            <a:off x="473886" y="483074"/>
            <a:ext cx="9741830" cy="964725"/>
          </a:xfrm>
        </p:spPr>
        <p:txBody>
          <a:bodyPr>
            <a:normAutofit/>
          </a:bodyPr>
          <a:lstStyle/>
          <a:p>
            <a:r>
              <a:rPr lang="lt-LT" dirty="0" err="1"/>
              <a:t>Tourism</a:t>
            </a:r>
            <a:r>
              <a:rPr lang="lt-LT" dirty="0"/>
              <a:t> </a:t>
            </a:r>
            <a:r>
              <a:rPr lang="lt-LT" dirty="0" err="1"/>
              <a:t>market</a:t>
            </a:r>
            <a:r>
              <a:rPr lang="lt-LT" dirty="0"/>
              <a:t> </a:t>
            </a:r>
            <a:r>
              <a:rPr lang="lt-LT" dirty="0" err="1"/>
              <a:t>remains</a:t>
            </a:r>
            <a:r>
              <a:rPr lang="lt-LT" dirty="0"/>
              <a:t> </a:t>
            </a:r>
            <a:r>
              <a:rPr lang="en-US" dirty="0"/>
              <a:t>highly </a:t>
            </a:r>
            <a:r>
              <a:rPr lang="lt-LT" dirty="0" err="1"/>
              <a:t>diversified</a:t>
            </a:r>
            <a:r>
              <a:rPr lang="lt-LT" dirty="0"/>
              <a:t>. </a:t>
            </a:r>
            <a:br>
              <a:rPr lang="en-US" dirty="0"/>
            </a:br>
            <a:endParaRPr lang="lt-LT" dirty="0"/>
          </a:p>
        </p:txBody>
      </p:sp>
      <p:sp>
        <p:nvSpPr>
          <p:cNvPr id="7" name="Rectangle 6">
            <a:extLst>
              <a:ext uri="{FF2B5EF4-FFF2-40B4-BE49-F238E27FC236}">
                <a16:creationId xmlns:a16="http://schemas.microsoft.com/office/drawing/2014/main" id="{AE5574FF-67A4-921E-5934-8AA782A8238C}"/>
              </a:ext>
            </a:extLst>
          </p:cNvPr>
          <p:cNvSpPr/>
          <p:nvPr/>
        </p:nvSpPr>
        <p:spPr>
          <a:xfrm>
            <a:off x="857250" y="4229100"/>
            <a:ext cx="10020299" cy="1181102"/>
          </a:xfrm>
          <a:prstGeom prst="rect">
            <a:avLst/>
          </a:prstGeom>
          <a:solidFill>
            <a:schemeClr val="bg1">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lt-LT"/>
          </a:p>
        </p:txBody>
      </p:sp>
      <p:sp>
        <p:nvSpPr>
          <p:cNvPr id="4" name="Text Placeholder 3">
            <a:extLst>
              <a:ext uri="{FF2B5EF4-FFF2-40B4-BE49-F238E27FC236}">
                <a16:creationId xmlns:a16="http://schemas.microsoft.com/office/drawing/2014/main" id="{CEE0896A-3AF2-83D6-A7D8-7E80F729EDB2}"/>
              </a:ext>
            </a:extLst>
          </p:cNvPr>
          <p:cNvSpPr txBox="1">
            <a:spLocks/>
          </p:cNvSpPr>
          <p:nvPr/>
        </p:nvSpPr>
        <p:spPr>
          <a:xfrm>
            <a:off x="473885" y="6097907"/>
            <a:ext cx="6998970" cy="407835"/>
          </a:xfrm>
          <a:prstGeom prst="rect">
            <a:avLst/>
          </a:prstGeom>
        </p:spPr>
        <p:txBody>
          <a:bodyPr vert="horz" lIns="0" tIns="0" rIns="0" bIns="0" rtlCol="0" anchor="t">
            <a:normAutofit lnSpcReduction="10000"/>
          </a:bodyPr>
          <a:lstStyle>
            <a:lvl1pPr marL="0" indent="0" algn="l" defTabSz="914400" rtl="0" eaLnBrk="1" latinLnBrk="0" hangingPunct="1">
              <a:lnSpc>
                <a:spcPct val="100000"/>
              </a:lnSpc>
              <a:spcBef>
                <a:spcPts val="600"/>
              </a:spcBef>
              <a:buFont typeface="Wingdings" panose="05000000000000000000" pitchFamily="2" charset="2"/>
              <a:buNone/>
              <a:defRPr lang="lt-LT" sz="1200" kern="1200" dirty="0">
                <a:solidFill>
                  <a:schemeClr val="tx1">
                    <a:tint val="75000"/>
                  </a:schemeClr>
                </a:solidFill>
                <a:latin typeface="+mn-lt"/>
                <a:ea typeface="+mn-ea"/>
                <a:cs typeface="+mn-cs"/>
              </a:defRPr>
            </a:lvl1pPr>
            <a:lvl2pPr marL="216000" indent="-216000" algn="l" defTabSz="914400" rtl="0" eaLnBrk="1" latinLnBrk="0" hangingPunct="1">
              <a:lnSpc>
                <a:spcPct val="100000"/>
              </a:lnSpc>
              <a:spcBef>
                <a:spcPts val="500"/>
              </a:spcBef>
              <a:buClr>
                <a:schemeClr val="accent1"/>
              </a:buClr>
              <a:buSzPct val="140000"/>
              <a:buFont typeface="Arial" panose="020B0604020202020204" pitchFamily="34" charset="0"/>
              <a:buChar char="•"/>
              <a:defRPr sz="1800" kern="1200">
                <a:solidFill>
                  <a:schemeClr val="tx1"/>
                </a:solidFill>
                <a:latin typeface="+mn-lt"/>
                <a:ea typeface="+mn-ea"/>
                <a:cs typeface="+mn-cs"/>
              </a:defRPr>
            </a:lvl2pPr>
            <a:lvl3pPr marL="432000" indent="-216000" algn="l" defTabSz="914400" rtl="0" eaLnBrk="1" latinLnBrk="0" hangingPunct="1">
              <a:lnSpc>
                <a:spcPct val="100000"/>
              </a:lnSpc>
              <a:spcBef>
                <a:spcPts val="500"/>
              </a:spcBef>
              <a:buClr>
                <a:schemeClr val="accent2"/>
              </a:buClr>
              <a:buSzPct val="140000"/>
              <a:buFont typeface="Arial" panose="020B0604020202020204" pitchFamily="34" charset="0"/>
              <a:buChar char="•"/>
              <a:defRPr sz="1600" kern="1200">
                <a:solidFill>
                  <a:schemeClr val="tx1"/>
                </a:solidFill>
                <a:latin typeface="+mn-lt"/>
                <a:ea typeface="+mn-ea"/>
                <a:cs typeface="+mn-cs"/>
              </a:defRPr>
            </a:lvl3pPr>
            <a:lvl4pPr marL="648000" indent="-216000" algn="l" defTabSz="914400" rtl="0" eaLnBrk="1" latinLnBrk="0" hangingPunct="1">
              <a:lnSpc>
                <a:spcPct val="100000"/>
              </a:lnSpc>
              <a:spcBef>
                <a:spcPts val="500"/>
              </a:spcBef>
              <a:buClr>
                <a:schemeClr val="accent6"/>
              </a:buClr>
              <a:buSzPct val="140000"/>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1000"/>
              </a:spcBef>
              <a:spcAft>
                <a:spcPts val="0"/>
              </a:spcAft>
              <a:buFont typeface="Arial" panose="020B0604020202020204" pitchFamily="34" charset="0"/>
              <a:buNone/>
              <a:defRPr sz="2000" b="1" kern="1200" cap="none" baseline="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100" dirty="0">
                <a:cs typeface="Arial"/>
              </a:rPr>
              <a:t>Data</a:t>
            </a:r>
            <a:r>
              <a:rPr lang="en-US" sz="1100" dirty="0">
                <a:cs typeface="Arial"/>
              </a:rPr>
              <a:t>: Number of </a:t>
            </a:r>
            <a:r>
              <a:rPr lang="lt-LT" sz="1100" dirty="0" err="1">
                <a:cs typeface="Arial"/>
              </a:rPr>
              <a:t>foreign</a:t>
            </a:r>
            <a:r>
              <a:rPr lang="lt-LT" sz="1100" dirty="0">
                <a:cs typeface="Arial"/>
              </a:rPr>
              <a:t> </a:t>
            </a:r>
            <a:r>
              <a:rPr lang="en-US" sz="1100" dirty="0">
                <a:cs typeface="Arial"/>
              </a:rPr>
              <a:t>tourists accommodated in accommodation establishments</a:t>
            </a:r>
            <a:r>
              <a:rPr lang="lt-LT" sz="1100" dirty="0">
                <a:cs typeface="Arial"/>
              </a:rPr>
              <a:t>, </a:t>
            </a:r>
            <a:r>
              <a:rPr lang="lt-LT" sz="1100" dirty="0" err="1">
                <a:cs typeface="Arial"/>
              </a:rPr>
              <a:t>Statistics</a:t>
            </a:r>
            <a:r>
              <a:rPr lang="lt-LT" sz="1100" dirty="0">
                <a:cs typeface="Arial"/>
              </a:rPr>
              <a:t> Lithuania</a:t>
            </a:r>
            <a:endParaRPr lang="en-US" sz="1100" dirty="0">
              <a:cs typeface="Arial"/>
            </a:endParaRPr>
          </a:p>
          <a:p>
            <a:r>
              <a:rPr lang="lt-LT" sz="1100" dirty="0" err="1">
                <a:cs typeface="Arial"/>
              </a:rPr>
              <a:t>Calculations</a:t>
            </a:r>
            <a:r>
              <a:rPr lang="en-US" sz="1100" dirty="0">
                <a:cs typeface="Arial"/>
              </a:rPr>
              <a:t>: „</a:t>
            </a:r>
            <a:r>
              <a:rPr lang="lt-LT" sz="1100" dirty="0">
                <a:cs typeface="Arial"/>
              </a:rPr>
              <a:t>Lithuania travel</a:t>
            </a:r>
            <a:r>
              <a:rPr lang="en-US" sz="1100" dirty="0">
                <a:cs typeface="Arial"/>
              </a:rPr>
              <a:t>"</a:t>
            </a:r>
          </a:p>
        </p:txBody>
      </p:sp>
      <p:sp>
        <p:nvSpPr>
          <p:cNvPr id="5" name="TextBox 4">
            <a:extLst>
              <a:ext uri="{FF2B5EF4-FFF2-40B4-BE49-F238E27FC236}">
                <a16:creationId xmlns:a16="http://schemas.microsoft.com/office/drawing/2014/main" id="{08E59839-3BB6-B41B-948F-E342BA43AA2A}"/>
              </a:ext>
            </a:extLst>
          </p:cNvPr>
          <p:cNvSpPr txBox="1"/>
          <p:nvPr/>
        </p:nvSpPr>
        <p:spPr>
          <a:xfrm>
            <a:off x="7913281" y="6351853"/>
            <a:ext cx="1726019" cy="307777"/>
          </a:xfrm>
          <a:prstGeom prst="rect">
            <a:avLst/>
          </a:prstGeom>
          <a:noFill/>
        </p:spPr>
        <p:txBody>
          <a:bodyPr wrap="square" rtlCol="0">
            <a:spAutoFit/>
          </a:bodyPr>
          <a:lstStyle/>
          <a:p>
            <a:r>
              <a:rPr lang="lt-LT" sz="1400" dirty="0">
                <a:solidFill>
                  <a:schemeClr val="bg1">
                    <a:lumMod val="50000"/>
                  </a:schemeClr>
                </a:solidFill>
              </a:rPr>
              <a:t>*</a:t>
            </a:r>
            <a:r>
              <a:rPr lang="lt-LT" sz="1400" dirty="0" err="1">
                <a:solidFill>
                  <a:schemeClr val="bg1">
                    <a:lumMod val="50000"/>
                  </a:schemeClr>
                </a:solidFill>
              </a:rPr>
              <a:t>preliminary</a:t>
            </a:r>
            <a:r>
              <a:rPr lang="lt-LT" sz="1400" dirty="0">
                <a:solidFill>
                  <a:schemeClr val="bg1">
                    <a:lumMod val="50000"/>
                  </a:schemeClr>
                </a:solidFill>
              </a:rPr>
              <a:t> data</a:t>
            </a:r>
          </a:p>
        </p:txBody>
      </p:sp>
    </p:spTree>
    <p:extLst>
      <p:ext uri="{BB962C8B-B14F-4D97-AF65-F5344CB8AC3E}">
        <p14:creationId xmlns:p14="http://schemas.microsoft.com/office/powerpoint/2010/main" val="3571959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B7CBB-FEC5-C2D2-3912-300821BACAD8}"/>
              </a:ext>
            </a:extLst>
          </p:cNvPr>
          <p:cNvSpPr>
            <a:spLocks noGrp="1"/>
          </p:cNvSpPr>
          <p:nvPr>
            <p:ph type="title"/>
          </p:nvPr>
        </p:nvSpPr>
        <p:spPr/>
        <p:txBody>
          <a:bodyPr/>
          <a:lstStyle/>
          <a:p>
            <a:r>
              <a:rPr lang="en-US" dirty="0"/>
              <a:t>Priority markets by the number of tourists in the first half of 2023</a:t>
            </a:r>
          </a:p>
        </p:txBody>
      </p:sp>
      <p:graphicFrame>
        <p:nvGraphicFramePr>
          <p:cNvPr id="6" name="Content Placeholder 5">
            <a:extLst>
              <a:ext uri="{FF2B5EF4-FFF2-40B4-BE49-F238E27FC236}">
                <a16:creationId xmlns:a16="http://schemas.microsoft.com/office/drawing/2014/main" id="{8ED7469C-130A-D472-9DAB-F2AE52C81D33}"/>
              </a:ext>
            </a:extLst>
          </p:cNvPr>
          <p:cNvGraphicFramePr>
            <a:graphicFrameLocks noGrp="1"/>
          </p:cNvGraphicFramePr>
          <p:nvPr>
            <p:ph idx="1"/>
          </p:nvPr>
        </p:nvGraphicFramePr>
        <p:xfrm>
          <a:off x="473886" y="1912193"/>
          <a:ext cx="5363034" cy="3962400"/>
        </p:xfrm>
        <a:graphic>
          <a:graphicData uri="http://schemas.openxmlformats.org/drawingml/2006/table">
            <a:tbl>
              <a:tblPr firstCol="1" bandRow="1">
                <a:tableStyleId>{5C22544A-7EE6-4342-B048-85BDC9FD1C3A}</a:tableStyleId>
              </a:tblPr>
              <a:tblGrid>
                <a:gridCol w="981288">
                  <a:extLst>
                    <a:ext uri="{9D8B030D-6E8A-4147-A177-3AD203B41FA5}">
                      <a16:colId xmlns:a16="http://schemas.microsoft.com/office/drawing/2014/main" val="3820876006"/>
                    </a:ext>
                  </a:extLst>
                </a:gridCol>
                <a:gridCol w="1160207">
                  <a:extLst>
                    <a:ext uri="{9D8B030D-6E8A-4147-A177-3AD203B41FA5}">
                      <a16:colId xmlns:a16="http://schemas.microsoft.com/office/drawing/2014/main" val="2274694794"/>
                    </a:ext>
                  </a:extLst>
                </a:gridCol>
                <a:gridCol w="1602658">
                  <a:extLst>
                    <a:ext uri="{9D8B030D-6E8A-4147-A177-3AD203B41FA5}">
                      <a16:colId xmlns:a16="http://schemas.microsoft.com/office/drawing/2014/main" val="3695743298"/>
                    </a:ext>
                  </a:extLst>
                </a:gridCol>
                <a:gridCol w="973393">
                  <a:extLst>
                    <a:ext uri="{9D8B030D-6E8A-4147-A177-3AD203B41FA5}">
                      <a16:colId xmlns:a16="http://schemas.microsoft.com/office/drawing/2014/main" val="88478324"/>
                    </a:ext>
                  </a:extLst>
                </a:gridCol>
                <a:gridCol w="645488">
                  <a:extLst>
                    <a:ext uri="{9D8B030D-6E8A-4147-A177-3AD203B41FA5}">
                      <a16:colId xmlns:a16="http://schemas.microsoft.com/office/drawing/2014/main" val="3487931584"/>
                    </a:ext>
                  </a:extLst>
                </a:gridCol>
              </a:tblGrid>
              <a:tr h="256997">
                <a:tc rowSpan="13">
                  <a:txBody>
                    <a:bodyPr/>
                    <a:lstStyle/>
                    <a:p>
                      <a:pPr algn="l" fontAlgn="b"/>
                      <a:r>
                        <a:rPr lang="en-US" sz="1600" u="none" strike="noStrike" dirty="0">
                          <a:solidFill>
                            <a:schemeClr val="bg1"/>
                          </a:solidFill>
                          <a:effectLst/>
                          <a:latin typeface="+mn-lt"/>
                        </a:rPr>
                        <a:t>T</a:t>
                      </a:r>
                      <a:r>
                        <a:rPr lang="lt-LT" sz="1600" u="none" strike="noStrike" dirty="0" err="1">
                          <a:solidFill>
                            <a:schemeClr val="bg1"/>
                          </a:solidFill>
                          <a:effectLst/>
                          <a:latin typeface="+mn-lt"/>
                        </a:rPr>
                        <a:t>arget</a:t>
                      </a:r>
                      <a:r>
                        <a:rPr lang="lt-LT" sz="1600" u="none" strike="noStrike" dirty="0">
                          <a:solidFill>
                            <a:schemeClr val="bg1"/>
                          </a:solidFill>
                          <a:effectLst/>
                          <a:latin typeface="+mn-lt"/>
                        </a:rPr>
                        <a:t> </a:t>
                      </a:r>
                      <a:r>
                        <a:rPr lang="lt-LT" sz="1600" u="none" strike="noStrike" dirty="0" err="1">
                          <a:solidFill>
                            <a:schemeClr val="bg1"/>
                          </a:solidFill>
                          <a:effectLst/>
                          <a:latin typeface="+mn-lt"/>
                        </a:rPr>
                        <a:t>potential</a:t>
                      </a:r>
                      <a:r>
                        <a:rPr lang="lt-LT" sz="1600" u="none" strike="noStrike" dirty="0">
                          <a:solidFill>
                            <a:schemeClr val="bg1"/>
                          </a:solidFill>
                          <a:effectLst/>
                          <a:latin typeface="+mn-lt"/>
                        </a:rPr>
                        <a:t> </a:t>
                      </a:r>
                      <a:r>
                        <a:rPr lang="lt-LT" sz="1600" u="none" strike="noStrike" dirty="0" err="1">
                          <a:solidFill>
                            <a:schemeClr val="bg1"/>
                          </a:solidFill>
                          <a:effectLst/>
                          <a:latin typeface="+mn-lt"/>
                        </a:rPr>
                        <a:t>markets</a:t>
                      </a:r>
                      <a:endParaRPr lang="lt-LT" sz="1600" b="0" i="0" u="none" strike="noStrike" dirty="0">
                        <a:solidFill>
                          <a:schemeClr val="bg1"/>
                        </a:solidFill>
                        <a:effectLst/>
                        <a:latin typeface="+mn-lt"/>
                      </a:endParaRPr>
                    </a:p>
                  </a:txBody>
                  <a:tcPr marL="45720" marR="45720" anchor="ctr">
                    <a:solidFill>
                      <a:schemeClr val="accent1"/>
                    </a:solidFill>
                  </a:tcPr>
                </a:tc>
                <a:tc rowSpan="4">
                  <a:txBody>
                    <a:bodyPr/>
                    <a:lstStyle/>
                    <a:p>
                      <a:pPr algn="l" fontAlgn="b"/>
                      <a:r>
                        <a:rPr lang="en-US" sz="1400" b="1" u="none" strike="noStrike" dirty="0">
                          <a:solidFill>
                            <a:schemeClr val="bg1"/>
                          </a:solidFill>
                          <a:effectLst/>
                          <a:latin typeface="+mn-lt"/>
                        </a:rPr>
                        <a:t>B2B+B2C </a:t>
                      </a:r>
                      <a:r>
                        <a:rPr lang="en-US" sz="1400" u="none" strike="noStrike" dirty="0">
                          <a:solidFill>
                            <a:schemeClr val="bg1"/>
                          </a:solidFill>
                          <a:effectLst/>
                          <a:latin typeface="+mn-lt"/>
                        </a:rPr>
                        <a:t>activities of increased intensity</a:t>
                      </a:r>
                    </a:p>
                  </a:txBody>
                  <a:tcPr marL="45720" marR="45720" anchor="ctr">
                    <a:solidFill>
                      <a:schemeClr val="tx2"/>
                    </a:solidFill>
                  </a:tcPr>
                </a:tc>
                <a:tc>
                  <a:txBody>
                    <a:bodyPr/>
                    <a:lstStyle/>
                    <a:p>
                      <a:pPr algn="l" fontAlgn="b"/>
                      <a:r>
                        <a:rPr lang="en-US" sz="1400" b="1" u="none" strike="noStrike" kern="1200" dirty="0">
                          <a:solidFill>
                            <a:schemeClr val="dk1"/>
                          </a:solidFill>
                          <a:effectLst/>
                          <a:latin typeface="+mn-lt"/>
                          <a:ea typeface="+mn-ea"/>
                          <a:cs typeface="+mn-cs"/>
                        </a:rPr>
                        <a:t>Poland</a:t>
                      </a:r>
                      <a:endParaRPr lang="lt-LT" sz="1400" b="1" u="none" strike="noStrike" kern="1200" dirty="0">
                        <a:solidFill>
                          <a:schemeClr val="dk1"/>
                        </a:solidFill>
                        <a:effectLst/>
                        <a:latin typeface="+mn-lt"/>
                        <a:ea typeface="+mn-ea"/>
                        <a:cs typeface="+mn-cs"/>
                      </a:endParaRPr>
                    </a:p>
                  </a:txBody>
                  <a:tcPr anchor="ct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lt-LT" sz="1400" b="1" u="none" strike="noStrike" dirty="0">
                          <a:solidFill>
                            <a:srgbClr val="000000"/>
                          </a:solidFill>
                          <a:effectLst/>
                          <a:latin typeface="+mn-lt"/>
                        </a:rPr>
                        <a:t> 81 337</a:t>
                      </a:r>
                    </a:p>
                  </a:txBody>
                  <a:tcPr anchor="ctr"/>
                </a:tc>
                <a:tc>
                  <a:txBody>
                    <a:bodyPr/>
                    <a:lstStyle/>
                    <a:p>
                      <a:pPr algn="r" fontAlgn="b"/>
                      <a:r>
                        <a:rPr lang="lt-LT" sz="1400" b="1" u="none" strike="noStrike" kern="1200" dirty="0">
                          <a:solidFill>
                            <a:srgbClr val="000000"/>
                          </a:solidFill>
                          <a:effectLst/>
                          <a:latin typeface="+mn-lt"/>
                          <a:ea typeface="+mn-ea"/>
                          <a:cs typeface="+mn-cs"/>
                        </a:rPr>
                        <a:t>1</a:t>
                      </a:r>
                      <a:r>
                        <a:rPr lang="en-US" sz="1400" b="1" u="none" strike="noStrike" kern="1200" dirty="0">
                          <a:solidFill>
                            <a:srgbClr val="000000"/>
                          </a:solidFill>
                          <a:effectLst/>
                          <a:latin typeface="+mn-lt"/>
                          <a:ea typeface="+mn-ea"/>
                          <a:cs typeface="+mn-cs"/>
                        </a:rPr>
                        <a:t>3</a:t>
                      </a:r>
                      <a:r>
                        <a:rPr lang="lt-LT" sz="1400" b="1" u="none" strike="noStrike" kern="1200" dirty="0">
                          <a:solidFill>
                            <a:srgbClr val="000000"/>
                          </a:solidFill>
                          <a:effectLst/>
                          <a:latin typeface="+mn-lt"/>
                          <a:ea typeface="+mn-ea"/>
                          <a:cs typeface="+mn-cs"/>
                        </a:rPr>
                        <a:t>%</a:t>
                      </a:r>
                    </a:p>
                  </a:txBody>
                  <a:tcPr anchor="ctr"/>
                </a:tc>
                <a:extLst>
                  <a:ext uri="{0D108BD9-81ED-4DB2-BD59-A6C34878D82A}">
                    <a16:rowId xmlns:a16="http://schemas.microsoft.com/office/drawing/2014/main" val="859151807"/>
                  </a:ext>
                </a:extLst>
              </a:tr>
              <a:tr h="256997">
                <a:tc vMerge="1">
                  <a:txBody>
                    <a:bodyPr/>
                    <a:lstStyle/>
                    <a:p>
                      <a:pPr algn="l" fontAlgn="b"/>
                      <a:r>
                        <a:rPr lang="lt-LT" sz="900" u="none" strike="noStrike">
                          <a:effectLst/>
                        </a:rPr>
                        <a:t>Target potential markets</a:t>
                      </a:r>
                      <a:endParaRPr lang="lt-LT" sz="900" b="0" i="0" u="none" strike="noStrike">
                        <a:solidFill>
                          <a:srgbClr val="000000"/>
                        </a:solidFill>
                        <a:effectLst/>
                        <a:latin typeface="Arial" panose="020B0604020202020204" pitchFamily="34" charset="0"/>
                      </a:endParaRPr>
                    </a:p>
                  </a:txBody>
                  <a:tcPr marL="7679" marR="7679" marT="7679" marB="0" anchor="b"/>
                </a:tc>
                <a:tc vMerge="1">
                  <a:txBody>
                    <a:bodyPr/>
                    <a:lstStyle/>
                    <a:p>
                      <a:pPr algn="l" fontAlgn="b"/>
                      <a:r>
                        <a:rPr lang="en-US" sz="900" u="none" strike="noStrike" dirty="0">
                          <a:effectLst/>
                        </a:rPr>
                        <a:t>B2B+B2C activities of increased intensity</a:t>
                      </a:r>
                      <a:endParaRPr lang="en-US" sz="900" b="0" i="0" u="none" strike="noStrike" dirty="0">
                        <a:solidFill>
                          <a:srgbClr val="000000"/>
                        </a:solidFill>
                        <a:effectLst/>
                        <a:latin typeface="Arial" panose="020B0604020202020204" pitchFamily="34" charset="0"/>
                      </a:endParaRPr>
                    </a:p>
                  </a:txBody>
                  <a:tcPr marL="7679" marR="7679" marT="7679" marB="0" anchor="b"/>
                </a:tc>
                <a:tc>
                  <a:txBody>
                    <a:bodyPr/>
                    <a:lstStyle/>
                    <a:p>
                      <a:pPr algn="l" fontAlgn="b"/>
                      <a:r>
                        <a:rPr lang="en-US" sz="1400" b="1" u="none" strike="noStrike" kern="1200" dirty="0">
                          <a:solidFill>
                            <a:schemeClr val="dk1"/>
                          </a:solidFill>
                          <a:effectLst/>
                          <a:latin typeface="+mn-lt"/>
                          <a:ea typeface="+mn-ea"/>
                          <a:cs typeface="+mn-cs"/>
                        </a:rPr>
                        <a:t>Germany</a:t>
                      </a:r>
                      <a:endParaRPr lang="lt-LT" sz="1400" b="1" u="none" strike="noStrike" kern="1200" dirty="0">
                        <a:solidFill>
                          <a:schemeClr val="dk1"/>
                        </a:solidFill>
                        <a:effectLst/>
                        <a:latin typeface="+mn-lt"/>
                        <a:ea typeface="+mn-ea"/>
                        <a:cs typeface="+mn-cs"/>
                      </a:endParaRPr>
                    </a:p>
                  </a:txBody>
                  <a:tcPr anchor="ct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lt-LT" sz="1400" b="1" u="none" strike="noStrike" dirty="0">
                          <a:solidFill>
                            <a:srgbClr val="000000"/>
                          </a:solidFill>
                          <a:effectLst/>
                          <a:latin typeface="+mn-lt"/>
                        </a:rPr>
                        <a:t>  53 996</a:t>
                      </a:r>
                    </a:p>
                  </a:txBody>
                  <a:tcPr anchor="ctr"/>
                </a:tc>
                <a:tc>
                  <a:txBody>
                    <a:bodyPr/>
                    <a:lstStyle/>
                    <a:p>
                      <a:pPr algn="r" fontAlgn="b"/>
                      <a:r>
                        <a:rPr lang="lt-LT" sz="1400" b="1" u="none" strike="noStrike" kern="1200" dirty="0">
                          <a:solidFill>
                            <a:srgbClr val="000000"/>
                          </a:solidFill>
                          <a:effectLst/>
                          <a:latin typeface="+mn-lt"/>
                          <a:ea typeface="+mn-ea"/>
                          <a:cs typeface="+mn-cs"/>
                        </a:rPr>
                        <a:t>9%</a:t>
                      </a:r>
                    </a:p>
                  </a:txBody>
                  <a:tcPr anchor="ctr"/>
                </a:tc>
                <a:extLst>
                  <a:ext uri="{0D108BD9-81ED-4DB2-BD59-A6C34878D82A}">
                    <a16:rowId xmlns:a16="http://schemas.microsoft.com/office/drawing/2014/main" val="734456920"/>
                  </a:ext>
                </a:extLst>
              </a:tr>
              <a:tr h="256997">
                <a:tc vMerge="1">
                  <a:txBody>
                    <a:bodyPr/>
                    <a:lstStyle/>
                    <a:p>
                      <a:pPr algn="l" fontAlgn="b"/>
                      <a:r>
                        <a:rPr lang="lt-LT" sz="900" u="none" strike="noStrike" dirty="0" err="1">
                          <a:effectLst/>
                        </a:rPr>
                        <a:t>Target</a:t>
                      </a:r>
                      <a:r>
                        <a:rPr lang="lt-LT" sz="900" u="none" strike="noStrike" dirty="0">
                          <a:effectLst/>
                        </a:rPr>
                        <a:t> </a:t>
                      </a:r>
                      <a:r>
                        <a:rPr lang="lt-LT" sz="900" u="none" strike="noStrike" dirty="0" err="1">
                          <a:effectLst/>
                        </a:rPr>
                        <a:t>potential</a:t>
                      </a:r>
                      <a:r>
                        <a:rPr lang="lt-LT" sz="900" u="none" strike="noStrike" dirty="0">
                          <a:effectLst/>
                        </a:rPr>
                        <a:t> </a:t>
                      </a:r>
                      <a:r>
                        <a:rPr lang="lt-LT" sz="900" u="none" strike="noStrike" dirty="0" err="1">
                          <a:effectLst/>
                        </a:rPr>
                        <a:t>markets</a:t>
                      </a:r>
                      <a:endParaRPr lang="lt-LT" sz="900" b="0" i="0" u="none" strike="noStrike" dirty="0">
                        <a:solidFill>
                          <a:srgbClr val="000000"/>
                        </a:solidFill>
                        <a:effectLst/>
                        <a:latin typeface="Arial" panose="020B0604020202020204" pitchFamily="34" charset="0"/>
                      </a:endParaRPr>
                    </a:p>
                  </a:txBody>
                  <a:tcPr marL="7679" marR="7679" marT="7679" marB="0" anchor="b"/>
                </a:tc>
                <a:tc vMerge="1">
                  <a:txBody>
                    <a:bodyPr/>
                    <a:lstStyle/>
                    <a:p>
                      <a:pPr algn="l" fontAlgn="b"/>
                      <a:r>
                        <a:rPr lang="en-US" sz="900" u="none" strike="noStrike" dirty="0">
                          <a:effectLst/>
                        </a:rPr>
                        <a:t>B2B+B2C activities of increased intensity</a:t>
                      </a:r>
                      <a:endParaRPr lang="en-US" sz="900" b="0" i="0" u="none" strike="noStrike" dirty="0">
                        <a:solidFill>
                          <a:srgbClr val="000000"/>
                        </a:solidFill>
                        <a:effectLst/>
                        <a:latin typeface="Arial" panose="020B0604020202020204" pitchFamily="34" charset="0"/>
                      </a:endParaRPr>
                    </a:p>
                  </a:txBody>
                  <a:tcPr marL="7679" marR="7679" marT="7679" marB="0" anchor="b"/>
                </a:tc>
                <a:tc>
                  <a:txBody>
                    <a:bodyPr/>
                    <a:lstStyle/>
                    <a:p>
                      <a:pPr marL="0" indent="0" algn="l" defTabSz="914400" rtl="0" eaLnBrk="1" fontAlgn="b" latinLnBrk="0" hangingPunct="1"/>
                      <a:r>
                        <a:rPr lang="en-US" sz="1400" b="1" u="none" strike="noStrike" kern="1200" dirty="0">
                          <a:solidFill>
                            <a:schemeClr val="dk1"/>
                          </a:solidFill>
                          <a:effectLst/>
                          <a:latin typeface="+mn-lt"/>
                          <a:ea typeface="+mn-ea"/>
                          <a:cs typeface="+mn-cs"/>
                        </a:rPr>
                        <a:t>United Kingdom</a:t>
                      </a:r>
                    </a:p>
                  </a:txBody>
                  <a:tcPr/>
                </a:tc>
                <a:tc>
                  <a:txBody>
                    <a:bodyPr/>
                    <a:lstStyle/>
                    <a:p>
                      <a:pPr algn="r" fontAlgn="b"/>
                      <a:r>
                        <a:rPr lang="lt-LT" sz="1400" b="1" u="none" strike="noStrike" dirty="0">
                          <a:solidFill>
                            <a:srgbClr val="000000"/>
                          </a:solidFill>
                          <a:effectLst/>
                          <a:latin typeface="+mn-lt"/>
                        </a:rPr>
                        <a:t> 32 600 </a:t>
                      </a:r>
                    </a:p>
                  </a:txBody>
                  <a:tcPr anchor="ctr"/>
                </a:tc>
                <a:tc>
                  <a:txBody>
                    <a:bodyPr/>
                    <a:lstStyle/>
                    <a:p>
                      <a:pPr algn="r" fontAlgn="b"/>
                      <a:r>
                        <a:rPr lang="en-US" sz="1400" b="1" u="none" strike="noStrike" kern="1200" dirty="0">
                          <a:solidFill>
                            <a:srgbClr val="000000"/>
                          </a:solidFill>
                          <a:effectLst/>
                          <a:latin typeface="+mn-lt"/>
                          <a:ea typeface="+mn-ea"/>
                          <a:cs typeface="+mn-cs"/>
                        </a:rPr>
                        <a:t>5</a:t>
                      </a:r>
                      <a:r>
                        <a:rPr lang="lt-LT" sz="1400" b="1" u="none" strike="noStrike" kern="1200" dirty="0">
                          <a:solidFill>
                            <a:srgbClr val="000000"/>
                          </a:solidFill>
                          <a:effectLst/>
                          <a:latin typeface="+mn-lt"/>
                          <a:ea typeface="+mn-ea"/>
                          <a:cs typeface="+mn-cs"/>
                        </a:rPr>
                        <a:t>%</a:t>
                      </a:r>
                    </a:p>
                  </a:txBody>
                  <a:tcPr anchor="ctr"/>
                </a:tc>
                <a:extLst>
                  <a:ext uri="{0D108BD9-81ED-4DB2-BD59-A6C34878D82A}">
                    <a16:rowId xmlns:a16="http://schemas.microsoft.com/office/drawing/2014/main" val="4044493419"/>
                  </a:ext>
                </a:extLst>
              </a:tr>
              <a:tr h="256997">
                <a:tc vMerge="1">
                  <a:txBody>
                    <a:bodyPr/>
                    <a:lstStyle/>
                    <a:p>
                      <a:pPr algn="l" fontAlgn="b"/>
                      <a:r>
                        <a:rPr lang="lt-LT" sz="900" u="none" strike="noStrike">
                          <a:effectLst/>
                        </a:rPr>
                        <a:t>Target potential markets</a:t>
                      </a:r>
                      <a:endParaRPr lang="lt-LT" sz="900" b="0" i="0" u="none" strike="noStrike">
                        <a:solidFill>
                          <a:srgbClr val="000000"/>
                        </a:solidFill>
                        <a:effectLst/>
                        <a:latin typeface="Arial" panose="020B0604020202020204" pitchFamily="34" charset="0"/>
                      </a:endParaRPr>
                    </a:p>
                  </a:txBody>
                  <a:tcPr marL="7679" marR="7679" marT="7679" marB="0" anchor="b"/>
                </a:tc>
                <a:tc vMerge="1">
                  <a:txBody>
                    <a:bodyPr/>
                    <a:lstStyle/>
                    <a:p>
                      <a:pPr algn="l" fontAlgn="b"/>
                      <a:r>
                        <a:rPr lang="en-US" sz="900" u="none" strike="noStrike" dirty="0">
                          <a:effectLst/>
                        </a:rPr>
                        <a:t>B2B+B2C activities of increased intensity</a:t>
                      </a:r>
                      <a:endParaRPr lang="en-US" sz="900" b="0" i="0" u="none" strike="noStrike" dirty="0">
                        <a:solidFill>
                          <a:srgbClr val="000000"/>
                        </a:solidFill>
                        <a:effectLst/>
                        <a:latin typeface="Arial" panose="020B0604020202020204" pitchFamily="34" charset="0"/>
                      </a:endParaRPr>
                    </a:p>
                  </a:txBody>
                  <a:tcPr marL="7679" marR="7679" marT="7679" marB="0" anchor="b"/>
                </a:tc>
                <a:tc>
                  <a:txBody>
                    <a:bodyPr/>
                    <a:lstStyle/>
                    <a:p>
                      <a:pPr marL="0" algn="l" defTabSz="914400" rtl="0" eaLnBrk="1" fontAlgn="b" latinLnBrk="0" hangingPunct="1"/>
                      <a:r>
                        <a:rPr lang="en-US" sz="1400" b="0" u="none" strike="noStrike" kern="1200" dirty="0">
                          <a:solidFill>
                            <a:schemeClr val="dk1"/>
                          </a:solidFill>
                          <a:effectLst/>
                          <a:latin typeface="+mn-lt"/>
                          <a:ea typeface="+mn-ea"/>
                          <a:cs typeface="+mn-cs"/>
                        </a:rPr>
                        <a:t>Israel</a:t>
                      </a:r>
                    </a:p>
                  </a:txBody>
                  <a:tcPr/>
                </a:tc>
                <a:tc>
                  <a:txBody>
                    <a:bodyPr/>
                    <a:lstStyle/>
                    <a:p>
                      <a:pPr algn="r" fontAlgn="b"/>
                      <a:r>
                        <a:rPr lang="lt-LT" sz="1400" b="0" u="none" strike="noStrike" dirty="0">
                          <a:solidFill>
                            <a:srgbClr val="000000"/>
                          </a:solidFill>
                          <a:effectLst/>
                          <a:latin typeface="+mn-lt"/>
                        </a:rPr>
                        <a:t> 11 151 </a:t>
                      </a:r>
                    </a:p>
                  </a:txBody>
                  <a:tcPr anchor="ctr"/>
                </a:tc>
                <a:tc>
                  <a:txBody>
                    <a:bodyPr/>
                    <a:lstStyle/>
                    <a:p>
                      <a:pPr algn="r" fontAlgn="b"/>
                      <a:r>
                        <a:rPr lang="lt-LT" sz="1400" b="0" u="none" strike="noStrike" kern="1200" dirty="0">
                          <a:solidFill>
                            <a:srgbClr val="000000"/>
                          </a:solidFill>
                          <a:effectLst/>
                          <a:latin typeface="+mn-lt"/>
                          <a:ea typeface="+mn-ea"/>
                          <a:cs typeface="+mn-cs"/>
                        </a:rPr>
                        <a:t>2%</a:t>
                      </a:r>
                    </a:p>
                  </a:txBody>
                  <a:tcPr anchor="ctr"/>
                </a:tc>
                <a:extLst>
                  <a:ext uri="{0D108BD9-81ED-4DB2-BD59-A6C34878D82A}">
                    <a16:rowId xmlns:a16="http://schemas.microsoft.com/office/drawing/2014/main" val="2628220878"/>
                  </a:ext>
                </a:extLst>
              </a:tr>
              <a:tr h="256997">
                <a:tc vMerge="1">
                  <a:txBody>
                    <a:bodyPr/>
                    <a:lstStyle/>
                    <a:p>
                      <a:pPr algn="l" fontAlgn="b"/>
                      <a:r>
                        <a:rPr lang="lt-LT" sz="900" u="none" strike="noStrike">
                          <a:effectLst/>
                        </a:rPr>
                        <a:t>Target potential markets</a:t>
                      </a:r>
                      <a:endParaRPr lang="lt-LT" sz="900" b="0" i="0" u="none" strike="noStrike">
                        <a:solidFill>
                          <a:srgbClr val="000000"/>
                        </a:solidFill>
                        <a:effectLst/>
                        <a:latin typeface="Arial" panose="020B0604020202020204" pitchFamily="34" charset="0"/>
                      </a:endParaRPr>
                    </a:p>
                  </a:txBody>
                  <a:tcPr marL="7679" marR="7679" marT="7679" marB="0" anchor="b"/>
                </a:tc>
                <a:tc rowSpan="9">
                  <a:txBody>
                    <a:bodyPr/>
                    <a:lstStyle/>
                    <a:p>
                      <a:pPr algn="l" fontAlgn="b"/>
                      <a:r>
                        <a:rPr lang="en-US" sz="1400" b="1" u="none" strike="noStrike" dirty="0">
                          <a:effectLst/>
                          <a:latin typeface="+mn-lt"/>
                        </a:rPr>
                        <a:t>B2B+B2C </a:t>
                      </a:r>
                      <a:r>
                        <a:rPr lang="en-US" sz="1400" u="none" strike="noStrike" dirty="0">
                          <a:effectLst/>
                          <a:latin typeface="+mn-lt"/>
                        </a:rPr>
                        <a:t>activities of low intensity</a:t>
                      </a:r>
                    </a:p>
                  </a:txBody>
                  <a:tcPr marL="45720" marR="45720" anchor="ctr">
                    <a:solidFill>
                      <a:schemeClr val="accent2">
                        <a:lumMod val="75000"/>
                      </a:schemeClr>
                    </a:solidFill>
                  </a:tcPr>
                </a:tc>
                <a:tc>
                  <a:txBody>
                    <a:bodyPr/>
                    <a:lstStyle/>
                    <a:p>
                      <a:pPr algn="l" fontAlgn="b"/>
                      <a:r>
                        <a:rPr lang="en-US" sz="1400" u="none" strike="noStrike" kern="1200" dirty="0">
                          <a:solidFill>
                            <a:schemeClr val="dk1"/>
                          </a:solidFill>
                          <a:effectLst/>
                          <a:latin typeface="+mn-lt"/>
                          <a:ea typeface="+mn-ea"/>
                          <a:cs typeface="+mn-cs"/>
                        </a:rPr>
                        <a:t>Finland</a:t>
                      </a:r>
                      <a:endParaRPr lang="lt-LT" sz="1400" u="none" strike="noStrike" kern="1200" dirty="0">
                        <a:solidFill>
                          <a:schemeClr val="dk1"/>
                        </a:solidFill>
                        <a:effectLst/>
                        <a:latin typeface="+mn-lt"/>
                        <a:ea typeface="+mn-ea"/>
                        <a:cs typeface="+mn-cs"/>
                      </a:endParaRPr>
                    </a:p>
                  </a:txBody>
                  <a:tcPr anchor="b"/>
                </a:tc>
                <a:tc>
                  <a:txBody>
                    <a:bodyPr/>
                    <a:lstStyle/>
                    <a:p>
                      <a:pPr marL="0" algn="r" defTabSz="914400" rtl="0" eaLnBrk="1" fontAlgn="b" latinLnBrk="0" hangingPunct="1"/>
                      <a:r>
                        <a:rPr lang="lt-LT" sz="1400" b="0" u="none" strike="noStrike" kern="1200" dirty="0">
                          <a:solidFill>
                            <a:srgbClr val="000000"/>
                          </a:solidFill>
                          <a:effectLst/>
                          <a:latin typeface="+mn-lt"/>
                          <a:ea typeface="+mn-ea"/>
                          <a:cs typeface="+mn-cs"/>
                        </a:rPr>
                        <a:t> 15 896 </a:t>
                      </a:r>
                    </a:p>
                  </a:txBody>
                  <a:tcPr anchor="b"/>
                </a:tc>
                <a:tc>
                  <a:txBody>
                    <a:bodyPr/>
                    <a:lstStyle/>
                    <a:p>
                      <a:pPr algn="r" fontAlgn="b"/>
                      <a:r>
                        <a:rPr lang="lt-LT" sz="1400" b="0" u="none" strike="noStrike" kern="1200" dirty="0">
                          <a:solidFill>
                            <a:srgbClr val="000000"/>
                          </a:solidFill>
                          <a:effectLst/>
                          <a:latin typeface="+mn-lt"/>
                          <a:ea typeface="+mn-ea"/>
                          <a:cs typeface="+mn-cs"/>
                        </a:rPr>
                        <a:t>3%</a:t>
                      </a:r>
                    </a:p>
                  </a:txBody>
                  <a:tcPr anchor="ctr"/>
                </a:tc>
                <a:extLst>
                  <a:ext uri="{0D108BD9-81ED-4DB2-BD59-A6C34878D82A}">
                    <a16:rowId xmlns:a16="http://schemas.microsoft.com/office/drawing/2014/main" val="1401476241"/>
                  </a:ext>
                </a:extLst>
              </a:tr>
              <a:tr h="256997">
                <a:tc vMerge="1">
                  <a:txBody>
                    <a:bodyPr/>
                    <a:lstStyle/>
                    <a:p>
                      <a:pPr algn="l" fontAlgn="b"/>
                      <a:r>
                        <a:rPr lang="lt-LT" sz="900" u="none" strike="noStrike">
                          <a:effectLst/>
                        </a:rPr>
                        <a:t>Target potential markets</a:t>
                      </a:r>
                      <a:endParaRPr lang="lt-LT" sz="900" b="0" i="0" u="none" strike="noStrike">
                        <a:solidFill>
                          <a:srgbClr val="000000"/>
                        </a:solidFill>
                        <a:effectLst/>
                        <a:latin typeface="Arial" panose="020B0604020202020204" pitchFamily="34" charset="0"/>
                      </a:endParaRPr>
                    </a:p>
                  </a:txBody>
                  <a:tcPr marL="7679" marR="7679" marT="7679" marB="0" anchor="b"/>
                </a:tc>
                <a:tc vMerge="1">
                  <a:txBody>
                    <a:bodyPr/>
                    <a:lstStyle/>
                    <a:p>
                      <a:pPr algn="l" fontAlgn="b"/>
                      <a:r>
                        <a:rPr lang="en-US" sz="900" u="none" strike="noStrike" dirty="0">
                          <a:effectLst/>
                        </a:rPr>
                        <a:t>B2B+B2C activities of low intensity</a:t>
                      </a:r>
                      <a:endParaRPr lang="en-US" sz="900" b="0" i="0" u="none" strike="noStrike" dirty="0">
                        <a:solidFill>
                          <a:srgbClr val="000000"/>
                        </a:solidFill>
                        <a:effectLst/>
                        <a:latin typeface="Arial" panose="020B0604020202020204" pitchFamily="34" charset="0"/>
                      </a:endParaRPr>
                    </a:p>
                  </a:txBody>
                  <a:tcPr marL="7679" marR="7679" marT="7679" marB="0" anchor="b"/>
                </a:tc>
                <a:tc>
                  <a:txBody>
                    <a:bodyPr/>
                    <a:lstStyle/>
                    <a:p>
                      <a:pPr algn="l" fontAlgn="b"/>
                      <a:r>
                        <a:rPr lang="en-US" sz="1400" u="none" strike="noStrike" kern="1200" dirty="0">
                          <a:solidFill>
                            <a:schemeClr val="dk1"/>
                          </a:solidFill>
                          <a:effectLst/>
                          <a:latin typeface="+mn-lt"/>
                          <a:ea typeface="+mn-ea"/>
                          <a:cs typeface="+mn-cs"/>
                        </a:rPr>
                        <a:t>France</a:t>
                      </a:r>
                      <a:endParaRPr lang="lt-LT" sz="1400" u="none" strike="noStrike" kern="1200" dirty="0">
                        <a:solidFill>
                          <a:schemeClr val="dk1"/>
                        </a:solidFill>
                        <a:effectLst/>
                        <a:latin typeface="+mn-lt"/>
                        <a:ea typeface="+mn-ea"/>
                        <a:cs typeface="+mn-cs"/>
                      </a:endParaRPr>
                    </a:p>
                  </a:txBody>
                  <a:tcPr anchor="b"/>
                </a:tc>
                <a:tc>
                  <a:txBody>
                    <a:bodyPr/>
                    <a:lstStyle/>
                    <a:p>
                      <a:pPr marL="0" algn="r" defTabSz="914400" rtl="0" eaLnBrk="1" fontAlgn="b" latinLnBrk="0" hangingPunct="1"/>
                      <a:r>
                        <a:rPr lang="lt-LT" sz="1400" b="0" u="none" strike="noStrike" kern="1200" dirty="0">
                          <a:solidFill>
                            <a:srgbClr val="000000"/>
                          </a:solidFill>
                          <a:effectLst/>
                          <a:latin typeface="+mn-lt"/>
                          <a:ea typeface="+mn-ea"/>
                          <a:cs typeface="+mn-cs"/>
                        </a:rPr>
                        <a:t> 12 115 </a:t>
                      </a:r>
                    </a:p>
                  </a:txBody>
                  <a:tcPr anchor="b"/>
                </a:tc>
                <a:tc>
                  <a:txBody>
                    <a:bodyPr/>
                    <a:lstStyle/>
                    <a:p>
                      <a:pPr algn="r" fontAlgn="b"/>
                      <a:r>
                        <a:rPr lang="lt-LT" sz="1400" b="0" u="none" strike="noStrike" kern="1200" dirty="0">
                          <a:solidFill>
                            <a:srgbClr val="000000"/>
                          </a:solidFill>
                          <a:effectLst/>
                          <a:latin typeface="+mn-lt"/>
                          <a:ea typeface="+mn-ea"/>
                          <a:cs typeface="+mn-cs"/>
                        </a:rPr>
                        <a:t>2%</a:t>
                      </a:r>
                    </a:p>
                  </a:txBody>
                  <a:tcPr anchor="ctr"/>
                </a:tc>
                <a:extLst>
                  <a:ext uri="{0D108BD9-81ED-4DB2-BD59-A6C34878D82A}">
                    <a16:rowId xmlns:a16="http://schemas.microsoft.com/office/drawing/2014/main" val="414609287"/>
                  </a:ext>
                </a:extLst>
              </a:tr>
              <a:tr h="256997">
                <a:tc vMerge="1">
                  <a:txBody>
                    <a:bodyPr/>
                    <a:lstStyle/>
                    <a:p>
                      <a:pPr algn="l" fontAlgn="b"/>
                      <a:r>
                        <a:rPr lang="lt-LT" sz="900" u="none" strike="noStrike" dirty="0" err="1">
                          <a:effectLst/>
                        </a:rPr>
                        <a:t>Target</a:t>
                      </a:r>
                      <a:r>
                        <a:rPr lang="lt-LT" sz="900" u="none" strike="noStrike" dirty="0">
                          <a:effectLst/>
                        </a:rPr>
                        <a:t> </a:t>
                      </a:r>
                      <a:r>
                        <a:rPr lang="lt-LT" sz="900" u="none" strike="noStrike" dirty="0" err="1">
                          <a:effectLst/>
                        </a:rPr>
                        <a:t>potential</a:t>
                      </a:r>
                      <a:r>
                        <a:rPr lang="lt-LT" sz="900" u="none" strike="noStrike" dirty="0">
                          <a:effectLst/>
                        </a:rPr>
                        <a:t> </a:t>
                      </a:r>
                      <a:r>
                        <a:rPr lang="lt-LT" sz="900" u="none" strike="noStrike" dirty="0" err="1">
                          <a:effectLst/>
                        </a:rPr>
                        <a:t>markets</a:t>
                      </a:r>
                      <a:endParaRPr lang="lt-LT" sz="900" b="0" i="0" u="none" strike="noStrike" dirty="0">
                        <a:solidFill>
                          <a:srgbClr val="000000"/>
                        </a:solidFill>
                        <a:effectLst/>
                        <a:latin typeface="Arial" panose="020B0604020202020204" pitchFamily="34" charset="0"/>
                      </a:endParaRPr>
                    </a:p>
                  </a:txBody>
                  <a:tcPr marL="7679" marR="7679" marT="7679" marB="0" anchor="b"/>
                </a:tc>
                <a:tc vMerge="1">
                  <a:txBody>
                    <a:bodyPr/>
                    <a:lstStyle/>
                    <a:p>
                      <a:pPr algn="l" fontAlgn="b"/>
                      <a:r>
                        <a:rPr lang="en-US" sz="900" u="none" strike="noStrike" dirty="0">
                          <a:effectLst/>
                        </a:rPr>
                        <a:t>B2B+B2C activities of low intensity</a:t>
                      </a:r>
                      <a:endParaRPr lang="en-US" sz="900" b="0" i="0" u="none" strike="noStrike" dirty="0">
                        <a:solidFill>
                          <a:srgbClr val="000000"/>
                        </a:solidFill>
                        <a:effectLst/>
                        <a:latin typeface="Arial" panose="020B0604020202020204" pitchFamily="34" charset="0"/>
                      </a:endParaRPr>
                    </a:p>
                  </a:txBody>
                  <a:tcPr marL="7679" marR="7679" marT="7679" marB="0" anchor="b"/>
                </a:tc>
                <a:tc>
                  <a:txBody>
                    <a:bodyPr/>
                    <a:lstStyle/>
                    <a:p>
                      <a:pPr algn="l" fontAlgn="b"/>
                      <a:r>
                        <a:rPr lang="lt-LT" sz="1400" u="none" strike="noStrike" kern="1200">
                          <a:solidFill>
                            <a:schemeClr val="dk1"/>
                          </a:solidFill>
                          <a:effectLst/>
                          <a:latin typeface="+mn-lt"/>
                          <a:ea typeface="+mn-ea"/>
                          <a:cs typeface="+mn-cs"/>
                        </a:rPr>
                        <a:t>Nor</a:t>
                      </a:r>
                      <a:r>
                        <a:rPr lang="en-US" sz="1400" u="none" strike="noStrike" kern="1200">
                          <a:solidFill>
                            <a:schemeClr val="dk1"/>
                          </a:solidFill>
                          <a:effectLst/>
                          <a:latin typeface="+mn-lt"/>
                          <a:ea typeface="+mn-ea"/>
                          <a:cs typeface="+mn-cs"/>
                        </a:rPr>
                        <a:t>way</a:t>
                      </a:r>
                      <a:endParaRPr lang="lt-LT" sz="1400" u="none" strike="noStrike" kern="1200">
                        <a:solidFill>
                          <a:schemeClr val="dk1"/>
                        </a:solidFill>
                        <a:effectLst/>
                        <a:latin typeface="+mn-lt"/>
                        <a:ea typeface="+mn-ea"/>
                        <a:cs typeface="+mn-cs"/>
                      </a:endParaRPr>
                    </a:p>
                  </a:txBody>
                  <a:tcPr anchor="b"/>
                </a:tc>
                <a:tc>
                  <a:txBody>
                    <a:bodyPr/>
                    <a:lstStyle/>
                    <a:p>
                      <a:pPr marL="0" algn="r" defTabSz="914400" rtl="0" eaLnBrk="1" fontAlgn="b" latinLnBrk="0" hangingPunct="1"/>
                      <a:r>
                        <a:rPr lang="lt-LT" sz="1400" b="0" u="none" strike="noStrike" kern="1200" dirty="0">
                          <a:solidFill>
                            <a:srgbClr val="000000"/>
                          </a:solidFill>
                          <a:effectLst/>
                          <a:latin typeface="+mn-lt"/>
                          <a:ea typeface="+mn-ea"/>
                          <a:cs typeface="+mn-cs"/>
                        </a:rPr>
                        <a:t> 11 271</a:t>
                      </a:r>
                    </a:p>
                  </a:txBody>
                  <a:tcPr anchor="b"/>
                </a:tc>
                <a:tc>
                  <a:txBody>
                    <a:bodyPr/>
                    <a:lstStyle/>
                    <a:p>
                      <a:pPr algn="r" fontAlgn="b"/>
                      <a:r>
                        <a:rPr lang="lt-LT" sz="1400" b="0" u="none" strike="noStrike" kern="1200">
                          <a:solidFill>
                            <a:srgbClr val="000000"/>
                          </a:solidFill>
                          <a:effectLst/>
                          <a:latin typeface="+mn-lt"/>
                          <a:ea typeface="+mn-ea"/>
                          <a:cs typeface="+mn-cs"/>
                        </a:rPr>
                        <a:t>2%</a:t>
                      </a:r>
                    </a:p>
                  </a:txBody>
                  <a:tcPr anchor="ctr"/>
                </a:tc>
                <a:extLst>
                  <a:ext uri="{0D108BD9-81ED-4DB2-BD59-A6C34878D82A}">
                    <a16:rowId xmlns:a16="http://schemas.microsoft.com/office/drawing/2014/main" val="1724012208"/>
                  </a:ext>
                </a:extLst>
              </a:tr>
              <a:tr h="256997">
                <a:tc vMerge="1">
                  <a:txBody>
                    <a:bodyPr/>
                    <a:lstStyle/>
                    <a:p>
                      <a:pPr algn="l" fontAlgn="b"/>
                      <a:r>
                        <a:rPr lang="lt-LT" sz="900" u="none" strike="noStrike">
                          <a:effectLst/>
                        </a:rPr>
                        <a:t>Target potential markets</a:t>
                      </a:r>
                      <a:endParaRPr lang="lt-LT" sz="900" b="0" i="0" u="none" strike="noStrike">
                        <a:solidFill>
                          <a:srgbClr val="000000"/>
                        </a:solidFill>
                        <a:effectLst/>
                        <a:latin typeface="Arial" panose="020B0604020202020204" pitchFamily="34" charset="0"/>
                      </a:endParaRPr>
                    </a:p>
                  </a:txBody>
                  <a:tcPr marL="7679" marR="7679" marT="7679" marB="0" anchor="b"/>
                </a:tc>
                <a:tc vMerge="1">
                  <a:txBody>
                    <a:bodyPr/>
                    <a:lstStyle/>
                    <a:p>
                      <a:pPr algn="l" fontAlgn="b"/>
                      <a:r>
                        <a:rPr lang="en-US" sz="900" u="none" strike="noStrike" dirty="0">
                          <a:effectLst/>
                        </a:rPr>
                        <a:t>B2B+B2C activities of low intensity</a:t>
                      </a:r>
                      <a:endParaRPr lang="en-US" sz="900" b="0" i="0" u="none" strike="noStrike" dirty="0">
                        <a:solidFill>
                          <a:srgbClr val="000000"/>
                        </a:solidFill>
                        <a:effectLst/>
                        <a:latin typeface="Arial" panose="020B0604020202020204" pitchFamily="34" charset="0"/>
                      </a:endParaRPr>
                    </a:p>
                  </a:txBody>
                  <a:tcPr marL="7679" marR="7679" marT="7679" marB="0" anchor="b"/>
                </a:tc>
                <a:tc>
                  <a:txBody>
                    <a:bodyPr/>
                    <a:lstStyle/>
                    <a:p>
                      <a:pPr algn="l" fontAlgn="b"/>
                      <a:r>
                        <a:rPr lang="lt-LT" sz="1400" u="none" strike="noStrike" kern="1200">
                          <a:solidFill>
                            <a:schemeClr val="dk1"/>
                          </a:solidFill>
                          <a:effectLst/>
                          <a:latin typeface="+mn-lt"/>
                          <a:ea typeface="+mn-ea"/>
                          <a:cs typeface="+mn-cs"/>
                        </a:rPr>
                        <a:t>Ital</a:t>
                      </a:r>
                      <a:r>
                        <a:rPr lang="en-US" sz="1400" u="none" strike="noStrike" kern="1200">
                          <a:solidFill>
                            <a:schemeClr val="dk1"/>
                          </a:solidFill>
                          <a:effectLst/>
                          <a:latin typeface="+mn-lt"/>
                          <a:ea typeface="+mn-ea"/>
                          <a:cs typeface="+mn-cs"/>
                        </a:rPr>
                        <a:t>y</a:t>
                      </a:r>
                      <a:endParaRPr lang="lt-LT" sz="1400" u="none" strike="noStrike" kern="1200">
                        <a:solidFill>
                          <a:schemeClr val="dk1"/>
                        </a:solidFill>
                        <a:effectLst/>
                        <a:latin typeface="+mn-lt"/>
                        <a:ea typeface="+mn-ea"/>
                        <a:cs typeface="+mn-cs"/>
                      </a:endParaRPr>
                    </a:p>
                  </a:txBody>
                  <a:tcPr anchor="b"/>
                </a:tc>
                <a:tc>
                  <a:txBody>
                    <a:bodyPr/>
                    <a:lstStyle/>
                    <a:p>
                      <a:pPr marL="0" algn="r" defTabSz="914400" rtl="0" eaLnBrk="1" fontAlgn="b" latinLnBrk="0" hangingPunct="1"/>
                      <a:r>
                        <a:rPr lang="lt-LT" sz="1400" b="0" u="none" strike="noStrike" kern="1200" dirty="0">
                          <a:solidFill>
                            <a:srgbClr val="000000"/>
                          </a:solidFill>
                          <a:effectLst/>
                          <a:latin typeface="+mn-lt"/>
                          <a:ea typeface="+mn-ea"/>
                          <a:cs typeface="+mn-cs"/>
                        </a:rPr>
                        <a:t> 12 385 </a:t>
                      </a:r>
                    </a:p>
                  </a:txBody>
                  <a:tcPr anchor="b"/>
                </a:tc>
                <a:tc>
                  <a:txBody>
                    <a:bodyPr/>
                    <a:lstStyle/>
                    <a:p>
                      <a:pPr algn="r" fontAlgn="b"/>
                      <a:r>
                        <a:rPr lang="lt-LT" sz="1400" b="0" u="none" strike="noStrike" kern="1200" dirty="0">
                          <a:solidFill>
                            <a:srgbClr val="000000"/>
                          </a:solidFill>
                          <a:effectLst/>
                          <a:latin typeface="+mn-lt"/>
                          <a:ea typeface="+mn-ea"/>
                          <a:cs typeface="+mn-cs"/>
                        </a:rPr>
                        <a:t>2%</a:t>
                      </a:r>
                    </a:p>
                  </a:txBody>
                  <a:tcPr anchor="ctr"/>
                </a:tc>
                <a:extLst>
                  <a:ext uri="{0D108BD9-81ED-4DB2-BD59-A6C34878D82A}">
                    <a16:rowId xmlns:a16="http://schemas.microsoft.com/office/drawing/2014/main" val="2835835152"/>
                  </a:ext>
                </a:extLst>
              </a:tr>
              <a:tr h="256997">
                <a:tc vMerge="1">
                  <a:txBody>
                    <a:bodyPr/>
                    <a:lstStyle/>
                    <a:p>
                      <a:pPr algn="l" fontAlgn="b"/>
                      <a:r>
                        <a:rPr lang="lt-LT" sz="900" u="none" strike="noStrike">
                          <a:effectLst/>
                        </a:rPr>
                        <a:t>Target potential markets</a:t>
                      </a:r>
                      <a:endParaRPr lang="lt-LT" sz="900" b="0" i="0" u="none" strike="noStrike">
                        <a:solidFill>
                          <a:srgbClr val="000000"/>
                        </a:solidFill>
                        <a:effectLst/>
                        <a:latin typeface="Arial" panose="020B0604020202020204" pitchFamily="34" charset="0"/>
                      </a:endParaRPr>
                    </a:p>
                  </a:txBody>
                  <a:tcPr marL="7679" marR="7679" marT="7679" marB="0" anchor="b"/>
                </a:tc>
                <a:tc vMerge="1">
                  <a:txBody>
                    <a:bodyPr/>
                    <a:lstStyle/>
                    <a:p>
                      <a:pPr algn="l" fontAlgn="b"/>
                      <a:r>
                        <a:rPr lang="en-US" sz="900" u="none" strike="noStrike" dirty="0">
                          <a:effectLst/>
                        </a:rPr>
                        <a:t>B2B+B2C activities of low intensity</a:t>
                      </a:r>
                      <a:endParaRPr lang="en-US" sz="900" b="0" i="0" u="none" strike="noStrike" dirty="0">
                        <a:solidFill>
                          <a:srgbClr val="000000"/>
                        </a:solidFill>
                        <a:effectLst/>
                        <a:latin typeface="Arial" panose="020B0604020202020204" pitchFamily="34" charset="0"/>
                      </a:endParaRPr>
                    </a:p>
                  </a:txBody>
                  <a:tcPr marL="7679" marR="7679" marT="7679" marB="0" anchor="b"/>
                </a:tc>
                <a:tc>
                  <a:txBody>
                    <a:bodyPr/>
                    <a:lstStyle/>
                    <a:p>
                      <a:pPr algn="l" fontAlgn="b"/>
                      <a:r>
                        <a:rPr lang="en-US" sz="1400" u="none" strike="noStrike" kern="1200" dirty="0">
                          <a:solidFill>
                            <a:schemeClr val="dk1"/>
                          </a:solidFill>
                          <a:effectLst/>
                          <a:latin typeface="+mn-lt"/>
                          <a:ea typeface="+mn-ea"/>
                          <a:cs typeface="+mn-cs"/>
                        </a:rPr>
                        <a:t>Spain</a:t>
                      </a:r>
                      <a:endParaRPr lang="lt-LT" sz="1400" u="none" strike="noStrike" kern="1200" dirty="0">
                        <a:solidFill>
                          <a:schemeClr val="dk1"/>
                        </a:solidFill>
                        <a:effectLst/>
                        <a:latin typeface="+mn-lt"/>
                        <a:ea typeface="+mn-ea"/>
                        <a:cs typeface="+mn-cs"/>
                      </a:endParaRPr>
                    </a:p>
                  </a:txBody>
                  <a:tcPr anchor="b"/>
                </a:tc>
                <a:tc>
                  <a:txBody>
                    <a:bodyPr/>
                    <a:lstStyle/>
                    <a:p>
                      <a:pPr marL="0" algn="r" defTabSz="914400" rtl="0" eaLnBrk="1" fontAlgn="b" latinLnBrk="0" hangingPunct="1"/>
                      <a:r>
                        <a:rPr lang="lt-LT" sz="1400" b="0" u="none" strike="noStrike" kern="1200" dirty="0">
                          <a:solidFill>
                            <a:srgbClr val="000000"/>
                          </a:solidFill>
                          <a:effectLst/>
                          <a:latin typeface="+mn-lt"/>
                          <a:ea typeface="+mn-ea"/>
                          <a:cs typeface="+mn-cs"/>
                        </a:rPr>
                        <a:t> 10 788 </a:t>
                      </a:r>
                    </a:p>
                  </a:txBody>
                  <a:tcPr anchor="b"/>
                </a:tc>
                <a:tc>
                  <a:txBody>
                    <a:bodyPr/>
                    <a:lstStyle/>
                    <a:p>
                      <a:pPr algn="r" fontAlgn="b"/>
                      <a:r>
                        <a:rPr lang="lt-LT" sz="1400" b="0" u="none" strike="noStrike" kern="1200" dirty="0">
                          <a:solidFill>
                            <a:srgbClr val="000000"/>
                          </a:solidFill>
                          <a:effectLst/>
                          <a:latin typeface="+mn-lt"/>
                          <a:ea typeface="+mn-ea"/>
                          <a:cs typeface="+mn-cs"/>
                        </a:rPr>
                        <a:t>2%</a:t>
                      </a:r>
                    </a:p>
                  </a:txBody>
                  <a:tcPr anchor="ctr"/>
                </a:tc>
                <a:extLst>
                  <a:ext uri="{0D108BD9-81ED-4DB2-BD59-A6C34878D82A}">
                    <a16:rowId xmlns:a16="http://schemas.microsoft.com/office/drawing/2014/main" val="3947894812"/>
                  </a:ext>
                </a:extLst>
              </a:tr>
              <a:tr h="256997">
                <a:tc vMerge="1">
                  <a:txBody>
                    <a:bodyPr/>
                    <a:lstStyle/>
                    <a:p>
                      <a:pPr algn="l" fontAlgn="b"/>
                      <a:r>
                        <a:rPr lang="lt-LT" sz="900" u="none" strike="noStrike" dirty="0" err="1">
                          <a:effectLst/>
                        </a:rPr>
                        <a:t>Target</a:t>
                      </a:r>
                      <a:r>
                        <a:rPr lang="lt-LT" sz="900" u="none" strike="noStrike" dirty="0">
                          <a:effectLst/>
                        </a:rPr>
                        <a:t> </a:t>
                      </a:r>
                      <a:r>
                        <a:rPr lang="lt-LT" sz="900" u="none" strike="noStrike" dirty="0" err="1">
                          <a:effectLst/>
                        </a:rPr>
                        <a:t>potential</a:t>
                      </a:r>
                      <a:r>
                        <a:rPr lang="lt-LT" sz="900" u="none" strike="noStrike" dirty="0">
                          <a:effectLst/>
                        </a:rPr>
                        <a:t> </a:t>
                      </a:r>
                      <a:r>
                        <a:rPr lang="lt-LT" sz="900" u="none" strike="noStrike" dirty="0" err="1">
                          <a:effectLst/>
                        </a:rPr>
                        <a:t>markets</a:t>
                      </a:r>
                      <a:endParaRPr lang="lt-LT" sz="900" b="0" i="0" u="none" strike="noStrike" dirty="0">
                        <a:solidFill>
                          <a:srgbClr val="000000"/>
                        </a:solidFill>
                        <a:effectLst/>
                        <a:latin typeface="Arial" panose="020B0604020202020204" pitchFamily="34" charset="0"/>
                      </a:endParaRPr>
                    </a:p>
                  </a:txBody>
                  <a:tcPr marL="7679" marR="7679" marT="7679" marB="0" anchor="b"/>
                </a:tc>
                <a:tc vMerge="1">
                  <a:txBody>
                    <a:bodyPr/>
                    <a:lstStyle/>
                    <a:p>
                      <a:pPr algn="l" fontAlgn="b"/>
                      <a:r>
                        <a:rPr lang="en-US" sz="900" u="none" strike="noStrike" dirty="0">
                          <a:effectLst/>
                        </a:rPr>
                        <a:t>B2B+B2C activities of low intensity</a:t>
                      </a:r>
                      <a:endParaRPr lang="en-US" sz="900" b="0" i="0" u="none" strike="noStrike" dirty="0">
                        <a:solidFill>
                          <a:srgbClr val="000000"/>
                        </a:solidFill>
                        <a:effectLst/>
                        <a:latin typeface="Arial" panose="020B0604020202020204" pitchFamily="34" charset="0"/>
                      </a:endParaRPr>
                    </a:p>
                  </a:txBody>
                  <a:tcPr marL="7679" marR="7679" marT="7679" marB="0" anchor="b"/>
                </a:tc>
                <a:tc>
                  <a:txBody>
                    <a:bodyPr/>
                    <a:lstStyle/>
                    <a:p>
                      <a:pPr algn="l" fontAlgn="b"/>
                      <a:r>
                        <a:rPr lang="en-US" sz="1400" u="none" strike="noStrike" kern="1200" dirty="0">
                          <a:solidFill>
                            <a:schemeClr val="dk1"/>
                          </a:solidFill>
                          <a:effectLst/>
                          <a:latin typeface="+mn-lt"/>
                          <a:ea typeface="+mn-ea"/>
                          <a:cs typeface="+mn-cs"/>
                        </a:rPr>
                        <a:t>Sweden</a:t>
                      </a:r>
                      <a:endParaRPr lang="lt-LT" sz="1400" u="none" strike="noStrike" kern="1200" dirty="0">
                        <a:solidFill>
                          <a:schemeClr val="dk1"/>
                        </a:solidFill>
                        <a:effectLst/>
                        <a:latin typeface="+mn-lt"/>
                        <a:ea typeface="+mn-ea"/>
                        <a:cs typeface="+mn-cs"/>
                      </a:endParaRPr>
                    </a:p>
                  </a:txBody>
                  <a:tcPr anchor="b"/>
                </a:tc>
                <a:tc>
                  <a:txBody>
                    <a:bodyPr/>
                    <a:lstStyle/>
                    <a:p>
                      <a:pPr marL="0" algn="r" defTabSz="914400" rtl="0" eaLnBrk="1" fontAlgn="b" latinLnBrk="0" hangingPunct="1"/>
                      <a:r>
                        <a:rPr lang="lt-LT" sz="1400" b="0" u="none" strike="noStrike" kern="1200" dirty="0">
                          <a:solidFill>
                            <a:srgbClr val="000000"/>
                          </a:solidFill>
                          <a:effectLst/>
                          <a:latin typeface="+mn-lt"/>
                          <a:ea typeface="+mn-ea"/>
                          <a:cs typeface="+mn-cs"/>
                        </a:rPr>
                        <a:t> 11 483 </a:t>
                      </a:r>
                    </a:p>
                  </a:txBody>
                  <a:tcPr anchor="b"/>
                </a:tc>
                <a:tc>
                  <a:txBody>
                    <a:bodyPr/>
                    <a:lstStyle/>
                    <a:p>
                      <a:pPr algn="r" fontAlgn="b"/>
                      <a:r>
                        <a:rPr lang="lt-LT" sz="1400" b="0" u="none" strike="noStrike" kern="1200" dirty="0">
                          <a:solidFill>
                            <a:srgbClr val="000000"/>
                          </a:solidFill>
                          <a:effectLst/>
                          <a:latin typeface="+mn-lt"/>
                          <a:ea typeface="+mn-ea"/>
                          <a:cs typeface="+mn-cs"/>
                        </a:rPr>
                        <a:t>2%</a:t>
                      </a:r>
                    </a:p>
                  </a:txBody>
                  <a:tcPr anchor="ctr"/>
                </a:tc>
                <a:extLst>
                  <a:ext uri="{0D108BD9-81ED-4DB2-BD59-A6C34878D82A}">
                    <a16:rowId xmlns:a16="http://schemas.microsoft.com/office/drawing/2014/main" val="1496397836"/>
                  </a:ext>
                </a:extLst>
              </a:tr>
              <a:tr h="256997">
                <a:tc vMerge="1">
                  <a:txBody>
                    <a:bodyPr/>
                    <a:lstStyle/>
                    <a:p>
                      <a:pPr algn="l" fontAlgn="b"/>
                      <a:r>
                        <a:rPr lang="lt-LT" sz="900" u="none" strike="noStrike" dirty="0" err="1">
                          <a:effectLst/>
                        </a:rPr>
                        <a:t>Target</a:t>
                      </a:r>
                      <a:r>
                        <a:rPr lang="lt-LT" sz="900" u="none" strike="noStrike" dirty="0">
                          <a:effectLst/>
                        </a:rPr>
                        <a:t> </a:t>
                      </a:r>
                      <a:r>
                        <a:rPr lang="lt-LT" sz="900" u="none" strike="noStrike" dirty="0" err="1">
                          <a:effectLst/>
                        </a:rPr>
                        <a:t>potential</a:t>
                      </a:r>
                      <a:r>
                        <a:rPr lang="lt-LT" sz="900" u="none" strike="noStrike" dirty="0">
                          <a:effectLst/>
                        </a:rPr>
                        <a:t> </a:t>
                      </a:r>
                      <a:r>
                        <a:rPr lang="lt-LT" sz="900" u="none" strike="noStrike" dirty="0" err="1">
                          <a:effectLst/>
                        </a:rPr>
                        <a:t>markets</a:t>
                      </a:r>
                      <a:endParaRPr lang="lt-LT" sz="900" b="0" i="0" u="none" strike="noStrike" dirty="0">
                        <a:solidFill>
                          <a:srgbClr val="000000"/>
                        </a:solidFill>
                        <a:effectLst/>
                        <a:latin typeface="Arial" panose="020B0604020202020204" pitchFamily="34" charset="0"/>
                      </a:endParaRPr>
                    </a:p>
                  </a:txBody>
                  <a:tcPr marL="7679" marR="7679" marT="7679" marB="0" anchor="b"/>
                </a:tc>
                <a:tc vMerge="1">
                  <a:txBody>
                    <a:bodyPr/>
                    <a:lstStyle/>
                    <a:p>
                      <a:pPr algn="l" fontAlgn="b"/>
                      <a:r>
                        <a:rPr lang="en-US" sz="900" u="none" strike="noStrike" dirty="0">
                          <a:effectLst/>
                        </a:rPr>
                        <a:t>B2B+B2C activities of low intensity</a:t>
                      </a:r>
                      <a:endParaRPr lang="en-US" sz="900" b="0" i="0" u="none" strike="noStrike" dirty="0">
                        <a:solidFill>
                          <a:srgbClr val="000000"/>
                        </a:solidFill>
                        <a:effectLst/>
                        <a:latin typeface="Arial" panose="020B0604020202020204" pitchFamily="34" charset="0"/>
                      </a:endParaRPr>
                    </a:p>
                  </a:txBody>
                  <a:tcPr marL="7679" marR="7679" marT="7679" marB="0" anchor="b"/>
                </a:tc>
                <a:tc>
                  <a:txBody>
                    <a:bodyPr/>
                    <a:lstStyle/>
                    <a:p>
                      <a:pPr algn="l" fontAlgn="b"/>
                      <a:r>
                        <a:rPr lang="en-US" sz="1400" u="none" strike="noStrike" kern="1200" dirty="0">
                          <a:solidFill>
                            <a:schemeClr val="dk1"/>
                          </a:solidFill>
                          <a:effectLst/>
                          <a:latin typeface="+mn-lt"/>
                          <a:ea typeface="+mn-ea"/>
                          <a:cs typeface="+mn-cs"/>
                        </a:rPr>
                        <a:t>Denmark</a:t>
                      </a:r>
                      <a:endParaRPr lang="lt-LT" sz="1400" u="none" strike="noStrike" kern="1200" dirty="0">
                        <a:solidFill>
                          <a:schemeClr val="dk1"/>
                        </a:solidFill>
                        <a:effectLst/>
                        <a:latin typeface="+mn-lt"/>
                        <a:ea typeface="+mn-ea"/>
                        <a:cs typeface="+mn-cs"/>
                      </a:endParaRPr>
                    </a:p>
                  </a:txBody>
                  <a:tcPr anchor="b"/>
                </a:tc>
                <a:tc>
                  <a:txBody>
                    <a:bodyPr/>
                    <a:lstStyle/>
                    <a:p>
                      <a:pPr marL="0" algn="r" defTabSz="914400" rtl="0" eaLnBrk="1" fontAlgn="b" latinLnBrk="0" hangingPunct="1"/>
                      <a:r>
                        <a:rPr lang="lt-LT" sz="1400" b="0" u="none" strike="noStrike" kern="1200" dirty="0">
                          <a:solidFill>
                            <a:srgbClr val="000000"/>
                          </a:solidFill>
                          <a:effectLst/>
                          <a:latin typeface="+mn-lt"/>
                          <a:ea typeface="+mn-ea"/>
                          <a:cs typeface="+mn-cs"/>
                        </a:rPr>
                        <a:t> 10 122 </a:t>
                      </a:r>
                    </a:p>
                  </a:txBody>
                  <a:tcPr anchor="b"/>
                </a:tc>
                <a:tc>
                  <a:txBody>
                    <a:bodyPr/>
                    <a:lstStyle/>
                    <a:p>
                      <a:pPr algn="r" fontAlgn="b"/>
                      <a:r>
                        <a:rPr lang="lt-LT" sz="1400" b="0" u="none" strike="noStrike" kern="1200" dirty="0">
                          <a:solidFill>
                            <a:srgbClr val="000000"/>
                          </a:solidFill>
                          <a:effectLst/>
                          <a:latin typeface="+mn-lt"/>
                          <a:ea typeface="+mn-ea"/>
                          <a:cs typeface="+mn-cs"/>
                        </a:rPr>
                        <a:t>2%</a:t>
                      </a:r>
                    </a:p>
                  </a:txBody>
                  <a:tcPr anchor="ctr"/>
                </a:tc>
                <a:extLst>
                  <a:ext uri="{0D108BD9-81ED-4DB2-BD59-A6C34878D82A}">
                    <a16:rowId xmlns:a16="http://schemas.microsoft.com/office/drawing/2014/main" val="4074406608"/>
                  </a:ext>
                </a:extLst>
              </a:tr>
              <a:tr h="256997">
                <a:tc vMerge="1">
                  <a:txBody>
                    <a:bodyPr/>
                    <a:lstStyle/>
                    <a:p>
                      <a:pPr algn="l" fontAlgn="b"/>
                      <a:r>
                        <a:rPr lang="lt-LT" sz="900" u="none" strike="noStrike" dirty="0" err="1">
                          <a:effectLst/>
                        </a:rPr>
                        <a:t>Target</a:t>
                      </a:r>
                      <a:r>
                        <a:rPr lang="lt-LT" sz="900" u="none" strike="noStrike" dirty="0">
                          <a:effectLst/>
                        </a:rPr>
                        <a:t> </a:t>
                      </a:r>
                      <a:r>
                        <a:rPr lang="lt-LT" sz="900" u="none" strike="noStrike" dirty="0" err="1">
                          <a:effectLst/>
                        </a:rPr>
                        <a:t>potential</a:t>
                      </a:r>
                      <a:r>
                        <a:rPr lang="lt-LT" sz="900" u="none" strike="noStrike" dirty="0">
                          <a:effectLst/>
                        </a:rPr>
                        <a:t> </a:t>
                      </a:r>
                      <a:r>
                        <a:rPr lang="lt-LT" sz="900" u="none" strike="noStrike" dirty="0" err="1">
                          <a:effectLst/>
                        </a:rPr>
                        <a:t>markets</a:t>
                      </a:r>
                      <a:endParaRPr lang="lt-LT" sz="900" b="0" i="0" u="none" strike="noStrike" dirty="0">
                        <a:solidFill>
                          <a:srgbClr val="000000"/>
                        </a:solidFill>
                        <a:effectLst/>
                        <a:latin typeface="Arial" panose="020B0604020202020204" pitchFamily="34" charset="0"/>
                      </a:endParaRPr>
                    </a:p>
                  </a:txBody>
                  <a:tcPr marL="7679" marR="7679" marT="7679" marB="0" anchor="b"/>
                </a:tc>
                <a:tc vMerge="1">
                  <a:txBody>
                    <a:bodyPr/>
                    <a:lstStyle/>
                    <a:p>
                      <a:pPr algn="l" fontAlgn="b"/>
                      <a:r>
                        <a:rPr lang="en-US" sz="900" u="none" strike="noStrike" dirty="0">
                          <a:effectLst/>
                        </a:rPr>
                        <a:t>B2B+B2C activities of low intensity</a:t>
                      </a:r>
                      <a:endParaRPr lang="en-US" sz="900" b="0" i="0" u="none" strike="noStrike" dirty="0">
                        <a:solidFill>
                          <a:srgbClr val="000000"/>
                        </a:solidFill>
                        <a:effectLst/>
                        <a:latin typeface="Arial" panose="020B0604020202020204" pitchFamily="34" charset="0"/>
                      </a:endParaRPr>
                    </a:p>
                  </a:txBody>
                  <a:tcPr marL="7679" marR="7679" marT="7679" marB="0" anchor="b"/>
                </a:tc>
                <a:tc>
                  <a:txBody>
                    <a:bodyPr/>
                    <a:lstStyle/>
                    <a:p>
                      <a:pPr algn="l" fontAlgn="b"/>
                      <a:r>
                        <a:rPr lang="lt-LT" sz="1400" u="none" strike="noStrike" kern="1200">
                          <a:solidFill>
                            <a:schemeClr val="dk1"/>
                          </a:solidFill>
                          <a:effectLst/>
                          <a:latin typeface="+mn-lt"/>
                          <a:ea typeface="+mn-ea"/>
                          <a:cs typeface="+mn-cs"/>
                        </a:rPr>
                        <a:t>N</a:t>
                      </a:r>
                      <a:r>
                        <a:rPr lang="en-US" sz="1400" u="none" strike="noStrike" kern="1200">
                          <a:solidFill>
                            <a:schemeClr val="dk1"/>
                          </a:solidFill>
                          <a:effectLst/>
                          <a:latin typeface="+mn-lt"/>
                          <a:ea typeface="+mn-ea"/>
                          <a:cs typeface="+mn-cs"/>
                        </a:rPr>
                        <a:t>etherlands</a:t>
                      </a:r>
                      <a:endParaRPr lang="lt-LT" sz="1400" u="none" strike="noStrike" kern="1200">
                        <a:solidFill>
                          <a:schemeClr val="dk1"/>
                        </a:solidFill>
                        <a:effectLst/>
                        <a:latin typeface="+mn-lt"/>
                        <a:ea typeface="+mn-ea"/>
                        <a:cs typeface="+mn-cs"/>
                      </a:endParaRPr>
                    </a:p>
                  </a:txBody>
                  <a:tcPr anchor="b"/>
                </a:tc>
                <a:tc>
                  <a:txBody>
                    <a:bodyPr/>
                    <a:lstStyle/>
                    <a:p>
                      <a:pPr marL="0" algn="r" defTabSz="914400" rtl="0" eaLnBrk="1" fontAlgn="b" latinLnBrk="0" hangingPunct="1"/>
                      <a:r>
                        <a:rPr lang="lt-LT" sz="1400" b="0" u="none" strike="noStrike" kern="1200" dirty="0">
                          <a:solidFill>
                            <a:srgbClr val="000000"/>
                          </a:solidFill>
                          <a:effectLst/>
                          <a:latin typeface="+mn-lt"/>
                          <a:ea typeface="+mn-ea"/>
                          <a:cs typeface="+mn-cs"/>
                        </a:rPr>
                        <a:t> 11 641 </a:t>
                      </a:r>
                    </a:p>
                  </a:txBody>
                  <a:tcPr anchor="b"/>
                </a:tc>
                <a:tc>
                  <a:txBody>
                    <a:bodyPr/>
                    <a:lstStyle/>
                    <a:p>
                      <a:pPr algn="r" fontAlgn="b"/>
                      <a:r>
                        <a:rPr lang="lt-LT" sz="1400" b="0" u="none" strike="noStrike" kern="1200" dirty="0">
                          <a:solidFill>
                            <a:srgbClr val="000000"/>
                          </a:solidFill>
                          <a:effectLst/>
                          <a:latin typeface="+mn-lt"/>
                          <a:ea typeface="+mn-ea"/>
                          <a:cs typeface="+mn-cs"/>
                        </a:rPr>
                        <a:t>2%</a:t>
                      </a:r>
                    </a:p>
                  </a:txBody>
                  <a:tcPr anchor="ctr"/>
                </a:tc>
                <a:extLst>
                  <a:ext uri="{0D108BD9-81ED-4DB2-BD59-A6C34878D82A}">
                    <a16:rowId xmlns:a16="http://schemas.microsoft.com/office/drawing/2014/main" val="1877260137"/>
                  </a:ext>
                </a:extLst>
              </a:tr>
              <a:tr h="256997">
                <a:tc vMerge="1">
                  <a:txBody>
                    <a:bodyPr/>
                    <a:lstStyle/>
                    <a:p>
                      <a:pPr algn="l" fontAlgn="b"/>
                      <a:r>
                        <a:rPr lang="lt-LT" sz="900" u="none" strike="noStrike" dirty="0" err="1">
                          <a:effectLst/>
                        </a:rPr>
                        <a:t>Target</a:t>
                      </a:r>
                      <a:r>
                        <a:rPr lang="lt-LT" sz="900" u="none" strike="noStrike" dirty="0">
                          <a:effectLst/>
                        </a:rPr>
                        <a:t> </a:t>
                      </a:r>
                      <a:r>
                        <a:rPr lang="lt-LT" sz="900" u="none" strike="noStrike" dirty="0" err="1">
                          <a:effectLst/>
                        </a:rPr>
                        <a:t>potential</a:t>
                      </a:r>
                      <a:r>
                        <a:rPr lang="lt-LT" sz="900" u="none" strike="noStrike" dirty="0">
                          <a:effectLst/>
                        </a:rPr>
                        <a:t> </a:t>
                      </a:r>
                      <a:r>
                        <a:rPr lang="lt-LT" sz="900" u="none" strike="noStrike" dirty="0" err="1">
                          <a:effectLst/>
                        </a:rPr>
                        <a:t>markets</a:t>
                      </a:r>
                      <a:endParaRPr lang="lt-LT" sz="900" b="0" i="0" u="none" strike="noStrike" dirty="0">
                        <a:solidFill>
                          <a:srgbClr val="000000"/>
                        </a:solidFill>
                        <a:effectLst/>
                        <a:latin typeface="Arial" panose="020B0604020202020204" pitchFamily="34" charset="0"/>
                      </a:endParaRPr>
                    </a:p>
                  </a:txBody>
                  <a:tcPr marL="7679" marR="7679" marT="7679" marB="0" anchor="b"/>
                </a:tc>
                <a:tc vMerge="1">
                  <a:txBody>
                    <a:bodyPr/>
                    <a:lstStyle/>
                    <a:p>
                      <a:pPr algn="l" fontAlgn="b"/>
                      <a:r>
                        <a:rPr lang="en-US" sz="900" u="none" strike="noStrike" dirty="0">
                          <a:effectLst/>
                        </a:rPr>
                        <a:t>B2B+B2C activities of low intensity</a:t>
                      </a:r>
                      <a:endParaRPr lang="en-US" sz="900" b="0" i="0" u="none" strike="noStrike" dirty="0">
                        <a:solidFill>
                          <a:srgbClr val="000000"/>
                        </a:solidFill>
                        <a:effectLst/>
                        <a:latin typeface="Arial" panose="020B0604020202020204" pitchFamily="34" charset="0"/>
                      </a:endParaRPr>
                    </a:p>
                  </a:txBody>
                  <a:tcPr marL="7679" marR="7679" marT="7679" marB="0" anchor="b"/>
                </a:tc>
                <a:tc>
                  <a:txBody>
                    <a:bodyPr/>
                    <a:lstStyle/>
                    <a:p>
                      <a:pPr algn="l" fontAlgn="b"/>
                      <a:r>
                        <a:rPr lang="lt-LT" sz="1400" u="none" strike="noStrike" kern="1200">
                          <a:solidFill>
                            <a:schemeClr val="dk1"/>
                          </a:solidFill>
                          <a:effectLst/>
                          <a:latin typeface="+mn-lt"/>
                          <a:ea typeface="+mn-ea"/>
                          <a:cs typeface="+mn-cs"/>
                        </a:rPr>
                        <a:t>Belgi</a:t>
                      </a:r>
                      <a:r>
                        <a:rPr lang="en-US" sz="1400" u="none" strike="noStrike" kern="1200">
                          <a:solidFill>
                            <a:schemeClr val="dk1"/>
                          </a:solidFill>
                          <a:effectLst/>
                          <a:latin typeface="+mn-lt"/>
                          <a:ea typeface="+mn-ea"/>
                          <a:cs typeface="+mn-cs"/>
                        </a:rPr>
                        <a:t>um</a:t>
                      </a:r>
                      <a:endParaRPr lang="lt-LT" sz="1400" u="none" strike="noStrike" kern="1200">
                        <a:solidFill>
                          <a:schemeClr val="dk1"/>
                        </a:solidFill>
                        <a:effectLst/>
                        <a:latin typeface="+mn-lt"/>
                        <a:ea typeface="+mn-ea"/>
                        <a:cs typeface="+mn-cs"/>
                      </a:endParaRPr>
                    </a:p>
                  </a:txBody>
                  <a:tcPr anchor="b"/>
                </a:tc>
                <a:tc>
                  <a:txBody>
                    <a:bodyPr/>
                    <a:lstStyle/>
                    <a:p>
                      <a:pPr marL="0" algn="r" defTabSz="914400" rtl="0" eaLnBrk="1" fontAlgn="b" latinLnBrk="0" hangingPunct="1"/>
                      <a:r>
                        <a:rPr lang="lt-LT" sz="1400" b="0" u="none" strike="noStrike" kern="1200" dirty="0">
                          <a:solidFill>
                            <a:srgbClr val="000000"/>
                          </a:solidFill>
                          <a:effectLst/>
                          <a:latin typeface="+mn-lt"/>
                          <a:ea typeface="+mn-ea"/>
                          <a:cs typeface="+mn-cs"/>
                        </a:rPr>
                        <a:t> 5 266</a:t>
                      </a:r>
                    </a:p>
                  </a:txBody>
                  <a:tcPr anchor="b"/>
                </a:tc>
                <a:tc>
                  <a:txBody>
                    <a:bodyPr/>
                    <a:lstStyle/>
                    <a:p>
                      <a:pPr algn="r" fontAlgn="b"/>
                      <a:r>
                        <a:rPr lang="lt-LT" sz="1400" b="0" u="none" strike="noStrike" kern="1200" dirty="0">
                          <a:solidFill>
                            <a:srgbClr val="000000"/>
                          </a:solidFill>
                          <a:effectLst/>
                          <a:latin typeface="+mn-lt"/>
                          <a:ea typeface="+mn-ea"/>
                          <a:cs typeface="+mn-cs"/>
                        </a:rPr>
                        <a:t>1%</a:t>
                      </a:r>
                    </a:p>
                  </a:txBody>
                  <a:tcPr anchor="ctr"/>
                </a:tc>
                <a:extLst>
                  <a:ext uri="{0D108BD9-81ED-4DB2-BD59-A6C34878D82A}">
                    <a16:rowId xmlns:a16="http://schemas.microsoft.com/office/drawing/2014/main" val="529127733"/>
                  </a:ext>
                </a:extLst>
              </a:tr>
            </a:tbl>
          </a:graphicData>
        </a:graphic>
      </p:graphicFrame>
      <p:graphicFrame>
        <p:nvGraphicFramePr>
          <p:cNvPr id="7" name="Content Placeholder 5">
            <a:extLst>
              <a:ext uri="{FF2B5EF4-FFF2-40B4-BE49-F238E27FC236}">
                <a16:creationId xmlns:a16="http://schemas.microsoft.com/office/drawing/2014/main" id="{1F222AEF-88B6-F719-97C6-A7A20162EE5E}"/>
              </a:ext>
            </a:extLst>
          </p:cNvPr>
          <p:cNvGraphicFramePr>
            <a:graphicFrameLocks/>
          </p:cNvGraphicFramePr>
          <p:nvPr/>
        </p:nvGraphicFramePr>
        <p:xfrm>
          <a:off x="6355080" y="1912193"/>
          <a:ext cx="5483813" cy="3048000"/>
        </p:xfrm>
        <a:graphic>
          <a:graphicData uri="http://schemas.openxmlformats.org/drawingml/2006/table">
            <a:tbl>
              <a:tblPr firstCol="1" lastRow="1" bandRow="1">
                <a:tableStyleId>{5C22544A-7EE6-4342-B048-85BDC9FD1C3A}</a:tableStyleId>
              </a:tblPr>
              <a:tblGrid>
                <a:gridCol w="1254410">
                  <a:extLst>
                    <a:ext uri="{9D8B030D-6E8A-4147-A177-3AD203B41FA5}">
                      <a16:colId xmlns:a16="http://schemas.microsoft.com/office/drawing/2014/main" val="3820876006"/>
                    </a:ext>
                  </a:extLst>
                </a:gridCol>
                <a:gridCol w="1156138">
                  <a:extLst>
                    <a:ext uri="{9D8B030D-6E8A-4147-A177-3AD203B41FA5}">
                      <a16:colId xmlns:a16="http://schemas.microsoft.com/office/drawing/2014/main" val="2274694794"/>
                    </a:ext>
                  </a:extLst>
                </a:gridCol>
                <a:gridCol w="233680">
                  <a:extLst>
                    <a:ext uri="{9D8B030D-6E8A-4147-A177-3AD203B41FA5}">
                      <a16:colId xmlns:a16="http://schemas.microsoft.com/office/drawing/2014/main" val="1754326849"/>
                    </a:ext>
                  </a:extLst>
                </a:gridCol>
                <a:gridCol w="1144401">
                  <a:extLst>
                    <a:ext uri="{9D8B030D-6E8A-4147-A177-3AD203B41FA5}">
                      <a16:colId xmlns:a16="http://schemas.microsoft.com/office/drawing/2014/main" val="3695743298"/>
                    </a:ext>
                  </a:extLst>
                </a:gridCol>
                <a:gridCol w="1067857">
                  <a:extLst>
                    <a:ext uri="{9D8B030D-6E8A-4147-A177-3AD203B41FA5}">
                      <a16:colId xmlns:a16="http://schemas.microsoft.com/office/drawing/2014/main" val="88478324"/>
                    </a:ext>
                  </a:extLst>
                </a:gridCol>
                <a:gridCol w="627327">
                  <a:extLst>
                    <a:ext uri="{9D8B030D-6E8A-4147-A177-3AD203B41FA5}">
                      <a16:colId xmlns:a16="http://schemas.microsoft.com/office/drawing/2014/main" val="4257562350"/>
                    </a:ext>
                  </a:extLst>
                </a:gridCol>
              </a:tblGrid>
              <a:tr h="256997">
                <a:tc rowSpan="2">
                  <a:txBody>
                    <a:bodyPr/>
                    <a:lstStyle/>
                    <a:p>
                      <a:pPr algn="l" fontAlgn="b"/>
                      <a:r>
                        <a:rPr lang="lt-LT" sz="1400" b="1" i="0" u="none" strike="noStrike" kern="1200" dirty="0" err="1">
                          <a:solidFill>
                            <a:schemeClr val="bg1"/>
                          </a:solidFill>
                          <a:effectLst/>
                          <a:latin typeface="+mn-lt"/>
                          <a:ea typeface="+mn-ea"/>
                          <a:cs typeface="+mn-cs"/>
                        </a:rPr>
                        <a:t>Neighboring</a:t>
                      </a:r>
                      <a:r>
                        <a:rPr lang="lt-LT" sz="1400" b="1" i="0" u="none" strike="noStrike" kern="1200" dirty="0">
                          <a:solidFill>
                            <a:schemeClr val="bg1"/>
                          </a:solidFill>
                          <a:effectLst/>
                          <a:latin typeface="+mn-lt"/>
                          <a:ea typeface="+mn-ea"/>
                          <a:cs typeface="+mn-cs"/>
                        </a:rPr>
                        <a:t> </a:t>
                      </a:r>
                      <a:r>
                        <a:rPr lang="lt-LT" sz="1400" b="1" i="0" u="none" strike="noStrike" kern="1200" dirty="0" err="1">
                          <a:solidFill>
                            <a:schemeClr val="bg1"/>
                          </a:solidFill>
                          <a:effectLst/>
                          <a:latin typeface="+mn-lt"/>
                          <a:ea typeface="+mn-ea"/>
                          <a:cs typeface="+mn-cs"/>
                        </a:rPr>
                        <a:t>markets</a:t>
                      </a:r>
                      <a:endParaRPr lang="lt-LT" sz="1400" b="1" i="0" u="none" strike="noStrike" kern="1200" dirty="0">
                        <a:solidFill>
                          <a:schemeClr val="bg1"/>
                        </a:solidFill>
                        <a:effectLst/>
                        <a:latin typeface="+mn-lt"/>
                        <a:ea typeface="+mn-ea"/>
                        <a:cs typeface="+mn-cs"/>
                      </a:endParaRPr>
                    </a:p>
                  </a:txBody>
                  <a:tcPr anchor="ctr">
                    <a:solidFill>
                      <a:schemeClr val="accent3"/>
                    </a:solidFill>
                  </a:tcPr>
                </a:tc>
                <a:tc rowSpan="2">
                  <a:txBody>
                    <a:bodyPr/>
                    <a:lstStyle/>
                    <a:p>
                      <a:pPr algn="l" fontAlgn="b"/>
                      <a:r>
                        <a:rPr lang="lt-LT" sz="1400" b="1" u="none" strike="noStrike" dirty="0">
                          <a:solidFill>
                            <a:schemeClr val="bg1"/>
                          </a:solidFill>
                          <a:effectLst/>
                          <a:latin typeface="+mn-lt"/>
                        </a:rPr>
                        <a:t>B2C</a:t>
                      </a:r>
                      <a:r>
                        <a:rPr lang="lt-LT" sz="1400" u="none" strike="noStrike" dirty="0">
                          <a:solidFill>
                            <a:schemeClr val="bg1"/>
                          </a:solidFill>
                          <a:effectLst/>
                          <a:latin typeface="+mn-lt"/>
                        </a:rPr>
                        <a:t> </a:t>
                      </a:r>
                      <a:r>
                        <a:rPr lang="lt-LT" sz="1400" u="none" strike="noStrike" dirty="0" err="1">
                          <a:solidFill>
                            <a:schemeClr val="bg1"/>
                          </a:solidFill>
                          <a:effectLst/>
                          <a:latin typeface="+mn-lt"/>
                        </a:rPr>
                        <a:t>activities</a:t>
                      </a:r>
                      <a:endParaRPr lang="lt-LT" sz="1400" b="0" i="0" u="none" strike="noStrike" dirty="0">
                        <a:solidFill>
                          <a:schemeClr val="bg1"/>
                        </a:solidFill>
                        <a:effectLst/>
                        <a:latin typeface="+mn-lt"/>
                      </a:endParaRPr>
                    </a:p>
                  </a:txBody>
                  <a:tcPr anchor="ctr">
                    <a:solidFill>
                      <a:schemeClr val="accent3"/>
                    </a:solidFill>
                  </a:tcPr>
                </a:tc>
                <a:tc gridSpan="2">
                  <a:txBody>
                    <a:bodyPr/>
                    <a:lstStyle/>
                    <a:p>
                      <a:pPr algn="l" fontAlgn="b"/>
                      <a:r>
                        <a:rPr lang="lt-LT" sz="1400" b="1" u="none" strike="noStrike" dirty="0" err="1">
                          <a:effectLst/>
                          <a:latin typeface="+mn-lt"/>
                        </a:rPr>
                        <a:t>Latvia</a:t>
                      </a:r>
                      <a:endParaRPr lang="lt-LT" sz="1400" b="0" i="0" u="none" strike="noStrike" dirty="0">
                        <a:solidFill>
                          <a:schemeClr val="bg1"/>
                        </a:solidFill>
                        <a:effectLst/>
                        <a:latin typeface="+mn-lt"/>
                      </a:endParaRPr>
                    </a:p>
                  </a:txBody>
                  <a:tcPr anchor="ctr">
                    <a:solidFill>
                      <a:srgbClr val="CBD8D5"/>
                    </a:solidFill>
                  </a:tcPr>
                </a:tc>
                <a:tc hMerge="1">
                  <a:txBody>
                    <a:bodyPr/>
                    <a:lstStyle/>
                    <a:p>
                      <a:pPr algn="l" fontAlgn="b"/>
                      <a:r>
                        <a:rPr lang="lt-LT" sz="1400" b="1" u="none" strike="noStrike" dirty="0" err="1">
                          <a:effectLst/>
                          <a:latin typeface="+mn-lt"/>
                        </a:rPr>
                        <a:t>Latvia</a:t>
                      </a:r>
                      <a:endParaRPr lang="lt-LT" sz="1400" b="1" i="0" u="none" strike="noStrike" dirty="0">
                        <a:solidFill>
                          <a:srgbClr val="006100"/>
                        </a:solidFill>
                        <a:effectLst/>
                        <a:latin typeface="+mn-lt"/>
                      </a:endParaRPr>
                    </a:p>
                  </a:txBody>
                  <a:tcPr anchor="ctr"/>
                </a:tc>
                <a:tc>
                  <a:txBody>
                    <a:bodyPr/>
                    <a:lstStyle/>
                    <a:p>
                      <a:pPr algn="r" fontAlgn="b"/>
                      <a:r>
                        <a:rPr lang="lt-LT" sz="1400" b="1" u="none" strike="noStrike" dirty="0">
                          <a:solidFill>
                            <a:srgbClr val="000000"/>
                          </a:solidFill>
                          <a:effectLst/>
                          <a:latin typeface="+mn-lt"/>
                        </a:rPr>
                        <a:t> 63 736 </a:t>
                      </a:r>
                    </a:p>
                  </a:txBody>
                  <a:tcPr anchor="ctr"/>
                </a:tc>
                <a:tc>
                  <a:txBody>
                    <a:bodyPr/>
                    <a:lstStyle/>
                    <a:p>
                      <a:pPr algn="r" fontAlgn="b"/>
                      <a:r>
                        <a:rPr lang="lt-LT" sz="1400" b="1" u="none" strike="noStrike" kern="1200" dirty="0">
                          <a:solidFill>
                            <a:srgbClr val="000000"/>
                          </a:solidFill>
                          <a:effectLst/>
                          <a:latin typeface="+mn-lt"/>
                          <a:ea typeface="+mn-ea"/>
                          <a:cs typeface="+mn-cs"/>
                        </a:rPr>
                        <a:t>11%</a:t>
                      </a:r>
                    </a:p>
                  </a:txBody>
                  <a:tcPr anchor="ctr"/>
                </a:tc>
                <a:extLst>
                  <a:ext uri="{0D108BD9-81ED-4DB2-BD59-A6C34878D82A}">
                    <a16:rowId xmlns:a16="http://schemas.microsoft.com/office/drawing/2014/main" val="313044491"/>
                  </a:ext>
                </a:extLst>
              </a:tr>
              <a:tr h="261163">
                <a:tc vMerge="1">
                  <a:txBody>
                    <a:bodyPr/>
                    <a:lstStyle/>
                    <a:p>
                      <a:pPr algn="l" fontAlgn="b"/>
                      <a:endParaRPr lang="lt-LT" sz="1400" b="1" i="0" u="none" strike="noStrike" kern="1200" dirty="0">
                        <a:solidFill>
                          <a:schemeClr val="bg1"/>
                        </a:solidFill>
                        <a:effectLst/>
                        <a:latin typeface="+mn-lt"/>
                        <a:ea typeface="+mn-ea"/>
                        <a:cs typeface="+mn-cs"/>
                      </a:endParaRPr>
                    </a:p>
                  </a:txBody>
                  <a:tcPr anchor="ctr">
                    <a:solidFill>
                      <a:schemeClr val="accent3"/>
                    </a:solidFill>
                  </a:tcPr>
                </a:tc>
                <a:tc vMerge="1">
                  <a:txBody>
                    <a:bodyPr/>
                    <a:lstStyle/>
                    <a:p>
                      <a:pPr algn="l" fontAlgn="b"/>
                      <a:endParaRPr lang="lt-LT" sz="1400" b="0" i="0" u="none" strike="noStrike" dirty="0">
                        <a:solidFill>
                          <a:schemeClr val="bg1"/>
                        </a:solidFill>
                        <a:effectLst/>
                        <a:latin typeface="+mn-lt"/>
                      </a:endParaRPr>
                    </a:p>
                  </a:txBody>
                  <a:tcPr anchor="ctr">
                    <a:solidFill>
                      <a:schemeClr val="accent3"/>
                    </a:solidFill>
                  </a:tcPr>
                </a:tc>
                <a:tc gridSpan="2">
                  <a:txBody>
                    <a:bodyPr/>
                    <a:lstStyle/>
                    <a:p>
                      <a:r>
                        <a:rPr lang="lt-LT" sz="1400" b="1" u="none" strike="noStrike" kern="1200">
                          <a:solidFill>
                            <a:schemeClr val="dk1"/>
                          </a:solidFill>
                          <a:effectLst/>
                          <a:latin typeface="+mn-lt"/>
                          <a:ea typeface="+mn-ea"/>
                          <a:cs typeface="+mn-cs"/>
                        </a:rPr>
                        <a:t>Est</a:t>
                      </a:r>
                      <a:r>
                        <a:rPr lang="en-US" sz="1400" b="1" u="none" strike="noStrike" kern="1200">
                          <a:solidFill>
                            <a:schemeClr val="dk1"/>
                          </a:solidFill>
                          <a:effectLst/>
                          <a:latin typeface="+mn-lt"/>
                          <a:ea typeface="+mn-ea"/>
                          <a:cs typeface="+mn-cs"/>
                        </a:rPr>
                        <a:t>onia</a:t>
                      </a:r>
                      <a:endParaRPr lang="lt-LT"/>
                    </a:p>
                  </a:txBody>
                  <a:tcPr anchor="ctr"/>
                </a:tc>
                <a:tc hMerge="1">
                  <a:txBody>
                    <a:bodyPr/>
                    <a:lstStyle/>
                    <a:p>
                      <a:pPr algn="l" fontAlgn="b"/>
                      <a:r>
                        <a:rPr lang="lt-LT" sz="1400" b="1" u="none" strike="noStrike" kern="1200" dirty="0" err="1">
                          <a:solidFill>
                            <a:schemeClr val="dk1"/>
                          </a:solidFill>
                          <a:effectLst/>
                          <a:latin typeface="+mn-lt"/>
                          <a:ea typeface="+mn-ea"/>
                          <a:cs typeface="+mn-cs"/>
                        </a:rPr>
                        <a:t>Est</a:t>
                      </a:r>
                      <a:r>
                        <a:rPr lang="en-US" sz="1400" b="1" u="none" strike="noStrike" kern="1200" dirty="0">
                          <a:solidFill>
                            <a:schemeClr val="dk1"/>
                          </a:solidFill>
                          <a:effectLst/>
                          <a:latin typeface="+mn-lt"/>
                          <a:ea typeface="+mn-ea"/>
                          <a:cs typeface="+mn-cs"/>
                        </a:rPr>
                        <a:t>onia</a:t>
                      </a:r>
                      <a:endParaRPr lang="lt-LT" sz="1400" b="1" u="none" strike="noStrike" kern="1200" dirty="0">
                        <a:solidFill>
                          <a:schemeClr val="dk1"/>
                        </a:solidFill>
                        <a:effectLst/>
                        <a:latin typeface="+mn-lt"/>
                        <a:ea typeface="+mn-ea"/>
                        <a:cs typeface="+mn-cs"/>
                      </a:endParaRPr>
                    </a:p>
                  </a:txBody>
                  <a:tcPr anchor="ctr"/>
                </a:tc>
                <a:tc>
                  <a:txBody>
                    <a:bodyPr/>
                    <a:lstStyle/>
                    <a:p>
                      <a:pPr algn="r" fontAlgn="b"/>
                      <a:r>
                        <a:rPr lang="lt-LT" sz="1400" b="1" u="none" strike="noStrike" dirty="0">
                          <a:solidFill>
                            <a:srgbClr val="000000"/>
                          </a:solidFill>
                          <a:effectLst/>
                          <a:latin typeface="+mn-lt"/>
                        </a:rPr>
                        <a:t> 26 625 </a:t>
                      </a:r>
                    </a:p>
                  </a:txBody>
                  <a:tcPr anchor="ctr"/>
                </a:tc>
                <a:tc>
                  <a:txBody>
                    <a:bodyPr/>
                    <a:lstStyle/>
                    <a:p>
                      <a:pPr algn="r" fontAlgn="b"/>
                      <a:r>
                        <a:rPr lang="lt-LT" sz="1400" b="1" u="none" strike="noStrike" kern="1200" dirty="0">
                          <a:solidFill>
                            <a:srgbClr val="000000"/>
                          </a:solidFill>
                          <a:effectLst/>
                          <a:latin typeface="+mn-lt"/>
                          <a:ea typeface="+mn-ea"/>
                          <a:cs typeface="+mn-cs"/>
                        </a:rPr>
                        <a:t>4%</a:t>
                      </a:r>
                    </a:p>
                  </a:txBody>
                  <a:tcPr anchor="ctr"/>
                </a:tc>
                <a:extLst>
                  <a:ext uri="{0D108BD9-81ED-4DB2-BD59-A6C34878D82A}">
                    <a16:rowId xmlns:a16="http://schemas.microsoft.com/office/drawing/2014/main" val="1846134651"/>
                  </a:ext>
                </a:extLst>
              </a:tr>
              <a:tr h="256997">
                <a:tc rowSpan="6">
                  <a:txBody>
                    <a:bodyPr/>
                    <a:lstStyle/>
                    <a:p>
                      <a:pPr algn="l" fontAlgn="b"/>
                      <a:r>
                        <a:rPr lang="en-US" sz="1400" b="1" i="0" u="none" strike="noStrike" kern="1200" dirty="0">
                          <a:solidFill>
                            <a:schemeClr val="bg1"/>
                          </a:solidFill>
                          <a:effectLst/>
                          <a:latin typeface="+mn-lt"/>
                          <a:ea typeface="+mn-ea"/>
                          <a:cs typeface="+mn-cs"/>
                        </a:rPr>
                        <a:t>L</a:t>
                      </a:r>
                      <a:r>
                        <a:rPr lang="lt-LT" sz="1400" b="1" i="0" u="none" strike="noStrike" kern="1200" dirty="0" err="1">
                          <a:solidFill>
                            <a:schemeClr val="bg1"/>
                          </a:solidFill>
                          <a:effectLst/>
                          <a:latin typeface="+mn-lt"/>
                          <a:ea typeface="+mn-ea"/>
                          <a:cs typeface="+mn-cs"/>
                        </a:rPr>
                        <a:t>ong</a:t>
                      </a:r>
                      <a:r>
                        <a:rPr lang="lt-LT" sz="1400" b="1" i="0" u="none" strike="noStrike" kern="1200" dirty="0">
                          <a:solidFill>
                            <a:schemeClr val="bg1"/>
                          </a:solidFill>
                          <a:effectLst/>
                          <a:latin typeface="+mn-lt"/>
                          <a:ea typeface="+mn-ea"/>
                          <a:cs typeface="+mn-cs"/>
                        </a:rPr>
                        <a:t> </a:t>
                      </a:r>
                      <a:r>
                        <a:rPr lang="lt-LT" sz="1400" b="1" i="0" u="none" strike="noStrike" kern="1200" dirty="0" err="1">
                          <a:solidFill>
                            <a:schemeClr val="bg1"/>
                          </a:solidFill>
                          <a:effectLst/>
                          <a:latin typeface="+mn-lt"/>
                          <a:ea typeface="+mn-ea"/>
                          <a:cs typeface="+mn-cs"/>
                        </a:rPr>
                        <a:t>haul</a:t>
                      </a:r>
                      <a:r>
                        <a:rPr lang="lt-LT" sz="1400" b="1" i="0" u="none" strike="noStrike" kern="1200" dirty="0">
                          <a:solidFill>
                            <a:schemeClr val="bg1"/>
                          </a:solidFill>
                          <a:effectLst/>
                          <a:latin typeface="+mn-lt"/>
                          <a:ea typeface="+mn-ea"/>
                          <a:cs typeface="+mn-cs"/>
                        </a:rPr>
                        <a:t> </a:t>
                      </a:r>
                      <a:r>
                        <a:rPr lang="lt-LT" sz="1400" b="1" i="0" u="none" strike="noStrike" kern="1200" dirty="0" err="1">
                          <a:solidFill>
                            <a:schemeClr val="bg1"/>
                          </a:solidFill>
                          <a:effectLst/>
                          <a:latin typeface="+mn-lt"/>
                          <a:ea typeface="+mn-ea"/>
                          <a:cs typeface="+mn-cs"/>
                        </a:rPr>
                        <a:t>markets</a:t>
                      </a:r>
                      <a:endParaRPr lang="lt-LT" sz="1400" b="1" i="0" u="none" strike="noStrike" kern="1200" dirty="0">
                        <a:solidFill>
                          <a:schemeClr val="bg1"/>
                        </a:solidFill>
                        <a:effectLst/>
                        <a:latin typeface="+mn-lt"/>
                        <a:ea typeface="+mn-ea"/>
                        <a:cs typeface="+mn-cs"/>
                      </a:endParaRPr>
                    </a:p>
                  </a:txBody>
                  <a:tcPr anchor="ctr">
                    <a:solidFill>
                      <a:schemeClr val="accent4"/>
                    </a:solidFill>
                  </a:tcPr>
                </a:tc>
                <a:tc rowSpan="6">
                  <a:txBody>
                    <a:bodyPr/>
                    <a:lstStyle/>
                    <a:p>
                      <a:pPr algn="l" fontAlgn="b"/>
                      <a:r>
                        <a:rPr lang="lt-LT" sz="1400" b="1" u="none" strike="noStrike" dirty="0">
                          <a:solidFill>
                            <a:schemeClr val="bg1"/>
                          </a:solidFill>
                          <a:effectLst/>
                          <a:latin typeface="+mn-lt"/>
                        </a:rPr>
                        <a:t>B2B</a:t>
                      </a:r>
                      <a:r>
                        <a:rPr lang="lt-LT" sz="1400" u="none" strike="noStrike" dirty="0">
                          <a:solidFill>
                            <a:schemeClr val="bg1"/>
                          </a:solidFill>
                          <a:effectLst/>
                          <a:latin typeface="+mn-lt"/>
                        </a:rPr>
                        <a:t> </a:t>
                      </a:r>
                      <a:r>
                        <a:rPr lang="lt-LT" sz="1400" u="none" strike="noStrike" dirty="0" err="1">
                          <a:solidFill>
                            <a:schemeClr val="bg1"/>
                          </a:solidFill>
                          <a:effectLst/>
                          <a:latin typeface="+mn-lt"/>
                        </a:rPr>
                        <a:t>activities</a:t>
                      </a:r>
                      <a:endParaRPr lang="lt-LT" sz="1400" b="0" i="0" u="none" strike="noStrike" dirty="0">
                        <a:solidFill>
                          <a:schemeClr val="bg1"/>
                        </a:solidFill>
                        <a:effectLst/>
                        <a:latin typeface="+mn-lt"/>
                      </a:endParaRPr>
                    </a:p>
                  </a:txBody>
                  <a:tcPr anchor="ctr">
                    <a:solidFill>
                      <a:schemeClr val="accent4"/>
                    </a:solidFill>
                  </a:tcPr>
                </a:tc>
                <a:tc gridSpan="2">
                  <a:txBody>
                    <a:bodyPr/>
                    <a:lstStyle/>
                    <a:p>
                      <a:pPr algn="l" fontAlgn="b"/>
                      <a:r>
                        <a:rPr lang="en-US" sz="1400" b="1" u="none" strike="noStrike" kern="1200" dirty="0">
                          <a:solidFill>
                            <a:schemeClr val="dk1"/>
                          </a:solidFill>
                          <a:effectLst/>
                          <a:latin typeface="+mn-lt"/>
                          <a:ea typeface="+mn-ea"/>
                          <a:cs typeface="+mn-cs"/>
                        </a:rPr>
                        <a:t>USA</a:t>
                      </a:r>
                      <a:endParaRPr lang="lt-LT" sz="1400" b="0" i="0" u="none" strike="noStrike" dirty="0">
                        <a:solidFill>
                          <a:schemeClr val="bg1"/>
                        </a:solidFill>
                        <a:effectLst/>
                        <a:latin typeface="+mn-lt"/>
                      </a:endParaRPr>
                    </a:p>
                  </a:txBody>
                  <a:tcPr anchor="ctr">
                    <a:solidFill>
                      <a:srgbClr val="CBD8D5"/>
                    </a:solidFill>
                  </a:tcPr>
                </a:tc>
                <a:tc hMerge="1">
                  <a:txBody>
                    <a:bodyPr/>
                    <a:lstStyle/>
                    <a:p>
                      <a:pPr algn="l" fontAlgn="b"/>
                      <a:r>
                        <a:rPr lang="en-US" sz="1400" b="1" u="none" strike="noStrike" kern="1200" dirty="0">
                          <a:solidFill>
                            <a:schemeClr val="dk1"/>
                          </a:solidFill>
                          <a:effectLst/>
                          <a:latin typeface="+mn-lt"/>
                          <a:ea typeface="+mn-ea"/>
                          <a:cs typeface="+mn-cs"/>
                        </a:rPr>
                        <a:t>USA</a:t>
                      </a:r>
                      <a:endParaRPr lang="lt-LT" sz="1400" b="1" u="none" strike="noStrike" kern="1200" dirty="0">
                        <a:solidFill>
                          <a:schemeClr val="dk1"/>
                        </a:solidFill>
                        <a:effectLst/>
                        <a:latin typeface="+mn-lt"/>
                        <a:ea typeface="+mn-ea"/>
                        <a:cs typeface="+mn-cs"/>
                      </a:endParaRPr>
                    </a:p>
                  </a:txBody>
                  <a:tcPr anchor="ctr"/>
                </a:tc>
                <a:tc>
                  <a:txBody>
                    <a:bodyPr/>
                    <a:lstStyle/>
                    <a:p>
                      <a:pPr algn="r" fontAlgn="b"/>
                      <a:r>
                        <a:rPr lang="lt-LT" sz="1400" b="1" u="none" strike="noStrike" dirty="0">
                          <a:solidFill>
                            <a:srgbClr val="000000"/>
                          </a:solidFill>
                          <a:effectLst/>
                          <a:latin typeface="+mn-lt"/>
                        </a:rPr>
                        <a:t> 27 325 </a:t>
                      </a:r>
                    </a:p>
                  </a:txBody>
                  <a:tcPr anchor="ctr"/>
                </a:tc>
                <a:tc>
                  <a:txBody>
                    <a:bodyPr/>
                    <a:lstStyle/>
                    <a:p>
                      <a:pPr algn="r" fontAlgn="b"/>
                      <a:r>
                        <a:rPr lang="lt-LT" sz="1400" b="1" u="none" strike="noStrike" kern="1200" dirty="0">
                          <a:solidFill>
                            <a:srgbClr val="000000"/>
                          </a:solidFill>
                          <a:effectLst/>
                          <a:latin typeface="+mn-lt"/>
                          <a:ea typeface="+mn-ea"/>
                          <a:cs typeface="+mn-cs"/>
                        </a:rPr>
                        <a:t>5%</a:t>
                      </a:r>
                    </a:p>
                  </a:txBody>
                  <a:tcPr anchor="ctr"/>
                </a:tc>
                <a:extLst>
                  <a:ext uri="{0D108BD9-81ED-4DB2-BD59-A6C34878D82A}">
                    <a16:rowId xmlns:a16="http://schemas.microsoft.com/office/drawing/2014/main" val="1486704691"/>
                  </a:ext>
                </a:extLst>
              </a:tr>
              <a:tr h="256997">
                <a:tc vMerge="1">
                  <a:txBody>
                    <a:bodyPr/>
                    <a:lstStyle/>
                    <a:p>
                      <a:pPr algn="l" fontAlgn="b"/>
                      <a:endParaRPr lang="lt-LT" sz="1400" b="1" i="0" u="none" strike="noStrike" kern="1200" dirty="0">
                        <a:solidFill>
                          <a:schemeClr val="bg1"/>
                        </a:solidFill>
                        <a:effectLst/>
                        <a:latin typeface="+mn-lt"/>
                        <a:ea typeface="+mn-ea"/>
                        <a:cs typeface="+mn-cs"/>
                      </a:endParaRPr>
                    </a:p>
                  </a:txBody>
                  <a:tcPr anchor="ctr">
                    <a:solidFill>
                      <a:schemeClr val="accent4"/>
                    </a:solidFill>
                  </a:tcPr>
                </a:tc>
                <a:tc vMerge="1">
                  <a:txBody>
                    <a:bodyPr/>
                    <a:lstStyle/>
                    <a:p>
                      <a:pPr algn="l" fontAlgn="b"/>
                      <a:endParaRPr lang="lt-LT" sz="1400" b="0" i="0" u="none" strike="noStrike">
                        <a:solidFill>
                          <a:schemeClr val="bg1"/>
                        </a:solidFill>
                        <a:effectLst/>
                        <a:latin typeface="+mn-lt"/>
                      </a:endParaRPr>
                    </a:p>
                  </a:txBody>
                  <a:tcPr anchor="ctr">
                    <a:solidFill>
                      <a:schemeClr val="accent4"/>
                    </a:solidFill>
                  </a:tcPr>
                </a:tc>
                <a:tc gridSpan="2">
                  <a:txBody>
                    <a:bodyPr/>
                    <a:lstStyle/>
                    <a:p>
                      <a:r>
                        <a:rPr lang="lt-LT" sz="1400" u="none" strike="noStrike" kern="1200" dirty="0" err="1">
                          <a:solidFill>
                            <a:schemeClr val="dk1"/>
                          </a:solidFill>
                          <a:effectLst/>
                          <a:latin typeface="+mn-lt"/>
                          <a:ea typeface="+mn-ea"/>
                          <a:cs typeface="+mn-cs"/>
                        </a:rPr>
                        <a:t>Jap</a:t>
                      </a:r>
                      <a:r>
                        <a:rPr lang="en-US" sz="1400" u="none" strike="noStrike" kern="1200" dirty="0">
                          <a:solidFill>
                            <a:schemeClr val="dk1"/>
                          </a:solidFill>
                          <a:effectLst/>
                          <a:latin typeface="+mn-lt"/>
                          <a:ea typeface="+mn-ea"/>
                          <a:cs typeface="+mn-cs"/>
                        </a:rPr>
                        <a:t>an</a:t>
                      </a:r>
                      <a:endParaRPr lang="lt-LT" dirty="0"/>
                    </a:p>
                  </a:txBody>
                  <a:tcPr anchor="ctr"/>
                </a:tc>
                <a:tc hMerge="1">
                  <a:txBody>
                    <a:bodyPr/>
                    <a:lstStyle/>
                    <a:p>
                      <a:pPr algn="l" fontAlgn="b"/>
                      <a:r>
                        <a:rPr lang="lt-LT" sz="1400" u="none" strike="noStrike" kern="1200">
                          <a:solidFill>
                            <a:schemeClr val="dk1"/>
                          </a:solidFill>
                          <a:effectLst/>
                          <a:latin typeface="+mn-lt"/>
                          <a:ea typeface="+mn-ea"/>
                          <a:cs typeface="+mn-cs"/>
                        </a:rPr>
                        <a:t>Jap</a:t>
                      </a:r>
                      <a:r>
                        <a:rPr lang="en-US" sz="1400" u="none" strike="noStrike" kern="1200">
                          <a:solidFill>
                            <a:schemeClr val="dk1"/>
                          </a:solidFill>
                          <a:effectLst/>
                          <a:latin typeface="+mn-lt"/>
                          <a:ea typeface="+mn-ea"/>
                          <a:cs typeface="+mn-cs"/>
                        </a:rPr>
                        <a:t>an</a:t>
                      </a:r>
                      <a:endParaRPr lang="lt-LT" sz="1400" u="none" strike="noStrike" kern="1200">
                        <a:solidFill>
                          <a:schemeClr val="dk1"/>
                        </a:solidFill>
                        <a:effectLst/>
                        <a:latin typeface="+mn-lt"/>
                        <a:ea typeface="+mn-ea"/>
                        <a:cs typeface="+mn-cs"/>
                      </a:endParaRPr>
                    </a:p>
                  </a:txBody>
                  <a:tcPr anchor="ctr"/>
                </a:tc>
                <a:tc>
                  <a:txBody>
                    <a:bodyPr/>
                    <a:lstStyle/>
                    <a:p>
                      <a:pPr algn="r" fontAlgn="b"/>
                      <a:r>
                        <a:rPr lang="lt-LT" sz="1400" b="0" u="none" strike="noStrike" dirty="0">
                          <a:solidFill>
                            <a:srgbClr val="000000"/>
                          </a:solidFill>
                          <a:effectLst/>
                          <a:latin typeface="+mn-lt"/>
                        </a:rPr>
                        <a:t> 1 687 </a:t>
                      </a:r>
                    </a:p>
                  </a:txBody>
                  <a:tcPr anchor="ctr"/>
                </a:tc>
                <a:tc>
                  <a:txBody>
                    <a:bodyPr/>
                    <a:lstStyle/>
                    <a:p>
                      <a:pPr algn="r" fontAlgn="b"/>
                      <a:r>
                        <a:rPr lang="lt-LT" sz="1400" b="0" u="none" strike="noStrike" kern="1200" dirty="0">
                          <a:solidFill>
                            <a:srgbClr val="000000"/>
                          </a:solidFill>
                          <a:effectLst/>
                          <a:latin typeface="+mn-lt"/>
                          <a:ea typeface="+mn-ea"/>
                          <a:cs typeface="+mn-cs"/>
                        </a:rPr>
                        <a:t>0</a:t>
                      </a:r>
                      <a:r>
                        <a:rPr lang="en-US" sz="1400" b="0" u="none" strike="noStrike" kern="1200" dirty="0">
                          <a:solidFill>
                            <a:srgbClr val="000000"/>
                          </a:solidFill>
                          <a:effectLst/>
                          <a:latin typeface="+mn-lt"/>
                          <a:ea typeface="+mn-ea"/>
                          <a:cs typeface="+mn-cs"/>
                        </a:rPr>
                        <a:t>,</a:t>
                      </a:r>
                      <a:r>
                        <a:rPr lang="lt-LT" sz="1400" b="0" u="none" strike="noStrike" kern="1200" dirty="0">
                          <a:solidFill>
                            <a:srgbClr val="000000"/>
                          </a:solidFill>
                          <a:effectLst/>
                          <a:latin typeface="+mn-lt"/>
                          <a:ea typeface="+mn-ea"/>
                          <a:cs typeface="+mn-cs"/>
                        </a:rPr>
                        <a:t>3%</a:t>
                      </a:r>
                    </a:p>
                  </a:txBody>
                  <a:tcPr anchor="ctr"/>
                </a:tc>
                <a:extLst>
                  <a:ext uri="{0D108BD9-81ED-4DB2-BD59-A6C34878D82A}">
                    <a16:rowId xmlns:a16="http://schemas.microsoft.com/office/drawing/2014/main" val="2380610066"/>
                  </a:ext>
                </a:extLst>
              </a:tr>
              <a:tr h="256997">
                <a:tc vMerge="1">
                  <a:txBody>
                    <a:bodyPr/>
                    <a:lstStyle/>
                    <a:p>
                      <a:pPr algn="l" fontAlgn="b"/>
                      <a:endParaRPr lang="lt-LT" sz="1400" b="1" i="0" u="none" strike="noStrike" kern="1200" dirty="0">
                        <a:solidFill>
                          <a:schemeClr val="bg1"/>
                        </a:solidFill>
                        <a:effectLst/>
                        <a:latin typeface="+mn-lt"/>
                        <a:ea typeface="+mn-ea"/>
                        <a:cs typeface="+mn-cs"/>
                      </a:endParaRPr>
                    </a:p>
                  </a:txBody>
                  <a:tcPr anchor="ctr">
                    <a:solidFill>
                      <a:schemeClr val="accent4"/>
                    </a:solidFill>
                  </a:tcPr>
                </a:tc>
                <a:tc vMerge="1">
                  <a:txBody>
                    <a:bodyPr/>
                    <a:lstStyle/>
                    <a:p>
                      <a:pPr algn="l" fontAlgn="b"/>
                      <a:endParaRPr lang="lt-LT" sz="1400" b="0" i="0" u="none" strike="noStrike">
                        <a:solidFill>
                          <a:schemeClr val="bg1"/>
                        </a:solidFill>
                        <a:effectLst/>
                        <a:latin typeface="+mn-lt"/>
                      </a:endParaRPr>
                    </a:p>
                  </a:txBody>
                  <a:tcPr anchor="ctr">
                    <a:solidFill>
                      <a:schemeClr val="accent4"/>
                    </a:solidFill>
                  </a:tcPr>
                </a:tc>
                <a:tc gridSpan="2">
                  <a:txBody>
                    <a:bodyPr/>
                    <a:lstStyle/>
                    <a:p>
                      <a:r>
                        <a:rPr lang="en-US" sz="1400" u="none" strike="noStrike" kern="1200" dirty="0" err="1">
                          <a:solidFill>
                            <a:schemeClr val="dk1"/>
                          </a:solidFill>
                          <a:effectLst/>
                          <a:latin typeface="+mn-lt"/>
                          <a:ea typeface="+mn-ea"/>
                          <a:cs typeface="+mn-cs"/>
                        </a:rPr>
                        <a:t>Sourth</a:t>
                      </a:r>
                      <a:r>
                        <a:rPr lang="lt-LT" sz="1400" u="none" strike="noStrike" kern="1200" dirty="0">
                          <a:solidFill>
                            <a:schemeClr val="dk1"/>
                          </a:solidFill>
                          <a:effectLst/>
                          <a:latin typeface="+mn-lt"/>
                          <a:ea typeface="+mn-ea"/>
                          <a:cs typeface="+mn-cs"/>
                        </a:rPr>
                        <a:t> </a:t>
                      </a:r>
                      <a:r>
                        <a:rPr lang="lt-LT" sz="1400" u="none" strike="noStrike" kern="1200" dirty="0" err="1">
                          <a:solidFill>
                            <a:schemeClr val="dk1"/>
                          </a:solidFill>
                          <a:effectLst/>
                          <a:latin typeface="+mn-lt"/>
                          <a:ea typeface="+mn-ea"/>
                          <a:cs typeface="+mn-cs"/>
                        </a:rPr>
                        <a:t>Kor</a:t>
                      </a:r>
                      <a:r>
                        <a:rPr lang="en-US" sz="1400" u="none" strike="noStrike" kern="1200" dirty="0" err="1">
                          <a:solidFill>
                            <a:schemeClr val="dk1"/>
                          </a:solidFill>
                          <a:effectLst/>
                          <a:latin typeface="+mn-lt"/>
                          <a:ea typeface="+mn-ea"/>
                          <a:cs typeface="+mn-cs"/>
                        </a:rPr>
                        <a:t>ea</a:t>
                      </a:r>
                      <a:endParaRPr lang="lt-LT" dirty="0"/>
                    </a:p>
                  </a:txBody>
                  <a:tcPr anchor="ctr"/>
                </a:tc>
                <a:tc hMerge="1">
                  <a:txBody>
                    <a:bodyPr/>
                    <a:lstStyle/>
                    <a:p>
                      <a:pPr algn="l" fontAlgn="b"/>
                      <a:r>
                        <a:rPr lang="en-US" sz="1400" u="none" strike="noStrike" kern="1200" dirty="0" err="1">
                          <a:solidFill>
                            <a:schemeClr val="dk1"/>
                          </a:solidFill>
                          <a:effectLst/>
                          <a:latin typeface="+mn-lt"/>
                          <a:ea typeface="+mn-ea"/>
                          <a:cs typeface="+mn-cs"/>
                        </a:rPr>
                        <a:t>Sourth</a:t>
                      </a:r>
                      <a:r>
                        <a:rPr lang="lt-LT" sz="1400" u="none" strike="noStrike" kern="1200" dirty="0">
                          <a:solidFill>
                            <a:schemeClr val="dk1"/>
                          </a:solidFill>
                          <a:effectLst/>
                          <a:latin typeface="+mn-lt"/>
                          <a:ea typeface="+mn-ea"/>
                          <a:cs typeface="+mn-cs"/>
                        </a:rPr>
                        <a:t> </a:t>
                      </a:r>
                      <a:r>
                        <a:rPr lang="lt-LT" sz="1400" u="none" strike="noStrike" kern="1200" dirty="0" err="1">
                          <a:solidFill>
                            <a:schemeClr val="dk1"/>
                          </a:solidFill>
                          <a:effectLst/>
                          <a:latin typeface="+mn-lt"/>
                          <a:ea typeface="+mn-ea"/>
                          <a:cs typeface="+mn-cs"/>
                        </a:rPr>
                        <a:t>Kor</a:t>
                      </a:r>
                      <a:r>
                        <a:rPr lang="en-US" sz="1400" u="none" strike="noStrike" kern="1200" dirty="0" err="1">
                          <a:solidFill>
                            <a:schemeClr val="dk1"/>
                          </a:solidFill>
                          <a:effectLst/>
                          <a:latin typeface="+mn-lt"/>
                          <a:ea typeface="+mn-ea"/>
                          <a:cs typeface="+mn-cs"/>
                        </a:rPr>
                        <a:t>ea</a:t>
                      </a:r>
                      <a:endParaRPr lang="lt-LT" sz="1400" u="none" strike="noStrike" kern="1200" dirty="0">
                        <a:solidFill>
                          <a:schemeClr val="dk1"/>
                        </a:solidFill>
                        <a:effectLst/>
                        <a:latin typeface="+mn-lt"/>
                        <a:ea typeface="+mn-ea"/>
                        <a:cs typeface="+mn-cs"/>
                      </a:endParaRPr>
                    </a:p>
                  </a:txBody>
                  <a:tcPr anchor="ctr"/>
                </a:tc>
                <a:tc>
                  <a:txBody>
                    <a:bodyPr/>
                    <a:lstStyle/>
                    <a:p>
                      <a:pPr algn="r" fontAlgn="b"/>
                      <a:r>
                        <a:rPr lang="lt-LT" sz="1400" b="0" u="none" strike="noStrike" dirty="0">
                          <a:solidFill>
                            <a:srgbClr val="000000"/>
                          </a:solidFill>
                          <a:effectLst/>
                          <a:latin typeface="+mn-lt"/>
                        </a:rPr>
                        <a:t> 1 301 </a:t>
                      </a:r>
                      <a:endParaRPr lang="lt-LT" sz="1400" b="0" i="0" u="none" strike="noStrike" dirty="0">
                        <a:solidFill>
                          <a:srgbClr val="000000"/>
                        </a:solidFill>
                        <a:effectLst/>
                        <a:latin typeface="+mn-lt"/>
                      </a:endParaRPr>
                    </a:p>
                  </a:txBody>
                  <a:tcPr anchor="ctr"/>
                </a:tc>
                <a:tc>
                  <a:txBody>
                    <a:bodyPr/>
                    <a:lstStyle/>
                    <a:p>
                      <a:pPr algn="r" fontAlgn="b"/>
                      <a:r>
                        <a:rPr lang="lt-LT" sz="1400" b="0" u="none" strike="noStrike" kern="1200" dirty="0">
                          <a:solidFill>
                            <a:srgbClr val="000000"/>
                          </a:solidFill>
                          <a:effectLst/>
                          <a:latin typeface="+mn-lt"/>
                          <a:ea typeface="+mn-ea"/>
                          <a:cs typeface="+mn-cs"/>
                        </a:rPr>
                        <a:t>0</a:t>
                      </a:r>
                      <a:r>
                        <a:rPr lang="en-US" sz="1400" b="0" u="none" strike="noStrike" kern="1200" dirty="0">
                          <a:solidFill>
                            <a:srgbClr val="000000"/>
                          </a:solidFill>
                          <a:effectLst/>
                          <a:latin typeface="+mn-lt"/>
                          <a:ea typeface="+mn-ea"/>
                          <a:cs typeface="+mn-cs"/>
                        </a:rPr>
                        <a:t>,</a:t>
                      </a:r>
                      <a:r>
                        <a:rPr lang="lt-LT" sz="1400" b="0" u="none" strike="noStrike" kern="1200" dirty="0">
                          <a:solidFill>
                            <a:srgbClr val="000000"/>
                          </a:solidFill>
                          <a:effectLst/>
                          <a:latin typeface="+mn-lt"/>
                          <a:ea typeface="+mn-ea"/>
                          <a:cs typeface="+mn-cs"/>
                        </a:rPr>
                        <a:t>2%</a:t>
                      </a:r>
                    </a:p>
                  </a:txBody>
                  <a:tcPr anchor="ctr"/>
                </a:tc>
                <a:extLst>
                  <a:ext uri="{0D108BD9-81ED-4DB2-BD59-A6C34878D82A}">
                    <a16:rowId xmlns:a16="http://schemas.microsoft.com/office/drawing/2014/main" val="3347015500"/>
                  </a:ext>
                </a:extLst>
              </a:tr>
              <a:tr h="256997">
                <a:tc vMerge="1">
                  <a:txBody>
                    <a:bodyPr/>
                    <a:lstStyle/>
                    <a:p>
                      <a:pPr algn="l" fontAlgn="b"/>
                      <a:endParaRPr lang="lt-LT" sz="1400" b="1" i="0" u="none" strike="noStrike" kern="1200" dirty="0">
                        <a:solidFill>
                          <a:schemeClr val="bg1"/>
                        </a:solidFill>
                        <a:effectLst/>
                        <a:latin typeface="+mn-lt"/>
                        <a:ea typeface="+mn-ea"/>
                        <a:cs typeface="+mn-cs"/>
                      </a:endParaRPr>
                    </a:p>
                  </a:txBody>
                  <a:tcPr anchor="ctr">
                    <a:solidFill>
                      <a:schemeClr val="accent4"/>
                    </a:solidFill>
                  </a:tcPr>
                </a:tc>
                <a:tc vMerge="1">
                  <a:txBody>
                    <a:bodyPr/>
                    <a:lstStyle/>
                    <a:p>
                      <a:pPr algn="l" fontAlgn="b"/>
                      <a:endParaRPr lang="lt-LT" sz="1400" b="0" i="0" u="none" strike="noStrike">
                        <a:solidFill>
                          <a:schemeClr val="bg1"/>
                        </a:solidFill>
                        <a:effectLst/>
                        <a:latin typeface="+mn-lt"/>
                      </a:endParaRPr>
                    </a:p>
                  </a:txBody>
                  <a:tcPr anchor="ctr">
                    <a:solidFill>
                      <a:schemeClr val="accent4"/>
                    </a:solidFill>
                  </a:tcPr>
                </a:tc>
                <a:tc gridSpan="2">
                  <a:txBody>
                    <a:bodyPr/>
                    <a:lstStyle/>
                    <a:p>
                      <a:r>
                        <a:rPr lang="en-US" sz="1400" i="1" dirty="0"/>
                        <a:t>UAE*</a:t>
                      </a:r>
                      <a:endParaRPr lang="lt-LT" sz="1400" i="1" dirty="0"/>
                    </a:p>
                  </a:txBody>
                  <a:tcPr anchor="ctr"/>
                </a:tc>
                <a:tc hMerge="1">
                  <a:txBody>
                    <a:bodyPr/>
                    <a:lstStyle/>
                    <a:p>
                      <a:endParaRPr lang="lt-LT"/>
                    </a:p>
                  </a:txBody>
                  <a:tcPr/>
                </a:tc>
                <a:tc>
                  <a:txBody>
                    <a:bodyPr/>
                    <a:lstStyle/>
                    <a:p>
                      <a:pPr algn="r" fontAlgn="b"/>
                      <a:r>
                        <a:rPr lang="en-US" sz="1400" b="0" i="0" u="none" strike="noStrike" dirty="0">
                          <a:solidFill>
                            <a:srgbClr val="000000"/>
                          </a:solidFill>
                          <a:effectLst/>
                          <a:latin typeface="+mn-lt"/>
                        </a:rPr>
                        <a:t>805</a:t>
                      </a:r>
                      <a:endParaRPr lang="lt-LT" sz="1400" b="0" i="0" u="none" strike="noStrike" dirty="0">
                        <a:solidFill>
                          <a:srgbClr val="000000"/>
                        </a:solidFill>
                        <a:effectLst/>
                        <a:latin typeface="+mn-lt"/>
                      </a:endParaRPr>
                    </a:p>
                  </a:txBody>
                  <a:tcPr anchor="ctr"/>
                </a:tc>
                <a:tc>
                  <a:txBody>
                    <a:bodyPr/>
                    <a:lstStyle/>
                    <a:p>
                      <a:pPr algn="r" fontAlgn="b"/>
                      <a:r>
                        <a:rPr lang="en-US" sz="1400" b="0" i="0" u="none" strike="noStrike" kern="1200" dirty="0">
                          <a:solidFill>
                            <a:srgbClr val="000000"/>
                          </a:solidFill>
                          <a:effectLst/>
                          <a:latin typeface="+mn-lt"/>
                          <a:ea typeface="+mn-ea"/>
                          <a:cs typeface="+mn-cs"/>
                        </a:rPr>
                        <a:t>0,1%</a:t>
                      </a:r>
                      <a:endParaRPr lang="lt-LT" sz="1400" b="0" i="0" u="none" strike="noStrike" kern="1200" dirty="0">
                        <a:solidFill>
                          <a:srgbClr val="000000"/>
                        </a:solidFill>
                        <a:effectLst/>
                        <a:latin typeface="+mn-lt"/>
                        <a:ea typeface="+mn-ea"/>
                        <a:cs typeface="+mn-cs"/>
                      </a:endParaRPr>
                    </a:p>
                  </a:txBody>
                  <a:tcPr anchor="ctr"/>
                </a:tc>
                <a:extLst>
                  <a:ext uri="{0D108BD9-81ED-4DB2-BD59-A6C34878D82A}">
                    <a16:rowId xmlns:a16="http://schemas.microsoft.com/office/drawing/2014/main" val="3717937"/>
                  </a:ext>
                </a:extLst>
              </a:tr>
              <a:tr h="256997">
                <a:tc vMerge="1">
                  <a:txBody>
                    <a:bodyPr/>
                    <a:lstStyle/>
                    <a:p>
                      <a:pPr algn="l" fontAlgn="b"/>
                      <a:endParaRPr lang="lt-LT" sz="1400" b="1" i="0" u="none" strike="noStrike" kern="1200" dirty="0">
                        <a:solidFill>
                          <a:schemeClr val="bg1"/>
                        </a:solidFill>
                        <a:effectLst/>
                        <a:latin typeface="+mn-lt"/>
                        <a:ea typeface="+mn-ea"/>
                        <a:cs typeface="+mn-cs"/>
                      </a:endParaRPr>
                    </a:p>
                  </a:txBody>
                  <a:tcPr anchor="ctr">
                    <a:solidFill>
                      <a:schemeClr val="accent4"/>
                    </a:solidFill>
                  </a:tcPr>
                </a:tc>
                <a:tc vMerge="1">
                  <a:txBody>
                    <a:bodyPr/>
                    <a:lstStyle/>
                    <a:p>
                      <a:pPr algn="l" fontAlgn="b"/>
                      <a:endParaRPr lang="lt-LT" sz="1400" b="0" i="0" u="none" strike="noStrike">
                        <a:solidFill>
                          <a:schemeClr val="bg1"/>
                        </a:solidFill>
                        <a:effectLst/>
                        <a:latin typeface="+mn-lt"/>
                      </a:endParaRPr>
                    </a:p>
                  </a:txBody>
                  <a:tcPr anchor="ctr">
                    <a:solidFill>
                      <a:schemeClr val="accent4"/>
                    </a:solidFill>
                  </a:tcPr>
                </a:tc>
                <a:tc gridSpan="2">
                  <a:txBody>
                    <a:bodyPr/>
                    <a:lstStyle/>
                    <a:p>
                      <a:r>
                        <a:rPr lang="lt-LT" sz="1400" i="1" u="none" strike="noStrike" kern="1200" dirty="0">
                          <a:solidFill>
                            <a:schemeClr val="dk1"/>
                          </a:solidFill>
                          <a:effectLst/>
                          <a:latin typeface="+mn-lt"/>
                          <a:ea typeface="+mn-ea"/>
                          <a:cs typeface="+mn-cs"/>
                        </a:rPr>
                        <a:t>Tai</a:t>
                      </a:r>
                      <a:r>
                        <a:rPr lang="en-US" sz="1400" i="1" u="none" strike="noStrike" kern="1200" dirty="0">
                          <a:solidFill>
                            <a:schemeClr val="dk1"/>
                          </a:solidFill>
                          <a:effectLst/>
                          <a:latin typeface="+mn-lt"/>
                          <a:ea typeface="+mn-ea"/>
                          <a:cs typeface="+mn-cs"/>
                        </a:rPr>
                        <a:t>w</a:t>
                      </a:r>
                      <a:r>
                        <a:rPr lang="lt-LT" sz="1400" i="1" u="none" strike="noStrike" kern="1200" dirty="0" err="1">
                          <a:solidFill>
                            <a:schemeClr val="dk1"/>
                          </a:solidFill>
                          <a:effectLst/>
                          <a:latin typeface="+mn-lt"/>
                          <a:ea typeface="+mn-ea"/>
                          <a:cs typeface="+mn-cs"/>
                        </a:rPr>
                        <a:t>an</a:t>
                      </a:r>
                      <a:r>
                        <a:rPr lang="en-US" sz="1400" i="1" u="none" strike="noStrike" kern="1200" dirty="0">
                          <a:solidFill>
                            <a:schemeClr val="dk1"/>
                          </a:solidFill>
                          <a:effectLst/>
                          <a:latin typeface="+mn-lt"/>
                          <a:ea typeface="+mn-ea"/>
                          <a:cs typeface="+mn-cs"/>
                        </a:rPr>
                        <a:t>*</a:t>
                      </a:r>
                      <a:endParaRPr lang="lt-LT" i="1" dirty="0"/>
                    </a:p>
                  </a:txBody>
                  <a:tcPr anchor="ctr"/>
                </a:tc>
                <a:tc hMerge="1">
                  <a:txBody>
                    <a:bodyPr/>
                    <a:lstStyle/>
                    <a:p>
                      <a:pPr algn="l" fontAlgn="b"/>
                      <a:r>
                        <a:rPr lang="lt-LT" sz="1400" u="none" strike="noStrike" kern="1200">
                          <a:solidFill>
                            <a:schemeClr val="dk1"/>
                          </a:solidFill>
                          <a:effectLst/>
                          <a:latin typeface="+mn-lt"/>
                          <a:ea typeface="+mn-ea"/>
                          <a:cs typeface="+mn-cs"/>
                        </a:rPr>
                        <a:t>Tai</a:t>
                      </a:r>
                      <a:r>
                        <a:rPr lang="en-US" sz="1400" u="none" strike="noStrike" kern="1200">
                          <a:solidFill>
                            <a:schemeClr val="dk1"/>
                          </a:solidFill>
                          <a:effectLst/>
                          <a:latin typeface="+mn-lt"/>
                          <a:ea typeface="+mn-ea"/>
                          <a:cs typeface="+mn-cs"/>
                        </a:rPr>
                        <a:t>w</a:t>
                      </a:r>
                      <a:r>
                        <a:rPr lang="lt-LT" sz="1400" u="none" strike="noStrike" kern="1200">
                          <a:solidFill>
                            <a:schemeClr val="dk1"/>
                          </a:solidFill>
                          <a:effectLst/>
                          <a:latin typeface="+mn-lt"/>
                          <a:ea typeface="+mn-ea"/>
                          <a:cs typeface="+mn-cs"/>
                        </a:rPr>
                        <a:t>an*</a:t>
                      </a:r>
                    </a:p>
                  </a:txBody>
                  <a:tcPr anchor="ctr"/>
                </a:tc>
                <a:tc>
                  <a:txBody>
                    <a:bodyPr/>
                    <a:lstStyle/>
                    <a:p>
                      <a:pPr algn="r" fontAlgn="b"/>
                      <a:r>
                        <a:rPr lang="lt-LT" sz="1400" b="0" i="0" u="none" strike="noStrike" dirty="0" err="1">
                          <a:solidFill>
                            <a:srgbClr val="000000"/>
                          </a:solidFill>
                          <a:effectLst/>
                          <a:latin typeface="+mn-lt"/>
                        </a:rPr>
                        <a:t>n.d</a:t>
                      </a:r>
                      <a:r>
                        <a:rPr lang="lt-LT" sz="1400" b="0" i="0" u="none" strike="noStrike" dirty="0">
                          <a:solidFill>
                            <a:srgbClr val="000000"/>
                          </a:solidFill>
                          <a:effectLst/>
                          <a:latin typeface="+mn-lt"/>
                        </a:rPr>
                        <a:t>.</a:t>
                      </a:r>
                    </a:p>
                  </a:txBody>
                  <a:tcPr anchor="ctr"/>
                </a:tc>
                <a:tc>
                  <a:txBody>
                    <a:bodyPr/>
                    <a:lstStyle/>
                    <a:p>
                      <a:pPr algn="r" fontAlgn="b"/>
                      <a:endParaRPr lang="lt-LT" sz="1400" b="0" i="0" u="none" strike="noStrike" kern="1200" dirty="0">
                        <a:solidFill>
                          <a:srgbClr val="000000"/>
                        </a:solidFill>
                        <a:effectLst/>
                        <a:latin typeface="+mn-lt"/>
                        <a:ea typeface="+mn-ea"/>
                        <a:cs typeface="+mn-cs"/>
                      </a:endParaRPr>
                    </a:p>
                  </a:txBody>
                  <a:tcPr anchor="ctr"/>
                </a:tc>
                <a:extLst>
                  <a:ext uri="{0D108BD9-81ED-4DB2-BD59-A6C34878D82A}">
                    <a16:rowId xmlns:a16="http://schemas.microsoft.com/office/drawing/2014/main" val="2302241906"/>
                  </a:ext>
                </a:extLst>
              </a:tr>
              <a:tr h="256997">
                <a:tc vMerge="1">
                  <a:txBody>
                    <a:bodyPr/>
                    <a:lstStyle/>
                    <a:p>
                      <a:pPr algn="l" fontAlgn="b"/>
                      <a:endParaRPr lang="lt-LT" sz="1400" b="1" i="0" u="none" strike="noStrike" kern="1200" dirty="0">
                        <a:solidFill>
                          <a:schemeClr val="bg1"/>
                        </a:solidFill>
                        <a:effectLst/>
                        <a:latin typeface="+mn-lt"/>
                        <a:ea typeface="+mn-ea"/>
                        <a:cs typeface="+mn-cs"/>
                      </a:endParaRPr>
                    </a:p>
                  </a:txBody>
                  <a:tcPr anchor="ctr">
                    <a:solidFill>
                      <a:schemeClr val="accent4"/>
                    </a:solidFill>
                  </a:tcPr>
                </a:tc>
                <a:tc vMerge="1">
                  <a:txBody>
                    <a:bodyPr/>
                    <a:lstStyle/>
                    <a:p>
                      <a:pPr algn="l" fontAlgn="b"/>
                      <a:endParaRPr lang="lt-LT" sz="1400" b="0" i="0" u="none" strike="noStrike">
                        <a:solidFill>
                          <a:schemeClr val="bg1"/>
                        </a:solidFill>
                        <a:effectLst/>
                        <a:latin typeface="+mn-lt"/>
                      </a:endParaRPr>
                    </a:p>
                  </a:txBody>
                  <a:tcPr anchor="ctr">
                    <a:solidFill>
                      <a:schemeClr val="accent4"/>
                    </a:solidFill>
                  </a:tcPr>
                </a:tc>
                <a:tc gridSpan="2">
                  <a:txBody>
                    <a:bodyPr/>
                    <a:lstStyle/>
                    <a:p>
                      <a:r>
                        <a:rPr lang="en-US" sz="1400" i="1" u="none" strike="noStrike" kern="1200" dirty="0">
                          <a:solidFill>
                            <a:schemeClr val="dk1"/>
                          </a:solidFill>
                          <a:effectLst/>
                          <a:latin typeface="+mn-lt"/>
                          <a:ea typeface="+mn-ea"/>
                          <a:cs typeface="+mn-cs"/>
                        </a:rPr>
                        <a:t>Singapore*</a:t>
                      </a:r>
                      <a:endParaRPr lang="lt-LT" sz="1400" i="1" u="none" strike="noStrike" kern="1200" dirty="0">
                        <a:solidFill>
                          <a:schemeClr val="dk1"/>
                        </a:solidFill>
                        <a:effectLst/>
                        <a:latin typeface="+mn-lt"/>
                        <a:ea typeface="+mn-ea"/>
                        <a:cs typeface="+mn-cs"/>
                      </a:endParaRPr>
                    </a:p>
                  </a:txBody>
                  <a:tcPr anchor="ctr"/>
                </a:tc>
                <a:tc hMerge="1">
                  <a:txBody>
                    <a:bodyPr/>
                    <a:lstStyle/>
                    <a:p>
                      <a:endParaRPr lang="lt-LT"/>
                    </a:p>
                  </a:txBody>
                  <a:tcPr/>
                </a:tc>
                <a:tc>
                  <a:txBody>
                    <a:bodyPr/>
                    <a:lstStyle/>
                    <a:p>
                      <a:pPr algn="r" fontAlgn="b"/>
                      <a:r>
                        <a:rPr lang="lt-LT" sz="1400" b="0" i="0" u="none" strike="noStrike" dirty="0" err="1">
                          <a:solidFill>
                            <a:srgbClr val="000000"/>
                          </a:solidFill>
                          <a:effectLst/>
                          <a:latin typeface="+mn-lt"/>
                        </a:rPr>
                        <a:t>n.d</a:t>
                      </a:r>
                      <a:r>
                        <a:rPr lang="lt-LT" sz="1400" b="0" i="0" u="none" strike="noStrike" dirty="0">
                          <a:solidFill>
                            <a:srgbClr val="000000"/>
                          </a:solidFill>
                          <a:effectLst/>
                          <a:latin typeface="+mn-lt"/>
                        </a:rPr>
                        <a:t>.</a:t>
                      </a:r>
                    </a:p>
                  </a:txBody>
                  <a:tcPr anchor="ctr"/>
                </a:tc>
                <a:tc>
                  <a:txBody>
                    <a:bodyPr/>
                    <a:lstStyle/>
                    <a:p>
                      <a:pPr algn="r" fontAlgn="b"/>
                      <a:endParaRPr lang="lt-LT" sz="1400" b="0" i="0" u="none" strike="noStrike" kern="1200" dirty="0">
                        <a:solidFill>
                          <a:srgbClr val="000000"/>
                        </a:solidFill>
                        <a:effectLst/>
                        <a:latin typeface="+mn-lt"/>
                        <a:ea typeface="+mn-ea"/>
                        <a:cs typeface="+mn-cs"/>
                      </a:endParaRPr>
                    </a:p>
                  </a:txBody>
                  <a:tcPr anchor="ctr"/>
                </a:tc>
                <a:extLst>
                  <a:ext uri="{0D108BD9-81ED-4DB2-BD59-A6C34878D82A}">
                    <a16:rowId xmlns:a16="http://schemas.microsoft.com/office/drawing/2014/main" val="2885889229"/>
                  </a:ext>
                </a:extLst>
              </a:tr>
              <a:tr h="256997">
                <a:tc gridSpan="2">
                  <a:txBody>
                    <a:bodyPr/>
                    <a:lstStyle/>
                    <a:p>
                      <a:pPr algn="l" fontAlgn="b"/>
                      <a:r>
                        <a:rPr lang="en-US" sz="1400" b="1" i="0" u="none" strike="noStrike" kern="1200" dirty="0">
                          <a:solidFill>
                            <a:schemeClr val="bg1"/>
                          </a:solidFill>
                          <a:effectLst/>
                          <a:latin typeface="+mn-lt"/>
                          <a:ea typeface="+mn-ea"/>
                          <a:cs typeface="+mn-cs"/>
                        </a:rPr>
                        <a:t>Other</a:t>
                      </a:r>
                      <a:endParaRPr lang="lt-LT" sz="1400" b="1" i="0" u="none" strike="noStrike" kern="1200" dirty="0">
                        <a:solidFill>
                          <a:schemeClr val="bg1"/>
                        </a:solidFill>
                        <a:effectLst/>
                        <a:latin typeface="+mn-lt"/>
                        <a:ea typeface="+mn-ea"/>
                        <a:cs typeface="+mn-cs"/>
                      </a:endParaRPr>
                    </a:p>
                  </a:txBody>
                  <a:tcPr anchor="ctr">
                    <a:solidFill>
                      <a:schemeClr val="accent5"/>
                    </a:solidFill>
                  </a:tcPr>
                </a:tc>
                <a:tc hMerge="1">
                  <a:txBody>
                    <a:bodyPr/>
                    <a:lstStyle/>
                    <a:p>
                      <a:pPr algn="l" fontAlgn="b"/>
                      <a:endParaRPr lang="lt-LT" sz="1400" b="0" i="0" u="none" strike="noStrike" dirty="0">
                        <a:solidFill>
                          <a:srgbClr val="000000"/>
                        </a:solidFill>
                        <a:effectLst/>
                        <a:latin typeface="+mn-lt"/>
                      </a:endParaRPr>
                    </a:p>
                  </a:txBody>
                  <a:tcPr anchor="ctr"/>
                </a:tc>
                <a:tc gridSpan="2">
                  <a:txBody>
                    <a:bodyPr/>
                    <a:lstStyle/>
                    <a:p>
                      <a:endParaRPr lang="lt-LT" sz="1200" dirty="0"/>
                    </a:p>
                  </a:txBody>
                  <a:tcPr anchor="ctr"/>
                </a:tc>
                <a:tc hMerge="1">
                  <a:txBody>
                    <a:bodyPr/>
                    <a:lstStyle/>
                    <a:p>
                      <a:pPr algn="l" fontAlgn="b"/>
                      <a:endParaRPr lang="lt-LT" sz="1400" b="0" i="0" u="none" strike="noStrike" dirty="0">
                        <a:solidFill>
                          <a:srgbClr val="000000"/>
                        </a:solidFill>
                        <a:effectLst/>
                        <a:latin typeface="+mn-lt"/>
                      </a:endParaRPr>
                    </a:p>
                  </a:txBody>
                  <a:tcPr marL="45720" marR="45720" anchor="ctr"/>
                </a:tc>
                <a:tc>
                  <a:txBody>
                    <a:bodyPr/>
                    <a:lstStyle/>
                    <a:p>
                      <a:pPr algn="r" fontAlgn="b"/>
                      <a:r>
                        <a:rPr lang="en-US" sz="1400" b="0" u="none" strike="noStrike" dirty="0">
                          <a:solidFill>
                            <a:srgbClr val="000000"/>
                          </a:solidFill>
                          <a:effectLst/>
                          <a:latin typeface="+mn-lt"/>
                        </a:rPr>
                        <a:t>202 827</a:t>
                      </a:r>
                      <a:endParaRPr lang="lt-LT" sz="1400" b="0" i="0" u="none" strike="noStrike" dirty="0">
                        <a:solidFill>
                          <a:srgbClr val="000000"/>
                        </a:solidFill>
                        <a:effectLst/>
                        <a:latin typeface="+mn-lt"/>
                      </a:endParaRPr>
                    </a:p>
                  </a:txBody>
                  <a:tcPr anchor="ctr"/>
                </a:tc>
                <a:tc>
                  <a:txBody>
                    <a:bodyPr/>
                    <a:lstStyle/>
                    <a:p>
                      <a:pPr algn="r" fontAlgn="b"/>
                      <a:r>
                        <a:rPr lang="lt-LT" sz="1400" b="0" u="none" strike="noStrike" kern="1200" dirty="0">
                          <a:solidFill>
                            <a:srgbClr val="000000"/>
                          </a:solidFill>
                          <a:effectLst/>
                          <a:latin typeface="+mn-lt"/>
                          <a:ea typeface="+mn-ea"/>
                          <a:cs typeface="+mn-cs"/>
                        </a:rPr>
                        <a:t>34%</a:t>
                      </a:r>
                    </a:p>
                  </a:txBody>
                  <a:tcPr anchor="ctr"/>
                </a:tc>
                <a:extLst>
                  <a:ext uri="{0D108BD9-81ED-4DB2-BD59-A6C34878D82A}">
                    <a16:rowId xmlns:a16="http://schemas.microsoft.com/office/drawing/2014/main" val="3407784284"/>
                  </a:ext>
                </a:extLst>
              </a:tr>
              <a:tr h="256997">
                <a:tc>
                  <a:txBody>
                    <a:bodyPr/>
                    <a:lstStyle/>
                    <a:p>
                      <a:pPr algn="l" fontAlgn="b"/>
                      <a:endParaRPr lang="lt-LT" sz="1400" b="0" i="0" u="none" strike="noStrike" dirty="0">
                        <a:solidFill>
                          <a:srgbClr val="000000"/>
                        </a:solidFill>
                        <a:effectLst/>
                        <a:latin typeface="+mn-lt"/>
                      </a:endParaRPr>
                    </a:p>
                  </a:txBody>
                  <a:tcPr anchor="ctr">
                    <a:noFill/>
                  </a:tcPr>
                </a:tc>
                <a:tc gridSpan="2">
                  <a:txBody>
                    <a:bodyPr/>
                    <a:lstStyle/>
                    <a:p>
                      <a:pPr algn="l" fontAlgn="b"/>
                      <a:endParaRPr lang="lt-LT" sz="1400" b="0" i="0" u="none" strike="noStrike" dirty="0">
                        <a:solidFill>
                          <a:srgbClr val="000000"/>
                        </a:solidFill>
                        <a:effectLst/>
                        <a:latin typeface="+mn-lt"/>
                      </a:endParaRPr>
                    </a:p>
                  </a:txBody>
                  <a:tcPr anchor="ctr">
                    <a:noFill/>
                  </a:tcPr>
                </a:tc>
                <a:tc hMerge="1">
                  <a:txBody>
                    <a:bodyPr/>
                    <a:lstStyle/>
                    <a:p>
                      <a:pPr algn="l" fontAlgn="b"/>
                      <a:endParaRPr lang="lt-LT" sz="1400" b="0" i="0" u="none" strike="noStrike" dirty="0">
                        <a:solidFill>
                          <a:srgbClr val="000000"/>
                        </a:solidFill>
                        <a:effectLst/>
                        <a:latin typeface="+mn-lt"/>
                      </a:endParaRPr>
                    </a:p>
                  </a:txBody>
                  <a:tcPr anchor="ctr">
                    <a:noFill/>
                  </a:tcPr>
                </a:tc>
                <a:tc>
                  <a:txBody>
                    <a:bodyPr/>
                    <a:lstStyle/>
                    <a:p>
                      <a:pPr algn="l" fontAlgn="b"/>
                      <a:r>
                        <a:rPr lang="en-US" sz="1400" b="1" i="0" u="none" strike="noStrike" dirty="0">
                          <a:solidFill>
                            <a:schemeClr val="bg1"/>
                          </a:solidFill>
                          <a:effectLst/>
                          <a:latin typeface="+mn-lt"/>
                        </a:rPr>
                        <a:t>Total</a:t>
                      </a:r>
                      <a:endParaRPr lang="lt-LT" sz="1400" b="1" i="0" u="none" strike="noStrike" dirty="0">
                        <a:solidFill>
                          <a:schemeClr val="bg1"/>
                        </a:solidFill>
                        <a:effectLst/>
                        <a:latin typeface="+mn-lt"/>
                      </a:endParaRPr>
                    </a:p>
                  </a:txBody>
                  <a:tcPr anchor="ctr"/>
                </a:tc>
                <a:tc>
                  <a:txBody>
                    <a:bodyPr/>
                    <a:lstStyle/>
                    <a:p>
                      <a:pPr algn="r" fontAlgn="b"/>
                      <a:r>
                        <a:rPr lang="lt-LT" sz="1400" b="1" u="none" strike="noStrike" dirty="0">
                          <a:solidFill>
                            <a:schemeClr val="bg1"/>
                          </a:solidFill>
                          <a:effectLst/>
                          <a:latin typeface="+mn-lt"/>
                        </a:rPr>
                        <a:t> 603 552 </a:t>
                      </a:r>
                    </a:p>
                  </a:txBody>
                  <a:tcPr anchor="ctr"/>
                </a:tc>
                <a:tc>
                  <a:txBody>
                    <a:bodyPr/>
                    <a:lstStyle/>
                    <a:p>
                      <a:pPr algn="r" fontAlgn="b"/>
                      <a:endParaRPr lang="lt-LT" sz="1400" b="0" u="none" strike="noStrike" kern="1200" dirty="0">
                        <a:solidFill>
                          <a:srgbClr val="000000"/>
                        </a:solidFill>
                        <a:effectLst/>
                        <a:latin typeface="+mn-lt"/>
                        <a:ea typeface="+mn-ea"/>
                        <a:cs typeface="+mn-cs"/>
                      </a:endParaRPr>
                    </a:p>
                  </a:txBody>
                  <a:tcPr anchor="ctr">
                    <a:noFill/>
                  </a:tcPr>
                </a:tc>
                <a:extLst>
                  <a:ext uri="{0D108BD9-81ED-4DB2-BD59-A6C34878D82A}">
                    <a16:rowId xmlns:a16="http://schemas.microsoft.com/office/drawing/2014/main" val="3584911950"/>
                  </a:ext>
                </a:extLst>
              </a:tr>
            </a:tbl>
          </a:graphicData>
        </a:graphic>
      </p:graphicFrame>
      <p:sp>
        <p:nvSpPr>
          <p:cNvPr id="4" name="Text Placeholder 3">
            <a:extLst>
              <a:ext uri="{FF2B5EF4-FFF2-40B4-BE49-F238E27FC236}">
                <a16:creationId xmlns:a16="http://schemas.microsoft.com/office/drawing/2014/main" id="{47B05612-86D2-07A3-2EC2-D533272B1065}"/>
              </a:ext>
            </a:extLst>
          </p:cNvPr>
          <p:cNvSpPr txBox="1">
            <a:spLocks/>
          </p:cNvSpPr>
          <p:nvPr/>
        </p:nvSpPr>
        <p:spPr>
          <a:xfrm>
            <a:off x="473885" y="6097907"/>
            <a:ext cx="6998970" cy="407835"/>
          </a:xfrm>
          <a:prstGeom prst="rect">
            <a:avLst/>
          </a:prstGeom>
        </p:spPr>
        <p:txBody>
          <a:bodyPr vert="horz" lIns="0" tIns="0" rIns="0" bIns="0" rtlCol="0" anchor="t">
            <a:normAutofit fontScale="92500"/>
          </a:bodyPr>
          <a:lstStyle>
            <a:lvl1pPr marL="0" indent="0" algn="l" defTabSz="914400" rtl="0" eaLnBrk="1" latinLnBrk="0" hangingPunct="1">
              <a:lnSpc>
                <a:spcPct val="100000"/>
              </a:lnSpc>
              <a:spcBef>
                <a:spcPts val="600"/>
              </a:spcBef>
              <a:buFont typeface="Wingdings" panose="05000000000000000000" pitchFamily="2" charset="2"/>
              <a:buNone/>
              <a:defRPr lang="lt-LT" sz="1200" kern="1200" dirty="0">
                <a:solidFill>
                  <a:schemeClr val="tx1">
                    <a:tint val="75000"/>
                  </a:schemeClr>
                </a:solidFill>
                <a:latin typeface="+mn-lt"/>
                <a:ea typeface="+mn-ea"/>
                <a:cs typeface="+mn-cs"/>
              </a:defRPr>
            </a:lvl1pPr>
            <a:lvl2pPr marL="216000" indent="-216000" algn="l" defTabSz="914400" rtl="0" eaLnBrk="1" latinLnBrk="0" hangingPunct="1">
              <a:lnSpc>
                <a:spcPct val="100000"/>
              </a:lnSpc>
              <a:spcBef>
                <a:spcPts val="500"/>
              </a:spcBef>
              <a:buClr>
                <a:schemeClr val="accent1"/>
              </a:buClr>
              <a:buSzPct val="140000"/>
              <a:buFont typeface="Arial" panose="020B0604020202020204" pitchFamily="34" charset="0"/>
              <a:buChar char="•"/>
              <a:defRPr sz="1800" kern="1200">
                <a:solidFill>
                  <a:schemeClr val="tx1"/>
                </a:solidFill>
                <a:latin typeface="+mn-lt"/>
                <a:ea typeface="+mn-ea"/>
                <a:cs typeface="+mn-cs"/>
              </a:defRPr>
            </a:lvl2pPr>
            <a:lvl3pPr marL="432000" indent="-216000" algn="l" defTabSz="914400" rtl="0" eaLnBrk="1" latinLnBrk="0" hangingPunct="1">
              <a:lnSpc>
                <a:spcPct val="100000"/>
              </a:lnSpc>
              <a:spcBef>
                <a:spcPts val="500"/>
              </a:spcBef>
              <a:buClr>
                <a:schemeClr val="accent2"/>
              </a:buClr>
              <a:buSzPct val="140000"/>
              <a:buFont typeface="Arial" panose="020B0604020202020204" pitchFamily="34" charset="0"/>
              <a:buChar char="•"/>
              <a:defRPr sz="1600" kern="1200">
                <a:solidFill>
                  <a:schemeClr val="tx1"/>
                </a:solidFill>
                <a:latin typeface="+mn-lt"/>
                <a:ea typeface="+mn-ea"/>
                <a:cs typeface="+mn-cs"/>
              </a:defRPr>
            </a:lvl3pPr>
            <a:lvl4pPr marL="648000" indent="-216000" algn="l" defTabSz="914400" rtl="0" eaLnBrk="1" latinLnBrk="0" hangingPunct="1">
              <a:lnSpc>
                <a:spcPct val="100000"/>
              </a:lnSpc>
              <a:spcBef>
                <a:spcPts val="500"/>
              </a:spcBef>
              <a:buClr>
                <a:schemeClr val="accent6"/>
              </a:buClr>
              <a:buSzPct val="140000"/>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1000"/>
              </a:spcBef>
              <a:spcAft>
                <a:spcPts val="0"/>
              </a:spcAft>
              <a:buFont typeface="Arial" panose="020B0604020202020204" pitchFamily="34" charset="0"/>
              <a:buNone/>
              <a:defRPr sz="2000" b="1" kern="1200" cap="none" baseline="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100" dirty="0">
                <a:cs typeface="Arial"/>
              </a:rPr>
              <a:t>Data</a:t>
            </a:r>
            <a:r>
              <a:rPr lang="en-US" sz="1100" dirty="0">
                <a:cs typeface="Arial"/>
              </a:rPr>
              <a:t>: Number of </a:t>
            </a:r>
            <a:r>
              <a:rPr lang="lt-LT" sz="1100" dirty="0" err="1">
                <a:cs typeface="Arial"/>
              </a:rPr>
              <a:t>foreign</a:t>
            </a:r>
            <a:r>
              <a:rPr lang="lt-LT" sz="1100" dirty="0">
                <a:cs typeface="Arial"/>
              </a:rPr>
              <a:t> </a:t>
            </a:r>
            <a:r>
              <a:rPr lang="en-US" sz="1100" dirty="0">
                <a:cs typeface="Arial"/>
              </a:rPr>
              <a:t>tourists accommodated in accommodation establishments (preliminary data)</a:t>
            </a:r>
            <a:r>
              <a:rPr lang="lt-LT" sz="1100" dirty="0">
                <a:cs typeface="Arial"/>
              </a:rPr>
              <a:t>, </a:t>
            </a:r>
            <a:r>
              <a:rPr lang="lt-LT" sz="1100" dirty="0" err="1">
                <a:cs typeface="Arial"/>
              </a:rPr>
              <a:t>Statistics</a:t>
            </a:r>
            <a:r>
              <a:rPr lang="lt-LT" sz="1100" dirty="0">
                <a:cs typeface="Arial"/>
              </a:rPr>
              <a:t> Lithuania</a:t>
            </a:r>
            <a:endParaRPr lang="en-US" sz="1100" dirty="0">
              <a:cs typeface="Arial"/>
            </a:endParaRPr>
          </a:p>
          <a:p>
            <a:r>
              <a:rPr lang="lt-LT" sz="1100" dirty="0" err="1">
                <a:cs typeface="Arial"/>
              </a:rPr>
              <a:t>Calculations</a:t>
            </a:r>
            <a:r>
              <a:rPr lang="en-US" sz="1100" dirty="0">
                <a:cs typeface="Arial"/>
              </a:rPr>
              <a:t>: „</a:t>
            </a:r>
            <a:r>
              <a:rPr lang="lt-LT" sz="1100" dirty="0">
                <a:cs typeface="Arial"/>
              </a:rPr>
              <a:t>Lithuania travel</a:t>
            </a:r>
            <a:r>
              <a:rPr lang="en-US" sz="1100" dirty="0">
                <a:cs typeface="Arial"/>
              </a:rPr>
              <a:t>"</a:t>
            </a:r>
          </a:p>
        </p:txBody>
      </p:sp>
      <p:sp>
        <p:nvSpPr>
          <p:cNvPr id="8" name="Isosceles Triangle 7">
            <a:extLst>
              <a:ext uri="{FF2B5EF4-FFF2-40B4-BE49-F238E27FC236}">
                <a16:creationId xmlns:a16="http://schemas.microsoft.com/office/drawing/2014/main" id="{1DC4D76E-8316-2066-322F-AC71A4D68971}"/>
              </a:ext>
            </a:extLst>
          </p:cNvPr>
          <p:cNvSpPr/>
          <p:nvPr/>
        </p:nvSpPr>
        <p:spPr>
          <a:xfrm>
            <a:off x="3369945" y="1973581"/>
            <a:ext cx="192405" cy="161925"/>
          </a:xfrm>
          <a:prstGeom prst="triangl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lt-LT"/>
          </a:p>
        </p:txBody>
      </p:sp>
      <p:sp>
        <p:nvSpPr>
          <p:cNvPr id="9" name="Isosceles Triangle 8">
            <a:extLst>
              <a:ext uri="{FF2B5EF4-FFF2-40B4-BE49-F238E27FC236}">
                <a16:creationId xmlns:a16="http://schemas.microsoft.com/office/drawing/2014/main" id="{13C8BFDA-126D-838A-A560-3AF91D8757A5}"/>
              </a:ext>
            </a:extLst>
          </p:cNvPr>
          <p:cNvSpPr/>
          <p:nvPr/>
        </p:nvSpPr>
        <p:spPr>
          <a:xfrm>
            <a:off x="3348989" y="3203042"/>
            <a:ext cx="192405" cy="161925"/>
          </a:xfrm>
          <a:prstGeom prst="triangl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lt-LT"/>
          </a:p>
        </p:txBody>
      </p:sp>
      <p:sp>
        <p:nvSpPr>
          <p:cNvPr id="10" name="Isosceles Triangle 9">
            <a:extLst>
              <a:ext uri="{FF2B5EF4-FFF2-40B4-BE49-F238E27FC236}">
                <a16:creationId xmlns:a16="http://schemas.microsoft.com/office/drawing/2014/main" id="{EC3F0145-DA08-A588-EC68-FB5EB207E1C2}"/>
              </a:ext>
            </a:extLst>
          </p:cNvPr>
          <p:cNvSpPr/>
          <p:nvPr/>
        </p:nvSpPr>
        <p:spPr>
          <a:xfrm>
            <a:off x="9399271" y="2933700"/>
            <a:ext cx="144780" cy="115309"/>
          </a:xfrm>
          <a:prstGeom prst="triangl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lt-LT"/>
          </a:p>
        </p:txBody>
      </p:sp>
      <p:sp>
        <p:nvSpPr>
          <p:cNvPr id="11" name="Isosceles Triangle 10">
            <a:extLst>
              <a:ext uri="{FF2B5EF4-FFF2-40B4-BE49-F238E27FC236}">
                <a16:creationId xmlns:a16="http://schemas.microsoft.com/office/drawing/2014/main" id="{07563311-A79D-7223-CE94-D2750963BA5D}"/>
              </a:ext>
            </a:extLst>
          </p:cNvPr>
          <p:cNvSpPr/>
          <p:nvPr/>
        </p:nvSpPr>
        <p:spPr>
          <a:xfrm>
            <a:off x="9951721" y="3226349"/>
            <a:ext cx="144780" cy="115309"/>
          </a:xfrm>
          <a:prstGeom prst="triangl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lt-LT"/>
          </a:p>
        </p:txBody>
      </p:sp>
      <p:sp>
        <p:nvSpPr>
          <p:cNvPr id="12" name="Isosceles Triangle 11">
            <a:extLst>
              <a:ext uri="{FF2B5EF4-FFF2-40B4-BE49-F238E27FC236}">
                <a16:creationId xmlns:a16="http://schemas.microsoft.com/office/drawing/2014/main" id="{D60720ED-854C-7D5C-DF7D-F6E0E1598A8E}"/>
              </a:ext>
            </a:extLst>
          </p:cNvPr>
          <p:cNvSpPr/>
          <p:nvPr/>
        </p:nvSpPr>
        <p:spPr>
          <a:xfrm rot="10800000">
            <a:off x="4112895" y="2614088"/>
            <a:ext cx="192405" cy="161925"/>
          </a:xfrm>
          <a:prstGeom prst="triangl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lt-LT"/>
          </a:p>
        </p:txBody>
      </p:sp>
      <p:sp>
        <p:nvSpPr>
          <p:cNvPr id="13" name="Isosceles Triangle 12">
            <a:extLst>
              <a:ext uri="{FF2B5EF4-FFF2-40B4-BE49-F238E27FC236}">
                <a16:creationId xmlns:a16="http://schemas.microsoft.com/office/drawing/2014/main" id="{AA04291D-DB76-8AAC-06C9-66726B15A34D}"/>
              </a:ext>
            </a:extLst>
          </p:cNvPr>
          <p:cNvSpPr/>
          <p:nvPr/>
        </p:nvSpPr>
        <p:spPr>
          <a:xfrm rot="10800000">
            <a:off x="9543097" y="2309288"/>
            <a:ext cx="192405" cy="161925"/>
          </a:xfrm>
          <a:prstGeom prst="triangl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lt-LT"/>
          </a:p>
        </p:txBody>
      </p:sp>
      <p:sp>
        <p:nvSpPr>
          <p:cNvPr id="3" name="TextBox 2">
            <a:extLst>
              <a:ext uri="{FF2B5EF4-FFF2-40B4-BE49-F238E27FC236}">
                <a16:creationId xmlns:a16="http://schemas.microsoft.com/office/drawing/2014/main" id="{EF644DF1-DD00-3240-E8FA-DCDE6F03D8FD}"/>
              </a:ext>
            </a:extLst>
          </p:cNvPr>
          <p:cNvSpPr txBox="1"/>
          <p:nvPr/>
        </p:nvSpPr>
        <p:spPr>
          <a:xfrm>
            <a:off x="8659398" y="5994047"/>
            <a:ext cx="2166445" cy="307777"/>
          </a:xfrm>
          <a:prstGeom prst="rect">
            <a:avLst/>
          </a:prstGeom>
          <a:noFill/>
        </p:spPr>
        <p:txBody>
          <a:bodyPr wrap="square" rtlCol="0">
            <a:spAutoFit/>
          </a:bodyPr>
          <a:lstStyle/>
          <a:p>
            <a:r>
              <a:rPr lang="lt-LT" sz="1400" dirty="0">
                <a:solidFill>
                  <a:schemeClr val="bg1">
                    <a:lumMod val="50000"/>
                  </a:schemeClr>
                </a:solidFill>
              </a:rPr>
              <a:t>*</a:t>
            </a:r>
            <a:r>
              <a:rPr lang="en-US" sz="1400" dirty="0">
                <a:solidFill>
                  <a:schemeClr val="bg1">
                    <a:lumMod val="50000"/>
                  </a:schemeClr>
                </a:solidFill>
              </a:rPr>
              <a:t>considered to be added</a:t>
            </a:r>
            <a:endParaRPr lang="lt-LT" sz="1400" dirty="0">
              <a:solidFill>
                <a:schemeClr val="bg1">
                  <a:lumMod val="50000"/>
                </a:schemeClr>
              </a:solidFill>
            </a:endParaRPr>
          </a:p>
        </p:txBody>
      </p:sp>
    </p:spTree>
    <p:extLst>
      <p:ext uri="{BB962C8B-B14F-4D97-AF65-F5344CB8AC3E}">
        <p14:creationId xmlns:p14="http://schemas.microsoft.com/office/powerpoint/2010/main" val="280812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Medieval tower outline">
            <a:extLst>
              <a:ext uri="{FF2B5EF4-FFF2-40B4-BE49-F238E27FC236}">
                <a16:creationId xmlns:a16="http://schemas.microsoft.com/office/drawing/2014/main" id="{F3CA690A-CFFF-4FEE-BABD-9406C147FF8C}"/>
              </a:ext>
            </a:extLst>
          </p:cNvPr>
          <p:cNvPicPr>
            <a:picLocks noGrp="1" noChangeAspect="1"/>
          </p:cNvPicPr>
          <p:nvPr>
            <p:ph type="pic" sz="quarter" idx="21"/>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2536636" y="1564854"/>
            <a:ext cx="1749840" cy="1749879"/>
          </a:xfrm>
        </p:spPr>
      </p:pic>
      <p:sp>
        <p:nvSpPr>
          <p:cNvPr id="2" name="Title 1">
            <a:extLst>
              <a:ext uri="{FF2B5EF4-FFF2-40B4-BE49-F238E27FC236}">
                <a16:creationId xmlns:a16="http://schemas.microsoft.com/office/drawing/2014/main" id="{C068CE1E-AE41-4932-8687-A7A249C6F4CC}"/>
              </a:ext>
            </a:extLst>
          </p:cNvPr>
          <p:cNvSpPr>
            <a:spLocks noGrp="1"/>
          </p:cNvSpPr>
          <p:nvPr>
            <p:ph type="title"/>
          </p:nvPr>
        </p:nvSpPr>
        <p:spPr/>
        <p:txBody>
          <a:bodyPr/>
          <a:lstStyle/>
          <a:p>
            <a:r>
              <a:rPr lang="lt-LT" dirty="0"/>
              <a:t>Pagrindiniai turizmo produktai</a:t>
            </a:r>
          </a:p>
        </p:txBody>
      </p:sp>
      <p:sp>
        <p:nvSpPr>
          <p:cNvPr id="4" name="Text Placeholder 3">
            <a:extLst>
              <a:ext uri="{FF2B5EF4-FFF2-40B4-BE49-F238E27FC236}">
                <a16:creationId xmlns:a16="http://schemas.microsoft.com/office/drawing/2014/main" id="{B01D6383-F76E-4CEF-AE07-11B38D3D1DD3}"/>
              </a:ext>
            </a:extLst>
          </p:cNvPr>
          <p:cNvSpPr>
            <a:spLocks noGrp="1"/>
          </p:cNvSpPr>
          <p:nvPr>
            <p:ph type="body" sz="quarter" idx="22"/>
          </p:nvPr>
        </p:nvSpPr>
        <p:spPr>
          <a:xfrm>
            <a:off x="2305299" y="3428884"/>
            <a:ext cx="2212513" cy="498598"/>
          </a:xfrm>
        </p:spPr>
        <p:txBody>
          <a:bodyPr/>
          <a:lstStyle/>
          <a:p>
            <a:r>
              <a:rPr lang="lt-LT" sz="1620" dirty="0"/>
              <a:t>Pažintinis (kultūrinis) turizmas</a:t>
            </a:r>
          </a:p>
        </p:txBody>
      </p:sp>
      <p:pic>
        <p:nvPicPr>
          <p:cNvPr id="22" name="Picture Placeholder 21" descr="Road outline">
            <a:extLst>
              <a:ext uri="{FF2B5EF4-FFF2-40B4-BE49-F238E27FC236}">
                <a16:creationId xmlns:a16="http://schemas.microsoft.com/office/drawing/2014/main" id="{B3F6BF48-69E1-4140-8D52-237C3974630F}"/>
              </a:ext>
            </a:extLst>
          </p:cNvPr>
          <p:cNvPicPr>
            <a:picLocks noGrp="1" noChangeAspect="1"/>
          </p:cNvPicPr>
          <p:nvPr>
            <p:ph type="pic" sz="quarter" idx="23"/>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5756897" y="1497016"/>
            <a:ext cx="1749840" cy="1749879"/>
          </a:xfrm>
        </p:spPr>
      </p:pic>
      <p:sp>
        <p:nvSpPr>
          <p:cNvPr id="6" name="Text Placeholder 5">
            <a:extLst>
              <a:ext uri="{FF2B5EF4-FFF2-40B4-BE49-F238E27FC236}">
                <a16:creationId xmlns:a16="http://schemas.microsoft.com/office/drawing/2014/main" id="{20C33283-4C1B-40FD-AFB0-FE0777FC80F6}"/>
              </a:ext>
            </a:extLst>
          </p:cNvPr>
          <p:cNvSpPr>
            <a:spLocks noGrp="1"/>
          </p:cNvSpPr>
          <p:nvPr>
            <p:ph type="body" sz="quarter" idx="24"/>
          </p:nvPr>
        </p:nvSpPr>
        <p:spPr>
          <a:xfrm>
            <a:off x="5525560" y="3428884"/>
            <a:ext cx="2212513" cy="249299"/>
          </a:xfrm>
        </p:spPr>
        <p:txBody>
          <a:bodyPr/>
          <a:lstStyle/>
          <a:p>
            <a:r>
              <a:rPr lang="lt-LT" sz="1620" dirty="0"/>
              <a:t>Gamtos turizmas</a:t>
            </a:r>
          </a:p>
        </p:txBody>
      </p:sp>
      <p:pic>
        <p:nvPicPr>
          <p:cNvPr id="24" name="Picture Placeholder 23" descr="Water Fountain outline">
            <a:extLst>
              <a:ext uri="{FF2B5EF4-FFF2-40B4-BE49-F238E27FC236}">
                <a16:creationId xmlns:a16="http://schemas.microsoft.com/office/drawing/2014/main" id="{573CABC0-224E-449A-B44D-7FFBEF5D3F58}"/>
              </a:ext>
            </a:extLst>
          </p:cNvPr>
          <p:cNvPicPr>
            <a:picLocks noGrp="1" noChangeAspect="1"/>
          </p:cNvPicPr>
          <p:nvPr>
            <p:ph type="pic" sz="quarter" idx="29"/>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a:off x="8780444" y="1497016"/>
            <a:ext cx="1749840" cy="1749879"/>
          </a:xfrm>
        </p:spPr>
      </p:pic>
      <p:sp>
        <p:nvSpPr>
          <p:cNvPr id="12" name="Text Placeholder 11">
            <a:extLst>
              <a:ext uri="{FF2B5EF4-FFF2-40B4-BE49-F238E27FC236}">
                <a16:creationId xmlns:a16="http://schemas.microsoft.com/office/drawing/2014/main" id="{9E4B5D11-7FE9-48E5-B35F-74A40C2AD51D}"/>
              </a:ext>
            </a:extLst>
          </p:cNvPr>
          <p:cNvSpPr>
            <a:spLocks noGrp="1"/>
          </p:cNvSpPr>
          <p:nvPr>
            <p:ph type="body" sz="quarter" idx="30"/>
          </p:nvPr>
        </p:nvSpPr>
        <p:spPr>
          <a:xfrm>
            <a:off x="8637273" y="3444630"/>
            <a:ext cx="2212513" cy="498598"/>
          </a:xfrm>
        </p:spPr>
        <p:txBody>
          <a:bodyPr/>
          <a:lstStyle/>
          <a:p>
            <a:r>
              <a:rPr lang="lt-LT" sz="1620" dirty="0"/>
              <a:t>Sveikatinimosi turizmas</a:t>
            </a:r>
          </a:p>
        </p:txBody>
      </p:sp>
      <p:pic>
        <p:nvPicPr>
          <p:cNvPr id="26" name="Picture Placeholder 25" descr="Customer review outline">
            <a:extLst>
              <a:ext uri="{FF2B5EF4-FFF2-40B4-BE49-F238E27FC236}">
                <a16:creationId xmlns:a16="http://schemas.microsoft.com/office/drawing/2014/main" id="{AEE38F86-08DA-42FD-8C04-246B2ACFB2F4}"/>
              </a:ext>
            </a:extLst>
          </p:cNvPr>
          <p:cNvPicPr>
            <a:picLocks noGrp="1" noChangeAspect="1"/>
          </p:cNvPicPr>
          <p:nvPr>
            <p:ph type="pic" sz="quarter" idx="31"/>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p:blipFill>
        <p:spPr>
          <a:xfrm>
            <a:off x="5756897" y="4272190"/>
            <a:ext cx="1749840" cy="1749879"/>
          </a:xfrm>
        </p:spPr>
      </p:pic>
      <p:sp>
        <p:nvSpPr>
          <p:cNvPr id="14" name="Text Placeholder 13">
            <a:extLst>
              <a:ext uri="{FF2B5EF4-FFF2-40B4-BE49-F238E27FC236}">
                <a16:creationId xmlns:a16="http://schemas.microsoft.com/office/drawing/2014/main" id="{86430CA0-6F15-46F3-B629-7B689CFDB713}"/>
              </a:ext>
            </a:extLst>
          </p:cNvPr>
          <p:cNvSpPr>
            <a:spLocks noGrp="1"/>
          </p:cNvSpPr>
          <p:nvPr>
            <p:ph type="body" sz="quarter" idx="32"/>
          </p:nvPr>
        </p:nvSpPr>
        <p:spPr>
          <a:xfrm>
            <a:off x="5525560" y="6239565"/>
            <a:ext cx="2212513" cy="498598"/>
          </a:xfrm>
        </p:spPr>
        <p:txBody>
          <a:bodyPr/>
          <a:lstStyle/>
          <a:p>
            <a:r>
              <a:rPr lang="lt-LT" sz="1620" dirty="0">
                <a:solidFill>
                  <a:schemeClr val="bg2">
                    <a:lumMod val="65000"/>
                  </a:schemeClr>
                </a:solidFill>
              </a:rPr>
              <a:t>Konferencinis turizmas</a:t>
            </a:r>
            <a:r>
              <a:rPr lang="en-US" sz="1620" dirty="0">
                <a:solidFill>
                  <a:schemeClr val="bg2">
                    <a:lumMod val="65000"/>
                  </a:schemeClr>
                </a:solidFill>
              </a:rPr>
              <a:t>*</a:t>
            </a:r>
            <a:endParaRPr lang="lt-LT" sz="1620" dirty="0">
              <a:solidFill>
                <a:schemeClr val="bg2">
                  <a:lumMod val="65000"/>
                </a:schemeClr>
              </a:solidFill>
            </a:endParaRPr>
          </a:p>
        </p:txBody>
      </p:sp>
    </p:spTree>
    <p:extLst>
      <p:ext uri="{BB962C8B-B14F-4D97-AF65-F5344CB8AC3E}">
        <p14:creationId xmlns:p14="http://schemas.microsoft.com/office/powerpoint/2010/main" val="3573198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112FD468-137B-16E9-79C2-C30A9E44C5D3}"/>
              </a:ext>
            </a:extLst>
          </p:cNvPr>
          <p:cNvSpPr>
            <a:spLocks noGrp="1"/>
          </p:cNvSpPr>
          <p:nvPr>
            <p:ph type="ctrTitle"/>
          </p:nvPr>
        </p:nvSpPr>
        <p:spPr/>
        <p:txBody>
          <a:bodyPr/>
          <a:lstStyle/>
          <a:p>
            <a:r>
              <a:rPr lang="lt-LT" dirty="0">
                <a:cs typeface="Arial"/>
              </a:rPr>
              <a:t>Analitinė ir tyrimų veikla</a:t>
            </a:r>
            <a:endParaRPr lang="lt-LT" dirty="0"/>
          </a:p>
        </p:txBody>
      </p:sp>
      <p:pic>
        <p:nvPicPr>
          <p:cNvPr id="9" name="Picture Placeholder 8" descr="A picture containing outdoor, canyon&#10;&#10;Description automatically generated">
            <a:extLst>
              <a:ext uri="{FF2B5EF4-FFF2-40B4-BE49-F238E27FC236}">
                <a16:creationId xmlns:a16="http://schemas.microsoft.com/office/drawing/2014/main" id="{3026D844-CE3E-E78E-0007-42B58A51640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9998" r="19998"/>
          <a:stretch>
            <a:fillRect/>
          </a:stretch>
        </p:blipFill>
        <p:spPr/>
      </p:pic>
    </p:spTree>
    <p:extLst>
      <p:ext uri="{BB962C8B-B14F-4D97-AF65-F5344CB8AC3E}">
        <p14:creationId xmlns:p14="http://schemas.microsoft.com/office/powerpoint/2010/main" val="3307229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21"/>
          <p:cNvSpPr txBox="1">
            <a:spLocks noGrp="1"/>
          </p:cNvSpPr>
          <p:nvPr>
            <p:ph type="title"/>
          </p:nvPr>
        </p:nvSpPr>
        <p:spPr>
          <a:xfrm>
            <a:off x="473886" y="483074"/>
            <a:ext cx="9691194" cy="964725"/>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accent1"/>
              </a:buClr>
              <a:buSzPts val="3200"/>
              <a:buFont typeface="Arial"/>
              <a:buNone/>
            </a:pPr>
            <a:r>
              <a:rPr lang="lt-LT"/>
              <a:t>Tyrimai ir analitika – neatsiejama nuo sėkmingos ir tikslingos turizmo sektoriaus veiklos</a:t>
            </a:r>
            <a:endParaRPr/>
          </a:p>
        </p:txBody>
      </p:sp>
      <p:sp>
        <p:nvSpPr>
          <p:cNvPr id="741" name="Google Shape;741;p21"/>
          <p:cNvSpPr txBox="1">
            <a:spLocks noGrp="1"/>
          </p:cNvSpPr>
          <p:nvPr>
            <p:ph type="body" idx="1"/>
          </p:nvPr>
        </p:nvSpPr>
        <p:spPr>
          <a:xfrm>
            <a:off x="473886" y="1684020"/>
            <a:ext cx="5479239" cy="3825241"/>
          </a:xfrm>
          <a:prstGeom prst="rect">
            <a:avLst/>
          </a:prstGeom>
          <a:noFill/>
          <a:ln>
            <a:noFill/>
          </a:ln>
        </p:spPr>
        <p:txBody>
          <a:bodyPr spcFirstLastPara="1" wrap="square" lIns="0" tIns="0" rIns="0" bIns="0" anchor="t" anchorCtr="0">
            <a:normAutofit/>
          </a:bodyPr>
          <a:lstStyle/>
          <a:p>
            <a:pPr marL="0" lvl="1" indent="0" algn="just" rtl="0">
              <a:lnSpc>
                <a:spcPct val="100000"/>
              </a:lnSpc>
              <a:spcBef>
                <a:spcPts val="0"/>
              </a:spcBef>
              <a:spcAft>
                <a:spcPts val="0"/>
              </a:spcAft>
              <a:buSzPts val="2240"/>
              <a:buNone/>
            </a:pPr>
            <a:r>
              <a:rPr lang="lt-LT" dirty="0"/>
              <a:t>Tyrimais ir analitika siekiama sudaryti galimybes priimti </a:t>
            </a:r>
            <a:r>
              <a:rPr lang="lt-LT" b="1" dirty="0"/>
              <a:t>duomenimis pagrįstus sprendimus</a:t>
            </a:r>
            <a:r>
              <a:rPr lang="lt-LT" dirty="0"/>
              <a:t>:</a:t>
            </a:r>
            <a:endParaRPr sz="2000" dirty="0"/>
          </a:p>
          <a:p>
            <a:pPr marL="216000" lvl="1" indent="-216000" algn="just" rtl="0">
              <a:lnSpc>
                <a:spcPct val="100000"/>
              </a:lnSpc>
              <a:spcBef>
                <a:spcPts val="500"/>
              </a:spcBef>
              <a:spcAft>
                <a:spcPts val="0"/>
              </a:spcAft>
              <a:buSzPts val="2240"/>
              <a:buChar char="•"/>
            </a:pPr>
            <a:r>
              <a:rPr lang="lt-LT" dirty="0"/>
              <a:t>nustatyti pokyčius prioritetinėse rinkose ir tikslines turistų grupes, jų charakteristikas, įpročius susijusius su keliavimu ir kelionių planavimu;</a:t>
            </a:r>
            <a:endParaRPr sz="2000" dirty="0"/>
          </a:p>
          <a:p>
            <a:pPr marL="215900" lvl="1" indent="-215900" algn="just" rtl="0">
              <a:lnSpc>
                <a:spcPct val="100000"/>
              </a:lnSpc>
              <a:spcBef>
                <a:spcPts val="500"/>
              </a:spcBef>
              <a:spcAft>
                <a:spcPts val="0"/>
              </a:spcAft>
              <a:buSzPts val="2240"/>
              <a:buChar char="•"/>
            </a:pPr>
            <a:r>
              <a:rPr lang="lt-LT" dirty="0"/>
              <a:t>analizuoti, kaip kinta požiūris į Lietuvą kaip kelionių kryptį;</a:t>
            </a:r>
            <a:endParaRPr sz="2000" dirty="0"/>
          </a:p>
          <a:p>
            <a:pPr marL="215900" lvl="1" indent="-215900" algn="just" rtl="0">
              <a:lnSpc>
                <a:spcPct val="100000"/>
              </a:lnSpc>
              <a:spcBef>
                <a:spcPts val="500"/>
              </a:spcBef>
              <a:spcAft>
                <a:spcPts val="0"/>
              </a:spcAft>
              <a:buSzPts val="2240"/>
              <a:buChar char="•"/>
            </a:pPr>
            <a:r>
              <a:rPr lang="lt-LT" dirty="0"/>
              <a:t>identifikuoti vietinių turistų charakteristikas ir keliavimo įpročius, tikslines grupes;</a:t>
            </a:r>
            <a:endParaRPr dirty="0"/>
          </a:p>
          <a:p>
            <a:pPr marL="215900" lvl="1" indent="-215900" algn="just" rtl="0">
              <a:lnSpc>
                <a:spcPct val="100000"/>
              </a:lnSpc>
              <a:spcBef>
                <a:spcPts val="500"/>
              </a:spcBef>
              <a:spcAft>
                <a:spcPts val="0"/>
              </a:spcAft>
              <a:buSzPts val="2240"/>
              <a:buChar char="•"/>
            </a:pPr>
            <a:r>
              <a:rPr lang="lt-LT" dirty="0"/>
              <a:t>įvertinti keliautojų srautus savivaldybėse, renginių lokacijose per mobiliaisiais duomenimis grįstą turistų srautų analizę.</a:t>
            </a:r>
            <a:endParaRPr sz="2000" dirty="0"/>
          </a:p>
          <a:p>
            <a:pPr marL="215900" lvl="1" indent="-73660" algn="l" rtl="0">
              <a:lnSpc>
                <a:spcPct val="100000"/>
              </a:lnSpc>
              <a:spcBef>
                <a:spcPts val="500"/>
              </a:spcBef>
              <a:spcAft>
                <a:spcPts val="0"/>
              </a:spcAft>
              <a:buSzPts val="2240"/>
              <a:buNone/>
            </a:pPr>
            <a:endParaRPr dirty="0"/>
          </a:p>
          <a:p>
            <a:pPr marL="0" lvl="1" indent="0" algn="l" rtl="0">
              <a:lnSpc>
                <a:spcPct val="100000"/>
              </a:lnSpc>
              <a:spcBef>
                <a:spcPts val="500"/>
              </a:spcBef>
              <a:spcAft>
                <a:spcPts val="0"/>
              </a:spcAft>
              <a:buSzPts val="2240"/>
              <a:buNone/>
            </a:pPr>
            <a:endParaRPr dirty="0"/>
          </a:p>
        </p:txBody>
      </p:sp>
      <p:sp>
        <p:nvSpPr>
          <p:cNvPr id="742" name="Google Shape;742;p21"/>
          <p:cNvSpPr txBox="1">
            <a:spLocks noGrp="1"/>
          </p:cNvSpPr>
          <p:nvPr>
            <p:ph type="body" idx="2"/>
          </p:nvPr>
        </p:nvSpPr>
        <p:spPr>
          <a:xfrm>
            <a:off x="473886" y="5821363"/>
            <a:ext cx="5363034" cy="554037"/>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rgbClr val="888888"/>
              </a:buClr>
              <a:buSzPts val="1200"/>
              <a:buNone/>
            </a:pPr>
            <a:endParaRPr/>
          </a:p>
        </p:txBody>
      </p:sp>
      <p:sp>
        <p:nvSpPr>
          <p:cNvPr id="743" name="Google Shape;743;p21"/>
          <p:cNvSpPr txBox="1">
            <a:spLocks noGrp="1"/>
          </p:cNvSpPr>
          <p:nvPr>
            <p:ph type="body" idx="3"/>
          </p:nvPr>
        </p:nvSpPr>
        <p:spPr>
          <a:xfrm>
            <a:off x="6355080" y="5820889"/>
            <a:ext cx="5363034" cy="554037"/>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rgbClr val="888888"/>
              </a:buClr>
              <a:buSzPts val="1200"/>
              <a:buNone/>
            </a:pPr>
            <a:endParaRPr/>
          </a:p>
        </p:txBody>
      </p:sp>
      <p:sp>
        <p:nvSpPr>
          <p:cNvPr id="744" name="Google Shape;744;p21"/>
          <p:cNvSpPr/>
          <p:nvPr/>
        </p:nvSpPr>
        <p:spPr>
          <a:xfrm>
            <a:off x="6568440" y="1726882"/>
            <a:ext cx="4936314" cy="3404235"/>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285750" marR="0" lvl="0" indent="-285750" algn="l" rtl="0">
              <a:lnSpc>
                <a:spcPct val="100000"/>
              </a:lnSpc>
              <a:spcBef>
                <a:spcPts val="0"/>
              </a:spcBef>
              <a:spcAft>
                <a:spcPts val="0"/>
              </a:spcAft>
              <a:buClr>
                <a:schemeClr val="lt1"/>
              </a:buClr>
              <a:buSzPts val="1600"/>
              <a:buFont typeface="Arial"/>
              <a:buChar char="-"/>
            </a:pPr>
            <a:r>
              <a:rPr lang="lt-LT" sz="1600" b="0" i="0" u="none" strike="noStrike" cap="none" dirty="0">
                <a:solidFill>
                  <a:schemeClr val="lt1"/>
                </a:solidFill>
                <a:latin typeface="Arial"/>
                <a:ea typeface="Arial"/>
                <a:cs typeface="Arial"/>
                <a:sym typeface="Arial"/>
              </a:rPr>
              <a:t>„</a:t>
            </a:r>
            <a:r>
              <a:rPr lang="lt-LT" sz="1600" b="1" i="0" u="none" strike="noStrike" cap="none" dirty="0">
                <a:solidFill>
                  <a:schemeClr val="lt1"/>
                </a:solidFill>
                <a:latin typeface="Arial"/>
                <a:ea typeface="Arial"/>
                <a:cs typeface="Arial"/>
                <a:sym typeface="Arial"/>
              </a:rPr>
              <a:t>Keliauk Lietuvoje</a:t>
            </a:r>
            <a:r>
              <a:rPr lang="lt-LT" sz="1600" b="0" i="0" u="none" strike="noStrike" cap="none" dirty="0">
                <a:solidFill>
                  <a:schemeClr val="lt1"/>
                </a:solidFill>
                <a:latin typeface="Arial"/>
                <a:ea typeface="Arial"/>
                <a:cs typeface="Arial"/>
                <a:sym typeface="Arial"/>
              </a:rPr>
              <a:t>“– efektyvesniam rinkodaros priemonių planavimui;</a:t>
            </a:r>
            <a:endParaRPr sz="1400" b="0" i="0" u="none" strike="noStrike" cap="none" dirty="0">
              <a:solidFill>
                <a:srgbClr val="000000"/>
              </a:solidFill>
              <a:latin typeface="Arial"/>
              <a:ea typeface="Arial"/>
              <a:cs typeface="Arial"/>
              <a:sym typeface="Arial"/>
            </a:endParaRPr>
          </a:p>
          <a:p>
            <a:pPr marL="285750" marR="0" lvl="0" indent="-184150" algn="l" rtl="0">
              <a:lnSpc>
                <a:spcPct val="100000"/>
              </a:lnSpc>
              <a:spcBef>
                <a:spcPts val="0"/>
              </a:spcBef>
              <a:spcAft>
                <a:spcPts val="0"/>
              </a:spcAft>
              <a:buClr>
                <a:schemeClr val="dk1"/>
              </a:buClr>
              <a:buSzPts val="1600"/>
              <a:buFont typeface="Arial"/>
              <a:buNone/>
            </a:pPr>
            <a:endParaRPr sz="1600" b="0" i="0" u="none" strike="noStrike" cap="none" dirty="0">
              <a:solidFill>
                <a:schemeClr val="lt1"/>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600"/>
              <a:buFont typeface="Arial"/>
              <a:buChar char="-"/>
            </a:pPr>
            <a:r>
              <a:rPr lang="lt-LT" sz="1600" b="0" i="0" u="none" strike="noStrike" cap="none" dirty="0">
                <a:solidFill>
                  <a:schemeClr val="lt1"/>
                </a:solidFill>
                <a:latin typeface="Arial"/>
                <a:ea typeface="Arial"/>
                <a:cs typeface="Arial"/>
                <a:sym typeface="Arial"/>
              </a:rPr>
              <a:t>turizmo </a:t>
            </a:r>
            <a:r>
              <a:rPr lang="lt-LT" sz="1600" b="1" i="0" u="none" strike="noStrike" cap="none" dirty="0">
                <a:solidFill>
                  <a:schemeClr val="lt1"/>
                </a:solidFill>
                <a:latin typeface="Arial"/>
                <a:ea typeface="Arial"/>
                <a:cs typeface="Arial"/>
                <a:sym typeface="Arial"/>
              </a:rPr>
              <a:t>verslui</a:t>
            </a:r>
            <a:r>
              <a:rPr lang="lt-LT" sz="1600" b="0" i="0" u="none" strike="noStrike" cap="none" dirty="0">
                <a:solidFill>
                  <a:schemeClr val="lt1"/>
                </a:solidFill>
                <a:latin typeface="Arial"/>
                <a:ea typeface="Arial"/>
                <a:cs typeface="Arial"/>
                <a:sym typeface="Arial"/>
              </a:rPr>
              <a:t> – verslo plėtros, naujų galimybių identifikavimui;</a:t>
            </a:r>
            <a:endParaRPr sz="1400" b="0" i="0" u="none" strike="noStrike" cap="none" dirty="0">
              <a:solidFill>
                <a:srgbClr val="000000"/>
              </a:solidFill>
              <a:latin typeface="Arial"/>
              <a:ea typeface="Arial"/>
              <a:cs typeface="Arial"/>
              <a:sym typeface="Arial"/>
            </a:endParaRPr>
          </a:p>
          <a:p>
            <a:pPr marL="285750" marR="0" lvl="0" indent="-184150" algn="l" rtl="0">
              <a:lnSpc>
                <a:spcPct val="100000"/>
              </a:lnSpc>
              <a:spcBef>
                <a:spcPts val="0"/>
              </a:spcBef>
              <a:spcAft>
                <a:spcPts val="0"/>
              </a:spcAft>
              <a:buClr>
                <a:schemeClr val="dk1"/>
              </a:buClr>
              <a:buSzPts val="1600"/>
              <a:buFont typeface="Arial"/>
              <a:buNone/>
            </a:pPr>
            <a:endParaRPr sz="1600" b="0" i="0" u="none" strike="noStrike" cap="none" dirty="0">
              <a:solidFill>
                <a:schemeClr val="lt1"/>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600"/>
              <a:buFont typeface="Arial"/>
              <a:buChar char="-"/>
            </a:pPr>
            <a:r>
              <a:rPr lang="lt-LT" sz="1600" b="1" i="0" u="none" strike="noStrike" cap="none" dirty="0">
                <a:solidFill>
                  <a:schemeClr val="lt1"/>
                </a:solidFill>
                <a:latin typeface="Arial"/>
                <a:ea typeface="Arial"/>
                <a:cs typeface="Arial"/>
                <a:sym typeface="Arial"/>
              </a:rPr>
              <a:t>savivaldybių</a:t>
            </a:r>
            <a:r>
              <a:rPr lang="lt-LT" sz="1600" b="0" i="0" u="none" strike="noStrike" cap="none" dirty="0">
                <a:solidFill>
                  <a:schemeClr val="lt1"/>
                </a:solidFill>
                <a:latin typeface="Arial"/>
                <a:ea typeface="Arial"/>
                <a:cs typeface="Arial"/>
                <a:sym typeface="Arial"/>
              </a:rPr>
              <a:t> sprendimų priėmėjams – tikslingiems ir pamatuotiems sprendimams turizmo infrastruktūrai vystyti;</a:t>
            </a:r>
            <a:endParaRPr sz="1400" b="0" i="0" u="none" strike="noStrike" cap="none" dirty="0">
              <a:solidFill>
                <a:srgbClr val="000000"/>
              </a:solidFill>
              <a:latin typeface="Arial"/>
              <a:ea typeface="Arial"/>
              <a:cs typeface="Arial"/>
              <a:sym typeface="Arial"/>
            </a:endParaRPr>
          </a:p>
          <a:p>
            <a:pPr marL="285750" marR="0" lvl="0" indent="-184150" algn="l" rtl="0">
              <a:lnSpc>
                <a:spcPct val="100000"/>
              </a:lnSpc>
              <a:spcBef>
                <a:spcPts val="0"/>
              </a:spcBef>
              <a:spcAft>
                <a:spcPts val="0"/>
              </a:spcAft>
              <a:buClr>
                <a:schemeClr val="dk1"/>
              </a:buClr>
              <a:buSzPts val="1600"/>
              <a:buFont typeface="Arial"/>
              <a:buNone/>
            </a:pPr>
            <a:endParaRPr sz="1600" b="0" i="0" u="none" strike="noStrike" cap="none" dirty="0">
              <a:solidFill>
                <a:schemeClr val="lt1"/>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600"/>
              <a:buFont typeface="Arial"/>
              <a:buChar char="-"/>
            </a:pPr>
            <a:r>
              <a:rPr lang="lt-LT" sz="1600" b="1" i="0" u="none" strike="noStrike" cap="none" dirty="0">
                <a:solidFill>
                  <a:schemeClr val="lt1"/>
                </a:solidFill>
                <a:latin typeface="Arial"/>
                <a:ea typeface="Arial"/>
                <a:cs typeface="Arial"/>
                <a:sym typeface="Arial"/>
              </a:rPr>
              <a:t>Vyriausybei</a:t>
            </a:r>
            <a:r>
              <a:rPr lang="lt-LT" sz="1600" b="0" i="0" u="none" strike="noStrike" cap="none" dirty="0">
                <a:solidFill>
                  <a:schemeClr val="lt1"/>
                </a:solidFill>
                <a:latin typeface="Arial"/>
                <a:ea typeface="Arial"/>
                <a:cs typeface="Arial"/>
                <a:sym typeface="Arial"/>
              </a:rPr>
              <a:t> – taiklios turizmo politikos formavimui.</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E3B3F6-C7B9-C04B-6EC0-40E1C3B574C3}"/>
              </a:ext>
            </a:extLst>
          </p:cNvPr>
          <p:cNvSpPr>
            <a:spLocks noGrp="1"/>
          </p:cNvSpPr>
          <p:nvPr>
            <p:ph type="title"/>
          </p:nvPr>
        </p:nvSpPr>
        <p:spPr/>
        <p:txBody>
          <a:bodyPr/>
          <a:lstStyle/>
          <a:p>
            <a:r>
              <a:rPr lang="lt-LT" dirty="0"/>
              <a:t>Mūsų vykdomi tyrimai</a:t>
            </a:r>
          </a:p>
        </p:txBody>
      </p:sp>
      <p:pic>
        <p:nvPicPr>
          <p:cNvPr id="20" name="Picture Placeholder 19" descr="A picture containing cloud, outdoor, grass, tree&#10;&#10;Description automatically generated">
            <a:extLst>
              <a:ext uri="{FF2B5EF4-FFF2-40B4-BE49-F238E27FC236}">
                <a16:creationId xmlns:a16="http://schemas.microsoft.com/office/drawing/2014/main" id="{E2743083-196D-9D84-5AD4-F78C8D840FDB}"/>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0687" r="20687"/>
          <a:stretch/>
        </p:blipFill>
        <p:spPr/>
      </p:pic>
      <p:sp>
        <p:nvSpPr>
          <p:cNvPr id="6" name="Content Placeholder 5">
            <a:extLst>
              <a:ext uri="{FF2B5EF4-FFF2-40B4-BE49-F238E27FC236}">
                <a16:creationId xmlns:a16="http://schemas.microsoft.com/office/drawing/2014/main" id="{487E66DC-FDF7-5569-E2EC-76755B5D8EF1}"/>
              </a:ext>
            </a:extLst>
          </p:cNvPr>
          <p:cNvSpPr>
            <a:spLocks noGrp="1"/>
          </p:cNvSpPr>
          <p:nvPr>
            <p:ph idx="25"/>
          </p:nvPr>
        </p:nvSpPr>
        <p:spPr/>
        <p:txBody>
          <a:bodyPr>
            <a:normAutofit/>
          </a:bodyPr>
          <a:lstStyle/>
          <a:p>
            <a:pPr lvl="1">
              <a:lnSpc>
                <a:spcPct val="150000"/>
              </a:lnSpc>
            </a:pPr>
            <a:r>
              <a:rPr lang="lt-LT" sz="2000" dirty="0"/>
              <a:t>Atvykstamojo turizmo tyrimai</a:t>
            </a:r>
          </a:p>
          <a:p>
            <a:pPr lvl="1">
              <a:lnSpc>
                <a:spcPct val="150000"/>
              </a:lnSpc>
            </a:pPr>
            <a:r>
              <a:rPr lang="lt-LT" sz="2000" dirty="0"/>
              <a:t>Vietinio turizmo tyrimas</a:t>
            </a:r>
          </a:p>
          <a:p>
            <a:pPr lvl="1">
              <a:lnSpc>
                <a:spcPct val="150000"/>
              </a:lnSpc>
            </a:pPr>
            <a:r>
              <a:rPr lang="lt-LT" sz="2000" dirty="0"/>
              <a:t>Rinkų tyrimai</a:t>
            </a:r>
          </a:p>
          <a:p>
            <a:pPr lvl="1">
              <a:lnSpc>
                <a:spcPct val="150000"/>
              </a:lnSpc>
            </a:pPr>
            <a:r>
              <a:rPr lang="lt-LT" sz="2000" dirty="0"/>
              <a:t>Savivaldybių infrastruktūros tyrimas</a:t>
            </a:r>
          </a:p>
          <a:p>
            <a:pPr lvl="1">
              <a:lnSpc>
                <a:spcPct val="150000"/>
              </a:lnSpc>
            </a:pPr>
            <a:r>
              <a:rPr lang="lt-LT" sz="2000" dirty="0"/>
              <a:t>Mobiliųjų duomenų tyrimas</a:t>
            </a:r>
          </a:p>
          <a:p>
            <a:pPr lvl="1">
              <a:lnSpc>
                <a:spcPct val="150000"/>
              </a:lnSpc>
            </a:pPr>
            <a:r>
              <a:rPr lang="lt-LT" sz="2000" dirty="0"/>
              <a:t>Turizmo statistika ir kt.</a:t>
            </a:r>
          </a:p>
        </p:txBody>
      </p:sp>
    </p:spTree>
    <p:extLst>
      <p:ext uri="{BB962C8B-B14F-4D97-AF65-F5344CB8AC3E}">
        <p14:creationId xmlns:p14="http://schemas.microsoft.com/office/powerpoint/2010/main" val="2692752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DD5F344-9DB7-69DF-D863-3F3417898B09}"/>
              </a:ext>
            </a:extLst>
          </p:cNvPr>
          <p:cNvSpPr>
            <a:spLocks noGrp="1"/>
          </p:cNvSpPr>
          <p:nvPr>
            <p:ph type="body" sz="quarter" idx="20"/>
          </p:nvPr>
        </p:nvSpPr>
        <p:spPr/>
        <p:txBody>
          <a:bodyPr anchor="ctr"/>
          <a:lstStyle/>
          <a:p>
            <a:r>
              <a:rPr lang="lt-LT" dirty="0"/>
              <a:t>Viešai prieinama be jokių papildomų prisijungimų ar programinės įrangos</a:t>
            </a:r>
          </a:p>
        </p:txBody>
      </p:sp>
      <p:sp>
        <p:nvSpPr>
          <p:cNvPr id="12" name="Text Placeholder 11">
            <a:extLst>
              <a:ext uri="{FF2B5EF4-FFF2-40B4-BE49-F238E27FC236}">
                <a16:creationId xmlns:a16="http://schemas.microsoft.com/office/drawing/2014/main" id="{1A7D8F93-29A5-EC54-C80F-BF9F1CA5FE9B}"/>
              </a:ext>
            </a:extLst>
          </p:cNvPr>
          <p:cNvSpPr>
            <a:spLocks noGrp="1"/>
          </p:cNvSpPr>
          <p:nvPr>
            <p:ph type="body" sz="quarter" idx="22"/>
          </p:nvPr>
        </p:nvSpPr>
        <p:spPr/>
        <p:txBody>
          <a:bodyPr anchor="ctr">
            <a:normAutofit/>
          </a:bodyPr>
          <a:lstStyle/>
          <a:p>
            <a:r>
              <a:rPr lang="lt-LT" dirty="0"/>
              <a:t>Nuasmeninti ir ekstrapoliuoti duomenys nuo 2021 m. gegužės (šiltasis laikotarpis mėnesių ir dienų detalumu)</a:t>
            </a:r>
          </a:p>
        </p:txBody>
      </p:sp>
      <p:sp>
        <p:nvSpPr>
          <p:cNvPr id="24" name="Text Placeholder 23">
            <a:extLst>
              <a:ext uri="{FF2B5EF4-FFF2-40B4-BE49-F238E27FC236}">
                <a16:creationId xmlns:a16="http://schemas.microsoft.com/office/drawing/2014/main" id="{BC113848-4EE8-937D-0121-9CE4C38B4DC0}"/>
              </a:ext>
            </a:extLst>
          </p:cNvPr>
          <p:cNvSpPr>
            <a:spLocks noGrp="1"/>
          </p:cNvSpPr>
          <p:nvPr>
            <p:ph type="body" sz="quarter" idx="24"/>
          </p:nvPr>
        </p:nvSpPr>
        <p:spPr/>
        <p:txBody>
          <a:bodyPr anchor="ctr"/>
          <a:lstStyle/>
          <a:p>
            <a:r>
              <a:rPr lang="lt-LT" dirty="0"/>
              <a:t>Duomenys apie unikalius lankytojus, keliones, vienadienius lankytojus, praleistų dienų skaičių ir kt.</a:t>
            </a:r>
          </a:p>
        </p:txBody>
      </p:sp>
      <p:pic>
        <p:nvPicPr>
          <p:cNvPr id="30" name="Picture Placeholder 29" descr="Map&#10;&#10;Description automatically generated">
            <a:extLst>
              <a:ext uri="{FF2B5EF4-FFF2-40B4-BE49-F238E27FC236}">
                <a16:creationId xmlns:a16="http://schemas.microsoft.com/office/drawing/2014/main" id="{BE149414-5884-8E14-EFA6-F98B9B999340}"/>
              </a:ext>
            </a:extLst>
          </p:cNvPr>
          <p:cNvPicPr>
            <a:picLocks noGrp="1" noChangeAspect="1"/>
          </p:cNvPicPr>
          <p:nvPr>
            <p:ph type="pic" sz="quarter" idx="26"/>
          </p:nvPr>
        </p:nvPicPr>
        <p:blipFill>
          <a:blip r:embed="rId3" cstate="print">
            <a:extLst>
              <a:ext uri="{28A0092B-C50C-407E-A947-70E740481C1C}">
                <a14:useLocalDpi xmlns:a14="http://schemas.microsoft.com/office/drawing/2010/main"/>
              </a:ext>
            </a:extLst>
          </a:blip>
          <a:srcRect l="1654" r="1654"/>
          <a:stretch>
            <a:fillRect/>
          </a:stretch>
        </p:blipFill>
        <p:spPr/>
      </p:pic>
      <p:sp>
        <p:nvSpPr>
          <p:cNvPr id="35" name="Title 9">
            <a:extLst>
              <a:ext uri="{FF2B5EF4-FFF2-40B4-BE49-F238E27FC236}">
                <a16:creationId xmlns:a16="http://schemas.microsoft.com/office/drawing/2014/main" id="{21561393-285F-B9C4-BFF7-129B5C9C69F3}"/>
              </a:ext>
            </a:extLst>
          </p:cNvPr>
          <p:cNvSpPr>
            <a:spLocks noGrp="1"/>
          </p:cNvSpPr>
          <p:nvPr>
            <p:ph type="title"/>
          </p:nvPr>
        </p:nvSpPr>
        <p:spPr/>
        <p:txBody>
          <a:bodyPr/>
          <a:lstStyle/>
          <a:p>
            <a:r>
              <a:rPr lang="lt-LT" dirty="0"/>
              <a:t>Vieši naujos kartos duomenys</a:t>
            </a:r>
            <a:endParaRPr lang="en-US" dirty="0"/>
          </a:p>
        </p:txBody>
      </p:sp>
      <p:sp>
        <p:nvSpPr>
          <p:cNvPr id="34" name="Title 9">
            <a:extLst>
              <a:ext uri="{FF2B5EF4-FFF2-40B4-BE49-F238E27FC236}">
                <a16:creationId xmlns:a16="http://schemas.microsoft.com/office/drawing/2014/main" id="{967590CF-F55C-5CAC-967E-6E5B2AB5F6C0}"/>
              </a:ext>
            </a:extLst>
          </p:cNvPr>
          <p:cNvSpPr txBox="1">
            <a:spLocks/>
          </p:cNvSpPr>
          <p:nvPr/>
        </p:nvSpPr>
        <p:spPr>
          <a:xfrm>
            <a:off x="6797675" y="1444498"/>
            <a:ext cx="3996994" cy="509841"/>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200" b="1" i="0" kern="1200" baseline="0">
                <a:solidFill>
                  <a:schemeClr val="accent1"/>
                </a:solidFill>
                <a:latin typeface="+mj-lt"/>
                <a:ea typeface="+mj-ea"/>
                <a:cs typeface="+mj-cs"/>
              </a:defRPr>
            </a:lvl1pPr>
          </a:lstStyle>
          <a:p>
            <a:r>
              <a:rPr lang="lt-LT" sz="2400" dirty="0"/>
              <a:t>Mpd.lithuania.travel</a:t>
            </a:r>
            <a:endParaRPr lang="en-US" sz="2400" dirty="0"/>
          </a:p>
        </p:txBody>
      </p:sp>
      <p:sp>
        <p:nvSpPr>
          <p:cNvPr id="2" name="Oval 1">
            <a:extLst>
              <a:ext uri="{FF2B5EF4-FFF2-40B4-BE49-F238E27FC236}">
                <a16:creationId xmlns:a16="http://schemas.microsoft.com/office/drawing/2014/main" id="{43CBC519-8B67-60E8-6F64-C58B042816C0}"/>
              </a:ext>
            </a:extLst>
          </p:cNvPr>
          <p:cNvSpPr/>
          <p:nvPr/>
        </p:nvSpPr>
        <p:spPr>
          <a:xfrm>
            <a:off x="474662" y="1700003"/>
            <a:ext cx="933234" cy="9332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3" name="Oval 2">
            <a:extLst>
              <a:ext uri="{FF2B5EF4-FFF2-40B4-BE49-F238E27FC236}">
                <a16:creationId xmlns:a16="http://schemas.microsoft.com/office/drawing/2014/main" id="{AEF5337A-6834-162F-D3FF-68B408AA6F74}"/>
              </a:ext>
            </a:extLst>
          </p:cNvPr>
          <p:cNvSpPr/>
          <p:nvPr/>
        </p:nvSpPr>
        <p:spPr>
          <a:xfrm>
            <a:off x="474662" y="3092704"/>
            <a:ext cx="933234" cy="9332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4" name="Oval 3">
            <a:extLst>
              <a:ext uri="{FF2B5EF4-FFF2-40B4-BE49-F238E27FC236}">
                <a16:creationId xmlns:a16="http://schemas.microsoft.com/office/drawing/2014/main" id="{64B590C8-C6A1-2D71-CEAD-2EB27A19A761}"/>
              </a:ext>
            </a:extLst>
          </p:cNvPr>
          <p:cNvSpPr/>
          <p:nvPr/>
        </p:nvSpPr>
        <p:spPr>
          <a:xfrm>
            <a:off x="474662" y="4401000"/>
            <a:ext cx="933234" cy="9332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Graphic 4" descr="Internet outline">
            <a:extLst>
              <a:ext uri="{FF2B5EF4-FFF2-40B4-BE49-F238E27FC236}">
                <a16:creationId xmlns:a16="http://schemas.microsoft.com/office/drawing/2014/main" id="{85990F4D-C485-CB49-72AC-798E1AB34B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21311" y="1700003"/>
            <a:ext cx="839936" cy="839936"/>
          </a:xfrm>
          <a:prstGeom prst="rect">
            <a:avLst/>
          </a:prstGeom>
        </p:spPr>
      </p:pic>
      <p:pic>
        <p:nvPicPr>
          <p:cNvPr id="6" name="Graphic 5" descr="Pie chart outline">
            <a:extLst>
              <a:ext uri="{FF2B5EF4-FFF2-40B4-BE49-F238E27FC236}">
                <a16:creationId xmlns:a16="http://schemas.microsoft.com/office/drawing/2014/main" id="{E7647868-6AFE-3777-8109-648964985A8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23587" y="3139353"/>
            <a:ext cx="839936" cy="839936"/>
          </a:xfrm>
          <a:prstGeom prst="rect">
            <a:avLst/>
          </a:prstGeom>
        </p:spPr>
      </p:pic>
      <p:pic>
        <p:nvPicPr>
          <p:cNvPr id="7" name="Graphic 6" descr="Map with pin outline">
            <a:extLst>
              <a:ext uri="{FF2B5EF4-FFF2-40B4-BE49-F238E27FC236}">
                <a16:creationId xmlns:a16="http://schemas.microsoft.com/office/drawing/2014/main" id="{D8F0FE19-3AC8-6EF9-ED55-75A12BD1492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516880" y="4401000"/>
            <a:ext cx="839936" cy="839936"/>
          </a:xfrm>
          <a:prstGeom prst="rect">
            <a:avLst/>
          </a:prstGeom>
        </p:spPr>
      </p:pic>
    </p:spTree>
    <p:extLst>
      <p:ext uri="{BB962C8B-B14F-4D97-AF65-F5344CB8AC3E}">
        <p14:creationId xmlns:p14="http://schemas.microsoft.com/office/powerpoint/2010/main" val="1010711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F4E9EFA-C2FB-C280-D6F4-E914329004B2}"/>
              </a:ext>
            </a:extLst>
          </p:cNvPr>
          <p:cNvSpPr>
            <a:spLocks noGrp="1"/>
          </p:cNvSpPr>
          <p:nvPr>
            <p:ph type="title"/>
          </p:nvPr>
        </p:nvSpPr>
        <p:spPr/>
        <p:txBody>
          <a:bodyPr>
            <a:normAutofit/>
          </a:bodyPr>
          <a:lstStyle/>
          <a:p>
            <a:r>
              <a:rPr lang="lt-LT" dirty="0"/>
              <a:t>3 būdai naudotis mobiliųjų duomenų žemėlapiais:</a:t>
            </a:r>
          </a:p>
        </p:txBody>
      </p:sp>
      <p:pic>
        <p:nvPicPr>
          <p:cNvPr id="52" name="Picture Placeholder 51">
            <a:extLst>
              <a:ext uri="{FF2B5EF4-FFF2-40B4-BE49-F238E27FC236}">
                <a16:creationId xmlns:a16="http://schemas.microsoft.com/office/drawing/2014/main" id="{0834C7F0-4A46-723B-7D87-5DC853398B09}"/>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86" t="1573" r="9406" b="7918"/>
          <a:stretch/>
        </p:blipFill>
        <p:spPr>
          <a:xfrm>
            <a:off x="6156960" y="-1"/>
            <a:ext cx="6035040" cy="6857261"/>
          </a:xfrm>
        </p:spPr>
      </p:pic>
      <p:sp>
        <p:nvSpPr>
          <p:cNvPr id="8" name="Text Placeholder 7">
            <a:extLst>
              <a:ext uri="{FF2B5EF4-FFF2-40B4-BE49-F238E27FC236}">
                <a16:creationId xmlns:a16="http://schemas.microsoft.com/office/drawing/2014/main" id="{82A3AF57-2BAA-1340-44DF-08E7528743E4}"/>
              </a:ext>
            </a:extLst>
          </p:cNvPr>
          <p:cNvSpPr>
            <a:spLocks noGrp="1"/>
          </p:cNvSpPr>
          <p:nvPr>
            <p:ph type="body" sz="quarter" idx="17"/>
          </p:nvPr>
        </p:nvSpPr>
        <p:spPr/>
        <p:txBody>
          <a:bodyPr/>
          <a:lstStyle/>
          <a:p>
            <a:endParaRPr lang="lt-LT"/>
          </a:p>
        </p:txBody>
      </p:sp>
      <p:sp>
        <p:nvSpPr>
          <p:cNvPr id="10" name="Text Placeholder 9">
            <a:extLst>
              <a:ext uri="{FF2B5EF4-FFF2-40B4-BE49-F238E27FC236}">
                <a16:creationId xmlns:a16="http://schemas.microsoft.com/office/drawing/2014/main" id="{345A8EA3-EB3F-983E-1606-DB6055C6EFC0}"/>
              </a:ext>
            </a:extLst>
          </p:cNvPr>
          <p:cNvSpPr>
            <a:spLocks noGrp="1"/>
          </p:cNvSpPr>
          <p:nvPr>
            <p:ph type="body" sz="quarter" idx="20"/>
          </p:nvPr>
        </p:nvSpPr>
        <p:spPr>
          <a:xfrm>
            <a:off x="1570181" y="1897223"/>
            <a:ext cx="4205288" cy="774540"/>
          </a:xfrm>
        </p:spPr>
        <p:txBody>
          <a:bodyPr>
            <a:normAutofit/>
          </a:bodyPr>
          <a:lstStyle/>
          <a:p>
            <a:r>
              <a:rPr lang="lt-LT" dirty="0"/>
              <a:t>Savivaldybių, apskričių duomenys pagal mėnesius ir kilmės šalį</a:t>
            </a:r>
          </a:p>
        </p:txBody>
      </p:sp>
      <p:sp>
        <p:nvSpPr>
          <p:cNvPr id="12" name="Text Placeholder 11">
            <a:extLst>
              <a:ext uri="{FF2B5EF4-FFF2-40B4-BE49-F238E27FC236}">
                <a16:creationId xmlns:a16="http://schemas.microsoft.com/office/drawing/2014/main" id="{451D830C-7B51-8843-8A23-BC5C59B82C09}"/>
              </a:ext>
            </a:extLst>
          </p:cNvPr>
          <p:cNvSpPr>
            <a:spLocks noGrp="1"/>
          </p:cNvSpPr>
          <p:nvPr>
            <p:ph type="body" sz="quarter" idx="22"/>
          </p:nvPr>
        </p:nvSpPr>
        <p:spPr>
          <a:xfrm>
            <a:off x="1631950" y="3223433"/>
            <a:ext cx="4205288" cy="671776"/>
          </a:xfrm>
        </p:spPr>
        <p:txBody>
          <a:bodyPr>
            <a:normAutofit/>
          </a:bodyPr>
          <a:lstStyle/>
          <a:p>
            <a:r>
              <a:rPr lang="lt-LT" dirty="0"/>
              <a:t>Lankytojų skaičius pagal dienas:         švenčių, renginių metu</a:t>
            </a:r>
          </a:p>
        </p:txBody>
      </p:sp>
      <p:sp>
        <p:nvSpPr>
          <p:cNvPr id="14" name="Text Placeholder 13">
            <a:extLst>
              <a:ext uri="{FF2B5EF4-FFF2-40B4-BE49-F238E27FC236}">
                <a16:creationId xmlns:a16="http://schemas.microsoft.com/office/drawing/2014/main" id="{BA4E37F6-0C2F-0B33-FA05-47C4719298A3}"/>
              </a:ext>
            </a:extLst>
          </p:cNvPr>
          <p:cNvSpPr>
            <a:spLocks noGrp="1"/>
          </p:cNvSpPr>
          <p:nvPr>
            <p:ph type="body" sz="quarter" idx="24"/>
          </p:nvPr>
        </p:nvSpPr>
        <p:spPr>
          <a:xfrm>
            <a:off x="1631950" y="4562123"/>
            <a:ext cx="4205288" cy="821211"/>
          </a:xfrm>
        </p:spPr>
        <p:txBody>
          <a:bodyPr/>
          <a:lstStyle/>
          <a:p>
            <a:r>
              <a:rPr lang="lt-LT" dirty="0"/>
              <a:t>Keliavimo trajektorijos detaliajame žemėlapyje</a:t>
            </a:r>
          </a:p>
        </p:txBody>
      </p:sp>
      <p:sp>
        <p:nvSpPr>
          <p:cNvPr id="2" name="Oval 1">
            <a:extLst>
              <a:ext uri="{FF2B5EF4-FFF2-40B4-BE49-F238E27FC236}">
                <a16:creationId xmlns:a16="http://schemas.microsoft.com/office/drawing/2014/main" id="{0A107441-F891-0B30-0C2C-4AF71ABBB04E}"/>
              </a:ext>
            </a:extLst>
          </p:cNvPr>
          <p:cNvSpPr/>
          <p:nvPr/>
        </p:nvSpPr>
        <p:spPr>
          <a:xfrm>
            <a:off x="474662" y="1700003"/>
            <a:ext cx="933234" cy="9332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3" name="Oval 2">
            <a:extLst>
              <a:ext uri="{FF2B5EF4-FFF2-40B4-BE49-F238E27FC236}">
                <a16:creationId xmlns:a16="http://schemas.microsoft.com/office/drawing/2014/main" id="{8E8AC9E7-1FA3-9F31-AFEB-E14F605AD223}"/>
              </a:ext>
            </a:extLst>
          </p:cNvPr>
          <p:cNvSpPr/>
          <p:nvPr/>
        </p:nvSpPr>
        <p:spPr>
          <a:xfrm>
            <a:off x="474662" y="3092704"/>
            <a:ext cx="933234" cy="9332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4" name="Oval 3">
            <a:extLst>
              <a:ext uri="{FF2B5EF4-FFF2-40B4-BE49-F238E27FC236}">
                <a16:creationId xmlns:a16="http://schemas.microsoft.com/office/drawing/2014/main" id="{82E8F165-65D3-5AA9-DB48-573FB9002ACC}"/>
              </a:ext>
            </a:extLst>
          </p:cNvPr>
          <p:cNvSpPr/>
          <p:nvPr/>
        </p:nvSpPr>
        <p:spPr>
          <a:xfrm>
            <a:off x="474662" y="4401000"/>
            <a:ext cx="933234" cy="9332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Graphic 4" descr="Bar chart outline">
            <a:extLst>
              <a:ext uri="{FF2B5EF4-FFF2-40B4-BE49-F238E27FC236}">
                <a16:creationId xmlns:a16="http://schemas.microsoft.com/office/drawing/2014/main" id="{832C33DE-11EE-0485-CED9-2047F7C9B8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21311" y="1750802"/>
            <a:ext cx="839936" cy="839936"/>
          </a:xfrm>
          <a:prstGeom prst="rect">
            <a:avLst/>
          </a:prstGeom>
        </p:spPr>
      </p:pic>
      <p:pic>
        <p:nvPicPr>
          <p:cNvPr id="7" name="Graphic 6" descr="Circus Tent outline">
            <a:extLst>
              <a:ext uri="{FF2B5EF4-FFF2-40B4-BE49-F238E27FC236}">
                <a16:creationId xmlns:a16="http://schemas.microsoft.com/office/drawing/2014/main" id="{42524695-8D04-AFA2-D396-DB95DF3EFA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52196" y="3109637"/>
            <a:ext cx="778165" cy="778165"/>
          </a:xfrm>
          <a:prstGeom prst="rect">
            <a:avLst/>
          </a:prstGeom>
        </p:spPr>
      </p:pic>
      <p:pic>
        <p:nvPicPr>
          <p:cNvPr id="9" name="Graphic 8" descr="Hike outline">
            <a:extLst>
              <a:ext uri="{FF2B5EF4-FFF2-40B4-BE49-F238E27FC236}">
                <a16:creationId xmlns:a16="http://schemas.microsoft.com/office/drawing/2014/main" id="{C17FD53F-59DA-E68E-4562-63AF6E4BAE8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575532" y="4485405"/>
            <a:ext cx="756997" cy="756997"/>
          </a:xfrm>
          <a:prstGeom prst="rect">
            <a:avLst/>
          </a:prstGeom>
        </p:spPr>
      </p:pic>
    </p:spTree>
    <p:extLst>
      <p:ext uri="{BB962C8B-B14F-4D97-AF65-F5344CB8AC3E}">
        <p14:creationId xmlns:p14="http://schemas.microsoft.com/office/powerpoint/2010/main" val="2121114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F4964B4-2C8E-4E57-9506-1ACD5566C786}"/>
              </a:ext>
            </a:extLst>
          </p:cNvPr>
          <p:cNvSpPr>
            <a:spLocks noGrp="1"/>
          </p:cNvSpPr>
          <p:nvPr>
            <p:ph type="ctrTitle"/>
          </p:nvPr>
        </p:nvSpPr>
        <p:spPr/>
        <p:txBody>
          <a:bodyPr>
            <a:normAutofit/>
          </a:bodyPr>
          <a:lstStyle/>
          <a:p>
            <a:r>
              <a:rPr lang="lt-LT" dirty="0"/>
              <a:t>N</a:t>
            </a:r>
            <a:r>
              <a:rPr lang="en-US" dirty="0" err="1"/>
              <a:t>acionalin</a:t>
            </a:r>
            <a:r>
              <a:rPr lang="lt-LT" dirty="0"/>
              <a:t>ė turizmo informacinė sistema </a:t>
            </a:r>
          </a:p>
        </p:txBody>
      </p:sp>
      <p:pic>
        <p:nvPicPr>
          <p:cNvPr id="5" name="Picture Placeholder 4" descr="A picture containing tree, outdoor, sky, overlooking&#10;&#10;Description automatically generated">
            <a:extLst>
              <a:ext uri="{FF2B5EF4-FFF2-40B4-BE49-F238E27FC236}">
                <a16:creationId xmlns:a16="http://schemas.microsoft.com/office/drawing/2014/main" id="{27700B88-9CE4-442A-6F49-C38563D90A0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2934" r="22934"/>
          <a:stretch>
            <a:fillRect/>
          </a:stretch>
        </p:blipFill>
        <p:spPr/>
      </p:pic>
    </p:spTree>
    <p:extLst>
      <p:ext uri="{BB962C8B-B14F-4D97-AF65-F5344CB8AC3E}">
        <p14:creationId xmlns:p14="http://schemas.microsoft.com/office/powerpoint/2010/main" val="3664193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209FC-4509-493A-9C3B-C271EFEC0D5C}"/>
              </a:ext>
            </a:extLst>
          </p:cNvPr>
          <p:cNvSpPr>
            <a:spLocks noGrp="1"/>
          </p:cNvSpPr>
          <p:nvPr>
            <p:ph type="title"/>
          </p:nvPr>
        </p:nvSpPr>
        <p:spPr/>
        <p:txBody>
          <a:bodyPr/>
          <a:lstStyle/>
          <a:p>
            <a:r>
              <a:rPr lang="lt-LT" dirty="0"/>
              <a:t>Nacionalinė turizmo skatinimo agentūra</a:t>
            </a:r>
          </a:p>
        </p:txBody>
      </p:sp>
      <p:sp>
        <p:nvSpPr>
          <p:cNvPr id="4" name="Text Placeholder 3">
            <a:extLst>
              <a:ext uri="{FF2B5EF4-FFF2-40B4-BE49-F238E27FC236}">
                <a16:creationId xmlns:a16="http://schemas.microsoft.com/office/drawing/2014/main" id="{7EA9FB91-B71E-4545-A32B-4A3B1EEBA86C}"/>
              </a:ext>
            </a:extLst>
          </p:cNvPr>
          <p:cNvSpPr>
            <a:spLocks noGrp="1"/>
          </p:cNvSpPr>
          <p:nvPr>
            <p:ph type="body" sz="quarter" idx="17"/>
          </p:nvPr>
        </p:nvSpPr>
        <p:spPr>
          <a:xfrm>
            <a:off x="607589" y="5820889"/>
            <a:ext cx="5363034" cy="554037"/>
          </a:xfrm>
        </p:spPr>
        <p:txBody>
          <a:bodyPr>
            <a:normAutofit/>
          </a:bodyPr>
          <a:lstStyle/>
          <a:p>
            <a:r>
              <a:rPr lang="lt-LT" sz="1646" dirty="0"/>
              <a:t>https://www.lithuania.travel/</a:t>
            </a:r>
          </a:p>
        </p:txBody>
      </p:sp>
      <p:sp>
        <p:nvSpPr>
          <p:cNvPr id="8" name="Content Placeholder 7">
            <a:extLst>
              <a:ext uri="{FF2B5EF4-FFF2-40B4-BE49-F238E27FC236}">
                <a16:creationId xmlns:a16="http://schemas.microsoft.com/office/drawing/2014/main" id="{6BD2B3B1-B30F-47F1-B370-7B1F093A7B1A}"/>
              </a:ext>
            </a:extLst>
          </p:cNvPr>
          <p:cNvSpPr txBox="1">
            <a:spLocks noGrp="1"/>
          </p:cNvSpPr>
          <p:nvPr>
            <p:ph idx="1"/>
          </p:nvPr>
        </p:nvSpPr>
        <p:spPr>
          <a:xfrm>
            <a:off x="607589" y="2575139"/>
            <a:ext cx="2310258" cy="1707721"/>
          </a:xfrm>
          <a:prstGeom prst="rect">
            <a:avLst/>
          </a:prstGeom>
          <a:solidFill>
            <a:srgbClr val="008273"/>
          </a:solidFill>
        </p:spPr>
        <p:txBody>
          <a:bodyPr vert="horz" wrap="square" lIns="179996" tIns="179996" rIns="179996" bIns="179996" rtlCol="0">
            <a:noAutofit/>
          </a:bodyPr>
          <a:lstStyle/>
          <a:p>
            <a:pPr algn="ctr"/>
            <a:r>
              <a:rPr lang="lt-LT" dirty="0">
                <a:solidFill>
                  <a:schemeClr val="bg1"/>
                </a:solidFill>
                <a:latin typeface="Arial" panose="020B0604020202020204" pitchFamily="34" charset="0"/>
                <a:cs typeface="Arial" panose="020B0604020202020204" pitchFamily="34" charset="0"/>
              </a:rPr>
              <a:t>Lietuvos, kaip patrauklios turizmo krypties</a:t>
            </a:r>
            <a:r>
              <a:rPr lang="lt-LT" sz="1600" dirty="0">
                <a:solidFill>
                  <a:schemeClr val="bg1"/>
                </a:solidFill>
                <a:latin typeface="Arial" panose="020B0604020202020204" pitchFamily="34" charset="0"/>
                <a:cs typeface="Arial" panose="020B0604020202020204" pitchFamily="34" charset="0"/>
              </a:rPr>
              <a:t> </a:t>
            </a:r>
            <a:r>
              <a:rPr lang="lt-LT" b="1" dirty="0">
                <a:solidFill>
                  <a:schemeClr val="bg1"/>
                </a:solidFill>
                <a:latin typeface="Arial" panose="020B0604020202020204" pitchFamily="34" charset="0"/>
                <a:cs typeface="Arial" panose="020B0604020202020204" pitchFamily="34" charset="0"/>
              </a:rPr>
              <a:t>žinomumo didinimas</a:t>
            </a:r>
            <a:endParaRPr lang="lt-LT" dirty="0">
              <a:solidFill>
                <a:schemeClr val="bg1"/>
              </a:solidFill>
              <a:latin typeface="Arial" panose="020B0604020202020204" pitchFamily="34" charset="0"/>
              <a:cs typeface="Arial" panose="020B0604020202020204" pitchFamily="34" charset="0"/>
            </a:endParaRPr>
          </a:p>
        </p:txBody>
      </p:sp>
      <p:sp>
        <p:nvSpPr>
          <p:cNvPr id="9" name="Content Placeholder 8">
            <a:extLst>
              <a:ext uri="{FF2B5EF4-FFF2-40B4-BE49-F238E27FC236}">
                <a16:creationId xmlns:a16="http://schemas.microsoft.com/office/drawing/2014/main" id="{39CBAC33-F312-4C8D-B04D-2733CCEC4554}"/>
              </a:ext>
            </a:extLst>
          </p:cNvPr>
          <p:cNvSpPr txBox="1">
            <a:spLocks noGrp="1"/>
          </p:cNvSpPr>
          <p:nvPr>
            <p:ph idx="19"/>
          </p:nvPr>
        </p:nvSpPr>
        <p:spPr>
          <a:xfrm>
            <a:off x="3063228" y="2577292"/>
            <a:ext cx="2342424" cy="1705568"/>
          </a:xfrm>
          <a:prstGeom prst="rect">
            <a:avLst/>
          </a:prstGeom>
          <a:solidFill>
            <a:srgbClr val="008273"/>
          </a:solidFill>
        </p:spPr>
        <p:txBody>
          <a:bodyPr vert="horz" wrap="square" lIns="179996" tIns="179996" rIns="179996" bIns="179996" rtlCol="0">
            <a:noAutofit/>
          </a:bodyPr>
          <a:lstStyle/>
          <a:p>
            <a:pPr algn="ctr"/>
            <a:r>
              <a:rPr lang="lt-LT" dirty="0">
                <a:solidFill>
                  <a:schemeClr val="bg1"/>
                </a:solidFill>
                <a:latin typeface="Arial" panose="020B0604020202020204" pitchFamily="34" charset="0"/>
                <a:cs typeface="Arial" panose="020B0604020202020204" pitchFamily="34" charset="0"/>
              </a:rPr>
              <a:t>Atvykstamojo ir vietinio turizmo</a:t>
            </a:r>
            <a:r>
              <a:rPr lang="lt-LT" b="1" dirty="0">
                <a:solidFill>
                  <a:schemeClr val="bg1"/>
                </a:solidFill>
                <a:latin typeface="Arial" panose="020B0604020202020204" pitchFamily="34" charset="0"/>
                <a:cs typeface="Arial" panose="020B0604020202020204" pitchFamily="34" charset="0"/>
              </a:rPr>
              <a:t> skatinimas</a:t>
            </a:r>
            <a:endParaRPr lang="lt-LT" dirty="0">
              <a:solidFill>
                <a:schemeClr val="bg1"/>
              </a:solidFill>
              <a:latin typeface="Arial" panose="020B0604020202020204" pitchFamily="34" charset="0"/>
              <a:cs typeface="Arial" panose="020B0604020202020204" pitchFamily="34" charset="0"/>
            </a:endParaRPr>
          </a:p>
          <a:p>
            <a:pPr algn="ctr"/>
            <a:endParaRPr lang="lt-LT" sz="2000" dirty="0">
              <a:solidFill>
                <a:schemeClr val="bg1"/>
              </a:solidFill>
              <a:latin typeface="Arial" panose="020B0604020202020204" pitchFamily="34" charset="0"/>
              <a:cs typeface="Arial" panose="020B0604020202020204" pitchFamily="34" charset="0"/>
            </a:endParaRPr>
          </a:p>
          <a:p>
            <a:pPr algn="ctr"/>
            <a:endParaRPr lang="lt-LT" sz="2000" dirty="0">
              <a:solidFill>
                <a:schemeClr val="bg1"/>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494555A0-1BAA-4235-B3E6-50E491278A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9217" y="1684021"/>
            <a:ext cx="2125772" cy="3147899"/>
          </a:xfrm>
          <a:prstGeom prst="rect">
            <a:avLst/>
          </a:prstGeom>
        </p:spPr>
      </p:pic>
      <p:sp>
        <p:nvSpPr>
          <p:cNvPr id="15" name="Content Placeholder 14">
            <a:extLst>
              <a:ext uri="{FF2B5EF4-FFF2-40B4-BE49-F238E27FC236}">
                <a16:creationId xmlns:a16="http://schemas.microsoft.com/office/drawing/2014/main" id="{62F492C2-D551-4A59-89A9-C2C9C9354908}"/>
              </a:ext>
            </a:extLst>
          </p:cNvPr>
          <p:cNvSpPr txBox="1">
            <a:spLocks noGrp="1"/>
          </p:cNvSpPr>
          <p:nvPr>
            <p:ph idx="20"/>
          </p:nvPr>
        </p:nvSpPr>
        <p:spPr>
          <a:xfrm>
            <a:off x="5551034" y="2577292"/>
            <a:ext cx="2342803" cy="1705568"/>
          </a:xfrm>
          <a:prstGeom prst="rect">
            <a:avLst/>
          </a:prstGeom>
          <a:solidFill>
            <a:srgbClr val="008273"/>
          </a:solidFill>
        </p:spPr>
        <p:txBody>
          <a:bodyPr vert="horz" wrap="square" lIns="179996" tIns="179996" rIns="179996" bIns="179996" rtlCol="0">
            <a:noAutofit/>
          </a:bodyPr>
          <a:lstStyle/>
          <a:p>
            <a:pPr algn="ctr"/>
            <a:r>
              <a:rPr lang="lt-LT" sz="1600" b="1" dirty="0">
                <a:solidFill>
                  <a:schemeClr val="bg1"/>
                </a:solidFill>
                <a:latin typeface="Arial" panose="020B0604020202020204" pitchFamily="34" charset="0"/>
                <a:cs typeface="Arial" panose="020B0604020202020204" pitchFamily="34" charset="0"/>
              </a:rPr>
              <a:t>Lietuvos turizmo </a:t>
            </a:r>
            <a:r>
              <a:rPr lang="lt-LT" dirty="0">
                <a:solidFill>
                  <a:schemeClr val="bg1"/>
                </a:solidFill>
                <a:latin typeface="Arial" panose="020B0604020202020204" pitchFamily="34" charset="0"/>
                <a:cs typeface="Arial" panose="020B0604020202020204" pitchFamily="34" charset="0"/>
              </a:rPr>
              <a:t>sektoriaus</a:t>
            </a:r>
            <a:r>
              <a:rPr lang="lt-LT" sz="1600" b="1" dirty="0">
                <a:solidFill>
                  <a:schemeClr val="bg1"/>
                </a:solidFill>
                <a:latin typeface="Arial" panose="020B0604020202020204" pitchFamily="34" charset="0"/>
                <a:cs typeface="Arial" panose="020B0604020202020204" pitchFamily="34" charset="0"/>
              </a:rPr>
              <a:t> </a:t>
            </a:r>
            <a:r>
              <a:rPr lang="lt-LT" b="1" dirty="0">
                <a:solidFill>
                  <a:schemeClr val="bg1"/>
                </a:solidFill>
                <a:latin typeface="Arial" panose="020B0604020202020204" pitchFamily="34" charset="0"/>
                <a:cs typeface="Arial" panose="020B0604020202020204" pitchFamily="34" charset="0"/>
              </a:rPr>
              <a:t>tarptautinio konkurencingumo stiprinimas</a:t>
            </a:r>
            <a:endParaRPr lang="lt-LT"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392E520-EDA6-48F0-B171-B26DC041A3CB}"/>
              </a:ext>
            </a:extLst>
          </p:cNvPr>
          <p:cNvSpPr txBox="1"/>
          <p:nvPr/>
        </p:nvSpPr>
        <p:spPr>
          <a:xfrm>
            <a:off x="8039217" y="2579990"/>
            <a:ext cx="2271152" cy="1702870"/>
          </a:xfrm>
          <a:prstGeom prst="rect">
            <a:avLst/>
          </a:prstGeom>
          <a:solidFill>
            <a:srgbClr val="008273"/>
          </a:solidFill>
        </p:spPr>
        <p:txBody>
          <a:bodyPr wrap="square" lIns="179996" tIns="179996" rIns="179996" bIns="179996" rtlCol="0">
            <a:noAutofit/>
          </a:bodyPr>
          <a:lstStyle/>
          <a:p>
            <a:pPr algn="ctr"/>
            <a:r>
              <a:rPr lang="lt-LT" b="1" dirty="0">
                <a:solidFill>
                  <a:schemeClr val="bg1"/>
                </a:solidFill>
                <a:latin typeface="Arial" panose="020B0604020202020204" pitchFamily="34" charset="0"/>
                <a:cs typeface="Arial" panose="020B0604020202020204" pitchFamily="34" charset="0"/>
              </a:rPr>
              <a:t>Kurti pridėtinę vertę </a:t>
            </a:r>
            <a:r>
              <a:rPr lang="lt-LT" dirty="0">
                <a:solidFill>
                  <a:schemeClr val="bg1"/>
                </a:solidFill>
                <a:latin typeface="Arial" panose="020B0604020202020204" pitchFamily="34" charset="0"/>
                <a:cs typeface="Arial" panose="020B0604020202020204" pitchFamily="34" charset="0"/>
              </a:rPr>
              <a:t>šalies ekonomikai</a:t>
            </a:r>
            <a:endParaRPr lang="lt-LT"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2942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21911-24E6-A37D-0042-2C5C785ADD94}"/>
              </a:ext>
            </a:extLst>
          </p:cNvPr>
          <p:cNvSpPr>
            <a:spLocks noGrp="1"/>
          </p:cNvSpPr>
          <p:nvPr>
            <p:ph type="title"/>
          </p:nvPr>
        </p:nvSpPr>
        <p:spPr>
          <a:xfrm>
            <a:off x="473886" y="483074"/>
            <a:ext cx="9691194" cy="1475122"/>
          </a:xfrm>
        </p:spPr>
        <p:txBody>
          <a:bodyPr>
            <a:normAutofit/>
          </a:bodyPr>
          <a:lstStyle/>
          <a:p>
            <a:r>
              <a:rPr lang="lt-LT" dirty="0"/>
              <a:t>NTIS / turizmo duomenų ekosistema /</a:t>
            </a:r>
          </a:p>
        </p:txBody>
      </p:sp>
      <p:sp>
        <p:nvSpPr>
          <p:cNvPr id="7" name="Oval 6">
            <a:extLst>
              <a:ext uri="{FF2B5EF4-FFF2-40B4-BE49-F238E27FC236}">
                <a16:creationId xmlns:a16="http://schemas.microsoft.com/office/drawing/2014/main" id="{A686A89A-A34E-E09C-F452-2067960AF870}"/>
              </a:ext>
            </a:extLst>
          </p:cNvPr>
          <p:cNvSpPr/>
          <p:nvPr/>
        </p:nvSpPr>
        <p:spPr>
          <a:xfrm>
            <a:off x="2204710" y="1958196"/>
            <a:ext cx="2829464" cy="28380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lt-LT" sz="1800" dirty="0"/>
              <a:t>E.</a:t>
            </a:r>
            <a:r>
              <a:rPr lang="lt-LT" dirty="0"/>
              <a:t> turistas</a:t>
            </a:r>
            <a:r>
              <a:rPr lang="lt-LT" sz="1800"/>
              <a:t> turistų registracijos sistema</a:t>
            </a:r>
            <a:endParaRPr lang="lt-LT"/>
          </a:p>
          <a:p>
            <a:pPr algn="ctr"/>
            <a:endParaRPr lang="lt-LT"/>
          </a:p>
          <a:p>
            <a:pPr algn="ctr"/>
            <a:r>
              <a:rPr lang="lt-LT" sz="1100"/>
              <a:t>Turistų nakvynių ir keliavimo schemų duomenys</a:t>
            </a:r>
            <a:r>
              <a:rPr lang="lt-LT" sz="1100" dirty="0"/>
              <a:t> </a:t>
            </a:r>
            <a:endParaRPr lang="lt-LT" sz="1100" dirty="0">
              <a:cs typeface="Arial"/>
            </a:endParaRPr>
          </a:p>
        </p:txBody>
      </p:sp>
      <p:sp>
        <p:nvSpPr>
          <p:cNvPr id="8" name="Oval 7">
            <a:extLst>
              <a:ext uri="{FF2B5EF4-FFF2-40B4-BE49-F238E27FC236}">
                <a16:creationId xmlns:a16="http://schemas.microsoft.com/office/drawing/2014/main" id="{B09B55FA-0644-57D8-FD45-FC084A618021}"/>
              </a:ext>
            </a:extLst>
          </p:cNvPr>
          <p:cNvSpPr/>
          <p:nvPr/>
        </p:nvSpPr>
        <p:spPr>
          <a:xfrm>
            <a:off x="7230147" y="2009981"/>
            <a:ext cx="2829464" cy="283803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800"/>
          </a:p>
          <a:p>
            <a:pPr algn="ctr"/>
            <a:r>
              <a:rPr lang="lt-LT" sz="1800"/>
              <a:t>Turistinių išteklių sistema</a:t>
            </a:r>
          </a:p>
          <a:p>
            <a:pPr algn="ctr"/>
            <a:endParaRPr lang="lt-LT"/>
          </a:p>
          <a:p>
            <a:pPr algn="ctr"/>
            <a:r>
              <a:rPr lang="lt-LT" sz="1200"/>
              <a:t>Turistinių išteklių duomenys</a:t>
            </a:r>
          </a:p>
          <a:p>
            <a:pPr algn="ctr"/>
            <a:endParaRPr lang="lt-LT"/>
          </a:p>
        </p:txBody>
      </p:sp>
      <p:sp>
        <p:nvSpPr>
          <p:cNvPr id="4" name="TextBox 3">
            <a:extLst>
              <a:ext uri="{FF2B5EF4-FFF2-40B4-BE49-F238E27FC236}">
                <a16:creationId xmlns:a16="http://schemas.microsoft.com/office/drawing/2014/main" id="{D818C220-91A6-3537-C737-08150D876835}"/>
              </a:ext>
            </a:extLst>
          </p:cNvPr>
          <p:cNvSpPr txBox="1"/>
          <p:nvPr/>
        </p:nvSpPr>
        <p:spPr>
          <a:xfrm>
            <a:off x="2204710" y="5089423"/>
            <a:ext cx="2999706" cy="707886"/>
          </a:xfrm>
          <a:prstGeom prst="rect">
            <a:avLst/>
          </a:prstGeom>
          <a:noFill/>
        </p:spPr>
        <p:txBody>
          <a:bodyPr wrap="square" lIns="91440" tIns="45720" rIns="91440" bIns="45720" rtlCol="0" anchor="t">
            <a:spAutoFit/>
          </a:bodyPr>
          <a:lstStyle/>
          <a:p>
            <a:pPr algn="ctr"/>
            <a:r>
              <a:rPr lang="lt-LT" sz="1400" dirty="0"/>
              <a:t>E. turistas turistų registracijos sistemos kūrimas ir diegimas.</a:t>
            </a:r>
          </a:p>
          <a:p>
            <a:pPr marL="285750" indent="-285750" algn="ctr">
              <a:buFont typeface="Arial" panose="020B0604020202020204" pitchFamily="34" charset="0"/>
              <a:buChar char="•"/>
            </a:pPr>
            <a:endParaRPr lang="lt-LT" sz="1200" dirty="0"/>
          </a:p>
        </p:txBody>
      </p:sp>
      <p:sp>
        <p:nvSpPr>
          <p:cNvPr id="5" name="TextBox 4">
            <a:extLst>
              <a:ext uri="{FF2B5EF4-FFF2-40B4-BE49-F238E27FC236}">
                <a16:creationId xmlns:a16="http://schemas.microsoft.com/office/drawing/2014/main" id="{A990B188-B4F1-0A16-04CF-274778656D81}"/>
              </a:ext>
            </a:extLst>
          </p:cNvPr>
          <p:cNvSpPr txBox="1"/>
          <p:nvPr/>
        </p:nvSpPr>
        <p:spPr>
          <a:xfrm>
            <a:off x="7145026" y="5086350"/>
            <a:ext cx="2999706" cy="923330"/>
          </a:xfrm>
          <a:prstGeom prst="rect">
            <a:avLst/>
          </a:prstGeom>
          <a:noFill/>
        </p:spPr>
        <p:txBody>
          <a:bodyPr wrap="square" lIns="91440" tIns="45720" rIns="91440" bIns="45720" rtlCol="0" anchor="t">
            <a:spAutoFit/>
          </a:bodyPr>
          <a:lstStyle/>
          <a:p>
            <a:pPr algn="ctr"/>
            <a:r>
              <a:rPr lang="lt-LT" sz="1400" dirty="0"/>
              <a:t>Sistemos palaikymas ir tobulinimas. Duomenų kokybės gerinimo galimybių vertinimas.</a:t>
            </a:r>
          </a:p>
          <a:p>
            <a:pPr marL="285750" indent="-285750" algn="ctr">
              <a:buFont typeface="Arial" panose="020B0604020202020204" pitchFamily="34" charset="0"/>
              <a:buChar char="•"/>
            </a:pPr>
            <a:endParaRPr lang="lt-LT" sz="1200" dirty="0"/>
          </a:p>
        </p:txBody>
      </p:sp>
    </p:spTree>
    <p:extLst>
      <p:ext uri="{BB962C8B-B14F-4D97-AF65-F5344CB8AC3E}">
        <p14:creationId xmlns:p14="http://schemas.microsoft.com/office/powerpoint/2010/main" val="2768587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4AC00DD-D385-A67C-C256-662195D35914}"/>
              </a:ext>
            </a:extLst>
          </p:cNvPr>
          <p:cNvGrpSpPr/>
          <p:nvPr/>
        </p:nvGrpSpPr>
        <p:grpSpPr>
          <a:xfrm>
            <a:off x="657498" y="1824472"/>
            <a:ext cx="10877003" cy="3209055"/>
            <a:chOff x="-9823" y="1032761"/>
            <a:chExt cx="10877003" cy="3209055"/>
          </a:xfrm>
        </p:grpSpPr>
        <p:sp>
          <p:nvSpPr>
            <p:cNvPr id="7" name="Rectangle: Rounded Corners 6">
              <a:extLst>
                <a:ext uri="{FF2B5EF4-FFF2-40B4-BE49-F238E27FC236}">
                  <a16:creationId xmlns:a16="http://schemas.microsoft.com/office/drawing/2014/main" id="{AD142172-C9A7-1363-C940-24F4500ABAB0}"/>
                </a:ext>
              </a:extLst>
            </p:cNvPr>
            <p:cNvSpPr/>
            <p:nvPr/>
          </p:nvSpPr>
          <p:spPr>
            <a:xfrm>
              <a:off x="2236343" y="1493899"/>
              <a:ext cx="4170260" cy="106983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err="1"/>
                <a:t>E.Turistas</a:t>
              </a:r>
              <a:r>
                <a:rPr lang="lt-LT" dirty="0"/>
                <a:t> turistų registracijos posistemė </a:t>
              </a:r>
            </a:p>
          </p:txBody>
        </p:sp>
        <p:sp>
          <p:nvSpPr>
            <p:cNvPr id="15" name="Rectangle: Rounded Corners 14">
              <a:extLst>
                <a:ext uri="{FF2B5EF4-FFF2-40B4-BE49-F238E27FC236}">
                  <a16:creationId xmlns:a16="http://schemas.microsoft.com/office/drawing/2014/main" id="{D0FA94ED-E6C4-4CF0-FA10-060CD22BA1F6}"/>
                </a:ext>
              </a:extLst>
            </p:cNvPr>
            <p:cNvSpPr/>
            <p:nvPr/>
          </p:nvSpPr>
          <p:spPr>
            <a:xfrm>
              <a:off x="2377035" y="3099903"/>
              <a:ext cx="4094616" cy="105142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Turist</a:t>
              </a:r>
              <a:r>
                <a:rPr lang="lt-LT" dirty="0" err="1"/>
                <a:t>inių</a:t>
              </a:r>
              <a:r>
                <a:rPr lang="lt-LT" dirty="0"/>
                <a:t> išteklių posistemė</a:t>
              </a:r>
            </a:p>
          </p:txBody>
        </p:sp>
        <p:sp>
          <p:nvSpPr>
            <p:cNvPr id="24" name="Rectangle: Rounded Corners 23">
              <a:extLst>
                <a:ext uri="{FF2B5EF4-FFF2-40B4-BE49-F238E27FC236}">
                  <a16:creationId xmlns:a16="http://schemas.microsoft.com/office/drawing/2014/main" id="{9D50B5B1-1218-AFD7-AA8E-4E29318A7A0F}"/>
                </a:ext>
              </a:extLst>
            </p:cNvPr>
            <p:cNvSpPr/>
            <p:nvPr/>
          </p:nvSpPr>
          <p:spPr>
            <a:xfrm>
              <a:off x="-9823" y="3050695"/>
              <a:ext cx="1729572" cy="1136453"/>
            </a:xfrm>
            <a:prstGeom prst="roundRect">
              <a:avLst/>
            </a:prstGeom>
            <a:solidFill>
              <a:schemeClr val="accent4">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lt-LT" sz="1200" dirty="0"/>
                <a:t>Mobiliųjų duomenų tyrimas</a:t>
              </a:r>
            </a:p>
          </p:txBody>
        </p:sp>
        <p:grpSp>
          <p:nvGrpSpPr>
            <p:cNvPr id="36" name="Group 35">
              <a:extLst>
                <a:ext uri="{FF2B5EF4-FFF2-40B4-BE49-F238E27FC236}">
                  <a16:creationId xmlns:a16="http://schemas.microsoft.com/office/drawing/2014/main" id="{0015441A-E144-2670-E48A-1BF1173E7F32}"/>
                </a:ext>
              </a:extLst>
            </p:cNvPr>
            <p:cNvGrpSpPr/>
            <p:nvPr/>
          </p:nvGrpSpPr>
          <p:grpSpPr>
            <a:xfrm>
              <a:off x="7606247" y="2467548"/>
              <a:ext cx="2753994" cy="1774268"/>
              <a:chOff x="6702451" y="2470557"/>
              <a:chExt cx="2654973" cy="2000776"/>
            </a:xfrm>
          </p:grpSpPr>
          <p:sp>
            <p:nvSpPr>
              <p:cNvPr id="27" name="Rectangle: Rounded Corners 26">
                <a:extLst>
                  <a:ext uri="{FF2B5EF4-FFF2-40B4-BE49-F238E27FC236}">
                    <a16:creationId xmlns:a16="http://schemas.microsoft.com/office/drawing/2014/main" id="{5BEFA95B-DC35-0805-0D9E-34DE0F0F24BE}"/>
                  </a:ext>
                </a:extLst>
              </p:cNvPr>
              <p:cNvSpPr/>
              <p:nvPr/>
            </p:nvSpPr>
            <p:spPr>
              <a:xfrm>
                <a:off x="6702451" y="2470557"/>
                <a:ext cx="2654973" cy="124157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Lithuania.travel </a:t>
                </a:r>
                <a:r>
                  <a:rPr lang="en-US" err="1"/>
                  <a:t>svetain</a:t>
                </a:r>
                <a:r>
                  <a:rPr lang="lt-LT"/>
                  <a:t>ė</a:t>
                </a:r>
              </a:p>
            </p:txBody>
          </p:sp>
          <p:sp>
            <p:nvSpPr>
              <p:cNvPr id="29" name="Rectangle: Rounded Corners 28">
                <a:extLst>
                  <a:ext uri="{FF2B5EF4-FFF2-40B4-BE49-F238E27FC236}">
                    <a16:creationId xmlns:a16="http://schemas.microsoft.com/office/drawing/2014/main" id="{4861ABB5-0B23-5F29-2233-518F03178F08}"/>
                  </a:ext>
                </a:extLst>
              </p:cNvPr>
              <p:cNvSpPr/>
              <p:nvPr/>
            </p:nvSpPr>
            <p:spPr>
              <a:xfrm>
                <a:off x="6882114" y="3548543"/>
                <a:ext cx="989902" cy="92279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chemeClr val="tx1"/>
                    </a:solidFill>
                  </a:rPr>
                  <a:t>Turizmo išteklių pristatymas turistams, kelionės planavimo įrankis</a:t>
                </a:r>
              </a:p>
            </p:txBody>
          </p:sp>
          <p:sp>
            <p:nvSpPr>
              <p:cNvPr id="31" name="Rectangle: Rounded Corners 30">
                <a:extLst>
                  <a:ext uri="{FF2B5EF4-FFF2-40B4-BE49-F238E27FC236}">
                    <a16:creationId xmlns:a16="http://schemas.microsoft.com/office/drawing/2014/main" id="{7DCE8536-F4ED-4B13-0EB7-2D4485894204}"/>
                  </a:ext>
                </a:extLst>
              </p:cNvPr>
              <p:cNvSpPr/>
              <p:nvPr/>
            </p:nvSpPr>
            <p:spPr>
              <a:xfrm>
                <a:off x="8051679" y="3548543"/>
                <a:ext cx="989902" cy="92279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800">
                    <a:solidFill>
                      <a:schemeClr val="tx1"/>
                    </a:solidFill>
                  </a:rPr>
                  <a:t>Atviri duomenys verslui, interaktyvus duomenų grafikas</a:t>
                </a:r>
              </a:p>
            </p:txBody>
          </p:sp>
        </p:grpSp>
        <p:cxnSp>
          <p:nvCxnSpPr>
            <p:cNvPr id="38" name="Straight Arrow Connector 37">
              <a:extLst>
                <a:ext uri="{FF2B5EF4-FFF2-40B4-BE49-F238E27FC236}">
                  <a16:creationId xmlns:a16="http://schemas.microsoft.com/office/drawing/2014/main" id="{4527ADCF-9D3A-9A8A-EA02-900DC574F39C}"/>
                </a:ext>
              </a:extLst>
            </p:cNvPr>
            <p:cNvCxnSpPr>
              <a:cxnSpLocks/>
              <a:stCxn id="7" idx="3"/>
            </p:cNvCxnSpPr>
            <p:nvPr/>
          </p:nvCxnSpPr>
          <p:spPr>
            <a:xfrm flipV="1">
              <a:off x="6406603" y="2013943"/>
              <a:ext cx="1802140" cy="14873"/>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Rounded Corners 38">
              <a:extLst>
                <a:ext uri="{FF2B5EF4-FFF2-40B4-BE49-F238E27FC236}">
                  <a16:creationId xmlns:a16="http://schemas.microsoft.com/office/drawing/2014/main" id="{F90FC97B-045F-8EDD-8CCE-7C9ADBD8E16A}"/>
                </a:ext>
              </a:extLst>
            </p:cNvPr>
            <p:cNvSpPr/>
            <p:nvPr/>
          </p:nvSpPr>
          <p:spPr>
            <a:xfrm>
              <a:off x="8053967" y="1032761"/>
              <a:ext cx="2148863" cy="1213152"/>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Valstybės Duomenų Agentūra</a:t>
              </a:r>
            </a:p>
          </p:txBody>
        </p:sp>
        <p:sp>
          <p:nvSpPr>
            <p:cNvPr id="40" name="Rectangle: Rounded Corners 39">
              <a:extLst>
                <a:ext uri="{FF2B5EF4-FFF2-40B4-BE49-F238E27FC236}">
                  <a16:creationId xmlns:a16="http://schemas.microsoft.com/office/drawing/2014/main" id="{7778E1C7-1433-744F-B279-B9230CBEF80F}"/>
                </a:ext>
              </a:extLst>
            </p:cNvPr>
            <p:cNvSpPr/>
            <p:nvPr/>
          </p:nvSpPr>
          <p:spPr>
            <a:xfrm>
              <a:off x="10029468" y="1449877"/>
              <a:ext cx="837712" cy="682973"/>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err="1">
                  <a:solidFill>
                    <a:schemeClr val="tx1"/>
                  </a:solidFill>
                </a:rPr>
                <a:t>Oficiali</a:t>
              </a:r>
              <a:r>
                <a:rPr lang="en-US" sz="900">
                  <a:solidFill>
                    <a:schemeClr val="tx1"/>
                  </a:solidFill>
                </a:rPr>
                <a:t> turizmo </a:t>
              </a:r>
              <a:r>
                <a:rPr lang="en-US" sz="900" err="1">
                  <a:solidFill>
                    <a:schemeClr val="tx1"/>
                  </a:solidFill>
                </a:rPr>
                <a:t>statistika</a:t>
              </a:r>
              <a:endParaRPr lang="lt-LT" sz="900">
                <a:solidFill>
                  <a:schemeClr val="tx1"/>
                </a:solidFill>
              </a:endParaRPr>
            </a:p>
          </p:txBody>
        </p:sp>
        <p:cxnSp>
          <p:nvCxnSpPr>
            <p:cNvPr id="42" name="Connector: Elbow 41">
              <a:extLst>
                <a:ext uri="{FF2B5EF4-FFF2-40B4-BE49-F238E27FC236}">
                  <a16:creationId xmlns:a16="http://schemas.microsoft.com/office/drawing/2014/main" id="{A7F78A67-F736-A684-1C5F-12E1AED1C540}"/>
                </a:ext>
              </a:extLst>
            </p:cNvPr>
            <p:cNvCxnSpPr>
              <a:cxnSpLocks/>
            </p:cNvCxnSpPr>
            <p:nvPr/>
          </p:nvCxnSpPr>
          <p:spPr>
            <a:xfrm flipV="1">
              <a:off x="6434480" y="3018055"/>
              <a:ext cx="1134596" cy="607558"/>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CAC9590B-9185-373A-45A6-852123EB9DFF}"/>
                </a:ext>
              </a:extLst>
            </p:cNvPr>
            <p:cNvCxnSpPr>
              <a:cxnSpLocks/>
              <a:stCxn id="7" idx="3"/>
              <a:endCxn id="27" idx="1"/>
            </p:cNvCxnSpPr>
            <p:nvPr/>
          </p:nvCxnSpPr>
          <p:spPr>
            <a:xfrm>
              <a:off x="6406603" y="2028816"/>
              <a:ext cx="1199644" cy="98923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67" name="Title 6">
            <a:extLst>
              <a:ext uri="{FF2B5EF4-FFF2-40B4-BE49-F238E27FC236}">
                <a16:creationId xmlns:a16="http://schemas.microsoft.com/office/drawing/2014/main" id="{A55A8614-9B41-1171-D7C7-E96D2ED3C28C}"/>
              </a:ext>
            </a:extLst>
          </p:cNvPr>
          <p:cNvSpPr>
            <a:spLocks noGrp="1"/>
          </p:cNvSpPr>
          <p:nvPr>
            <p:ph type="title"/>
          </p:nvPr>
        </p:nvSpPr>
        <p:spPr>
          <a:xfrm>
            <a:off x="298157" y="419165"/>
            <a:ext cx="8577907" cy="518249"/>
          </a:xfrm>
        </p:spPr>
        <p:txBody>
          <a:bodyPr anchor="t">
            <a:normAutofit fontScale="90000"/>
          </a:bodyPr>
          <a:lstStyle/>
          <a:p>
            <a:r>
              <a:rPr lang="lt-LT" dirty="0"/>
              <a:t>NTIS (nacionalinė turizmo informacinė sistema)</a:t>
            </a:r>
            <a:endParaRPr lang="en-US" dirty="0">
              <a:cs typeface="Arial"/>
            </a:endParaRPr>
          </a:p>
        </p:txBody>
      </p:sp>
      <p:cxnSp>
        <p:nvCxnSpPr>
          <p:cNvPr id="2" name="Straight Arrow Connector 1">
            <a:extLst>
              <a:ext uri="{FF2B5EF4-FFF2-40B4-BE49-F238E27FC236}">
                <a16:creationId xmlns:a16="http://schemas.microsoft.com/office/drawing/2014/main" id="{B6428D41-712E-9325-1115-763B5E903B58}"/>
              </a:ext>
            </a:extLst>
          </p:cNvPr>
          <p:cNvCxnSpPr/>
          <p:nvPr/>
        </p:nvCxnSpPr>
        <p:spPr>
          <a:xfrm flipH="1">
            <a:off x="2354316" y="4345653"/>
            <a:ext cx="693233" cy="37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47895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F4964B4-2C8E-4E57-9506-1ACD5566C786}"/>
              </a:ext>
            </a:extLst>
          </p:cNvPr>
          <p:cNvSpPr>
            <a:spLocks noGrp="1"/>
          </p:cNvSpPr>
          <p:nvPr>
            <p:ph type="ctrTitle"/>
          </p:nvPr>
        </p:nvSpPr>
        <p:spPr>
          <a:xfrm>
            <a:off x="6096000" y="1998600"/>
            <a:ext cx="5999544" cy="1940940"/>
          </a:xfrm>
        </p:spPr>
        <p:txBody>
          <a:bodyPr/>
          <a:lstStyle/>
          <a:p>
            <a:r>
              <a:rPr lang="lt-LT" dirty="0"/>
              <a:t>Rinkodara ir komunikacija B2C</a:t>
            </a:r>
          </a:p>
        </p:txBody>
      </p:sp>
      <p:pic>
        <p:nvPicPr>
          <p:cNvPr id="5" name="Picture Placeholder 4" descr="A hot air balloon flying over a city&#10;&#10;Description automatically generated with medium confidence">
            <a:extLst>
              <a:ext uri="{FF2B5EF4-FFF2-40B4-BE49-F238E27FC236}">
                <a16:creationId xmlns:a16="http://schemas.microsoft.com/office/drawing/2014/main" id="{3902DFEC-E405-11B1-372A-AFD567FDA3B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273" r="17273"/>
          <a:stretch>
            <a:fillRect/>
          </a:stretch>
        </p:blipFill>
        <p:spPr/>
      </p:pic>
    </p:spTree>
    <p:extLst>
      <p:ext uri="{BB962C8B-B14F-4D97-AF65-F5344CB8AC3E}">
        <p14:creationId xmlns:p14="http://schemas.microsoft.com/office/powerpoint/2010/main" val="1180642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A95461F-2A1A-F835-4B26-89B58B83CC57}"/>
              </a:ext>
            </a:extLst>
          </p:cNvPr>
          <p:cNvSpPr>
            <a:spLocks noGrp="1"/>
          </p:cNvSpPr>
          <p:nvPr>
            <p:ph type="title"/>
          </p:nvPr>
        </p:nvSpPr>
        <p:spPr/>
        <p:txBody>
          <a:bodyPr/>
          <a:lstStyle/>
          <a:p>
            <a:r>
              <a:rPr lang="lt-LT">
                <a:cs typeface="Arial"/>
              </a:rPr>
              <a:t>Integruota rinkodaros komunikacija ir PR</a:t>
            </a:r>
          </a:p>
        </p:txBody>
      </p:sp>
      <p:pic>
        <p:nvPicPr>
          <p:cNvPr id="6" name="Paveikslėlis 6">
            <a:extLst>
              <a:ext uri="{FF2B5EF4-FFF2-40B4-BE49-F238E27FC236}">
                <a16:creationId xmlns:a16="http://schemas.microsoft.com/office/drawing/2014/main" id="{B7F73CA2-E815-9307-69E2-F30B67F49CA8}"/>
              </a:ext>
            </a:extLst>
          </p:cNvPr>
          <p:cNvPicPr>
            <a:picLocks noGrp="1" noChangeAspect="1"/>
          </p:cNvPicPr>
          <p:nvPr>
            <p:ph type="pic" sz="quarter" idx="10"/>
          </p:nvPr>
        </p:nvPicPr>
        <p:blipFill rotWithShape="1">
          <a:blip r:embed="rId3"/>
          <a:srcRect l="20664" r="20664"/>
          <a:stretch/>
        </p:blipFill>
        <p:spPr/>
      </p:pic>
      <p:sp>
        <p:nvSpPr>
          <p:cNvPr id="4" name="Teksto vietos rezervavimo ženklas 3">
            <a:extLst>
              <a:ext uri="{FF2B5EF4-FFF2-40B4-BE49-F238E27FC236}">
                <a16:creationId xmlns:a16="http://schemas.microsoft.com/office/drawing/2014/main" id="{8533C58D-5B0A-A50A-C3ED-62450104E35F}"/>
              </a:ext>
            </a:extLst>
          </p:cNvPr>
          <p:cNvSpPr>
            <a:spLocks noGrp="1"/>
          </p:cNvSpPr>
          <p:nvPr>
            <p:ph type="body" sz="quarter" idx="17"/>
          </p:nvPr>
        </p:nvSpPr>
        <p:spPr/>
        <p:txBody>
          <a:bodyPr/>
          <a:lstStyle/>
          <a:p>
            <a:endParaRPr lang="lt-LT"/>
          </a:p>
        </p:txBody>
      </p:sp>
      <p:sp>
        <p:nvSpPr>
          <p:cNvPr id="5" name="Turinio vietos rezervavimo ženklas 4">
            <a:extLst>
              <a:ext uri="{FF2B5EF4-FFF2-40B4-BE49-F238E27FC236}">
                <a16:creationId xmlns:a16="http://schemas.microsoft.com/office/drawing/2014/main" id="{75094D0C-9678-B154-D30C-75668DF2361B}"/>
              </a:ext>
            </a:extLst>
          </p:cNvPr>
          <p:cNvSpPr>
            <a:spLocks noGrp="1"/>
          </p:cNvSpPr>
          <p:nvPr>
            <p:ph idx="25"/>
          </p:nvPr>
        </p:nvSpPr>
        <p:spPr/>
        <p:txBody>
          <a:bodyPr vert="horz" lIns="0" tIns="0" rIns="0" bIns="0" rtlCol="0" anchor="t">
            <a:normAutofit/>
          </a:bodyPr>
          <a:lstStyle/>
          <a:p>
            <a:pPr marL="285750" indent="-285750">
              <a:buFont typeface="Arial" panose="05000000000000000000" pitchFamily="2" charset="2"/>
              <a:buChar char="•"/>
            </a:pPr>
            <a:r>
              <a:rPr lang="lt-LT" dirty="0">
                <a:cs typeface="Arial"/>
              </a:rPr>
              <a:t>Nuolatinė komunikacija prioritetinėse rinkose.</a:t>
            </a:r>
            <a:endParaRPr lang="lt-LT" dirty="0"/>
          </a:p>
          <a:p>
            <a:pPr marL="285750" indent="-285750">
              <a:buFont typeface="Arial" panose="05000000000000000000" pitchFamily="2" charset="2"/>
              <a:buChar char="•"/>
            </a:pPr>
            <a:r>
              <a:rPr lang="lt-LT" dirty="0">
                <a:cs typeface="Arial"/>
              </a:rPr>
              <a:t>Ketvirtinė komunikacija mažesnio intensyvumo rinkose.</a:t>
            </a:r>
          </a:p>
          <a:p>
            <a:pPr marL="285750" indent="-285750">
              <a:buFont typeface="Arial" panose="05000000000000000000" pitchFamily="2" charset="2"/>
              <a:buChar char="•"/>
            </a:pPr>
            <a:r>
              <a:rPr lang="lt-LT" dirty="0">
                <a:cs typeface="Arial"/>
              </a:rPr>
              <a:t>Pasitelkiame vietinius partnerius šalyse.</a:t>
            </a:r>
          </a:p>
          <a:p>
            <a:pPr marL="285750" indent="-285750">
              <a:buFont typeface="Arial" panose="05000000000000000000" pitchFamily="2" charset="2"/>
              <a:buChar char="•"/>
            </a:pPr>
            <a:r>
              <a:rPr lang="lt-LT" dirty="0">
                <a:cs typeface="Arial"/>
              </a:rPr>
              <a:t>Nuolatiniai SEO straipsniai – geriname Lietuvos pozicijas paieškų sistemose.</a:t>
            </a:r>
          </a:p>
          <a:p>
            <a:pPr marL="285750" indent="-285750">
              <a:buFont typeface="Arial" panose="05000000000000000000" pitchFamily="2" charset="2"/>
              <a:buChar char="•"/>
            </a:pPr>
            <a:r>
              <a:rPr lang="lt-LT" dirty="0">
                <a:cs typeface="Arial"/>
              </a:rPr>
              <a:t>Tarptautiniai turinio projektai.</a:t>
            </a:r>
          </a:p>
          <a:p>
            <a:pPr marL="285750" indent="-285750">
              <a:buFont typeface="Arial" panose="05000000000000000000" pitchFamily="2" charset="2"/>
              <a:buChar char="•"/>
            </a:pPr>
            <a:endParaRPr lang="lt-LT" dirty="0">
              <a:cs typeface="Arial"/>
            </a:endParaRPr>
          </a:p>
          <a:p>
            <a:endParaRPr lang="lt-LT" dirty="0">
              <a:cs typeface="Arial"/>
            </a:endParaRPr>
          </a:p>
        </p:txBody>
      </p:sp>
    </p:spTree>
    <p:extLst>
      <p:ext uri="{BB962C8B-B14F-4D97-AF65-F5344CB8AC3E}">
        <p14:creationId xmlns:p14="http://schemas.microsoft.com/office/powerpoint/2010/main" val="40932592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Pavadinimas 4">
            <a:extLst>
              <a:ext uri="{FF2B5EF4-FFF2-40B4-BE49-F238E27FC236}">
                <a16:creationId xmlns:a16="http://schemas.microsoft.com/office/drawing/2014/main" id="{BBC96483-87CF-CA15-E41C-1446EF96E7AE}"/>
              </a:ext>
            </a:extLst>
          </p:cNvPr>
          <p:cNvSpPr>
            <a:spLocks noGrp="1"/>
          </p:cNvSpPr>
          <p:nvPr>
            <p:ph type="title"/>
          </p:nvPr>
        </p:nvSpPr>
        <p:spPr>
          <a:xfrm>
            <a:off x="473886" y="483074"/>
            <a:ext cx="9691194" cy="474869"/>
          </a:xfrm>
        </p:spPr>
        <p:txBody>
          <a:bodyPr/>
          <a:lstStyle/>
          <a:p>
            <a:r>
              <a:rPr lang="lt-LT" dirty="0"/>
              <a:t>Bendras rinkodaros veiklų planas 2023 m.</a:t>
            </a:r>
          </a:p>
        </p:txBody>
      </p:sp>
      <p:graphicFrame>
        <p:nvGraphicFramePr>
          <p:cNvPr id="9" name="Lentelė 9">
            <a:extLst>
              <a:ext uri="{FF2B5EF4-FFF2-40B4-BE49-F238E27FC236}">
                <a16:creationId xmlns:a16="http://schemas.microsoft.com/office/drawing/2014/main" id="{ACF2B5F6-1DF3-0D13-B412-DD86E3C8F029}"/>
              </a:ext>
            </a:extLst>
          </p:cNvPr>
          <p:cNvGraphicFramePr>
            <a:graphicFrameLocks noGrp="1"/>
          </p:cNvGraphicFramePr>
          <p:nvPr>
            <p:ph idx="1"/>
            <p:extLst>
              <p:ext uri="{D42A27DB-BD31-4B8C-83A1-F6EECF244321}">
                <p14:modId xmlns:p14="http://schemas.microsoft.com/office/powerpoint/2010/main" val="199873981"/>
              </p:ext>
            </p:extLst>
          </p:nvPr>
        </p:nvGraphicFramePr>
        <p:xfrm>
          <a:off x="174310" y="1247765"/>
          <a:ext cx="11530341" cy="5216178"/>
        </p:xfrm>
        <a:graphic>
          <a:graphicData uri="http://schemas.openxmlformats.org/drawingml/2006/table">
            <a:tbl>
              <a:tblPr firstRow="1" bandRow="1">
                <a:tableStyleId>{5C22544A-7EE6-4342-B048-85BDC9FD1C3A}</a:tableStyleId>
              </a:tblPr>
              <a:tblGrid>
                <a:gridCol w="4949891">
                  <a:extLst>
                    <a:ext uri="{9D8B030D-6E8A-4147-A177-3AD203B41FA5}">
                      <a16:colId xmlns:a16="http://schemas.microsoft.com/office/drawing/2014/main" val="2936295280"/>
                    </a:ext>
                  </a:extLst>
                </a:gridCol>
                <a:gridCol w="294880">
                  <a:extLst>
                    <a:ext uri="{9D8B030D-6E8A-4147-A177-3AD203B41FA5}">
                      <a16:colId xmlns:a16="http://schemas.microsoft.com/office/drawing/2014/main" val="2687694311"/>
                    </a:ext>
                  </a:extLst>
                </a:gridCol>
                <a:gridCol w="323379">
                  <a:extLst>
                    <a:ext uri="{9D8B030D-6E8A-4147-A177-3AD203B41FA5}">
                      <a16:colId xmlns:a16="http://schemas.microsoft.com/office/drawing/2014/main" val="2251387808"/>
                    </a:ext>
                  </a:extLst>
                </a:gridCol>
                <a:gridCol w="650798">
                  <a:extLst>
                    <a:ext uri="{9D8B030D-6E8A-4147-A177-3AD203B41FA5}">
                      <a16:colId xmlns:a16="http://schemas.microsoft.com/office/drawing/2014/main" val="3719773993"/>
                    </a:ext>
                  </a:extLst>
                </a:gridCol>
                <a:gridCol w="573535">
                  <a:extLst>
                    <a:ext uri="{9D8B030D-6E8A-4147-A177-3AD203B41FA5}">
                      <a16:colId xmlns:a16="http://schemas.microsoft.com/office/drawing/2014/main" val="1561342089"/>
                    </a:ext>
                  </a:extLst>
                </a:gridCol>
                <a:gridCol w="615748">
                  <a:extLst>
                    <a:ext uri="{9D8B030D-6E8A-4147-A177-3AD203B41FA5}">
                      <a16:colId xmlns:a16="http://schemas.microsoft.com/office/drawing/2014/main" val="11073835"/>
                    </a:ext>
                  </a:extLst>
                </a:gridCol>
                <a:gridCol w="568123">
                  <a:extLst>
                    <a:ext uri="{9D8B030D-6E8A-4147-A177-3AD203B41FA5}">
                      <a16:colId xmlns:a16="http://schemas.microsoft.com/office/drawing/2014/main" val="556789373"/>
                    </a:ext>
                  </a:extLst>
                </a:gridCol>
                <a:gridCol w="598537">
                  <a:extLst>
                    <a:ext uri="{9D8B030D-6E8A-4147-A177-3AD203B41FA5}">
                      <a16:colId xmlns:a16="http://schemas.microsoft.com/office/drawing/2014/main" val="3151976464"/>
                    </a:ext>
                  </a:extLst>
                </a:gridCol>
                <a:gridCol w="627669">
                  <a:extLst>
                    <a:ext uri="{9D8B030D-6E8A-4147-A177-3AD203B41FA5}">
                      <a16:colId xmlns:a16="http://schemas.microsoft.com/office/drawing/2014/main" val="2807837282"/>
                    </a:ext>
                  </a:extLst>
                </a:gridCol>
                <a:gridCol w="642937">
                  <a:extLst>
                    <a:ext uri="{9D8B030D-6E8A-4147-A177-3AD203B41FA5}">
                      <a16:colId xmlns:a16="http://schemas.microsoft.com/office/drawing/2014/main" val="4050835852"/>
                    </a:ext>
                  </a:extLst>
                </a:gridCol>
                <a:gridCol w="490478">
                  <a:extLst>
                    <a:ext uri="{9D8B030D-6E8A-4147-A177-3AD203B41FA5}">
                      <a16:colId xmlns:a16="http://schemas.microsoft.com/office/drawing/2014/main" val="1563807007"/>
                    </a:ext>
                  </a:extLst>
                </a:gridCol>
                <a:gridCol w="596986">
                  <a:extLst>
                    <a:ext uri="{9D8B030D-6E8A-4147-A177-3AD203B41FA5}">
                      <a16:colId xmlns:a16="http://schemas.microsoft.com/office/drawing/2014/main" val="1417727790"/>
                    </a:ext>
                  </a:extLst>
                </a:gridCol>
                <a:gridCol w="597380">
                  <a:extLst>
                    <a:ext uri="{9D8B030D-6E8A-4147-A177-3AD203B41FA5}">
                      <a16:colId xmlns:a16="http://schemas.microsoft.com/office/drawing/2014/main" val="2759792159"/>
                    </a:ext>
                  </a:extLst>
                </a:gridCol>
              </a:tblGrid>
              <a:tr h="439368">
                <a:tc>
                  <a:txBody>
                    <a:bodyPr/>
                    <a:lstStyle/>
                    <a:p>
                      <a:r>
                        <a:rPr lang="lt-LT" sz="1600"/>
                        <a:t>VEIKLA / mėnesiai</a:t>
                      </a:r>
                    </a:p>
                  </a:txBody>
                  <a:tcPr/>
                </a:tc>
                <a:tc>
                  <a:txBody>
                    <a:bodyPr/>
                    <a:lstStyle/>
                    <a:p>
                      <a:pPr algn="ctr"/>
                      <a:r>
                        <a:rPr lang="en-US"/>
                        <a:t>1</a:t>
                      </a:r>
                      <a:endParaRPr lang="lt-LT"/>
                    </a:p>
                  </a:txBody>
                  <a:tcPr/>
                </a:tc>
                <a:tc>
                  <a:txBody>
                    <a:bodyPr/>
                    <a:lstStyle/>
                    <a:p>
                      <a:pPr algn="ctr"/>
                      <a:r>
                        <a:rPr lang="en-US"/>
                        <a:t>2</a:t>
                      </a:r>
                      <a:endParaRPr lang="lt-LT"/>
                    </a:p>
                  </a:txBody>
                  <a:tcPr/>
                </a:tc>
                <a:tc>
                  <a:txBody>
                    <a:bodyPr/>
                    <a:lstStyle/>
                    <a:p>
                      <a:pPr algn="ctr"/>
                      <a:r>
                        <a:rPr lang="en-US"/>
                        <a:t>3</a:t>
                      </a:r>
                      <a:endParaRPr lang="lt-LT"/>
                    </a:p>
                  </a:txBody>
                  <a:tcPr/>
                </a:tc>
                <a:tc>
                  <a:txBody>
                    <a:bodyPr/>
                    <a:lstStyle/>
                    <a:p>
                      <a:pPr algn="ctr"/>
                      <a:r>
                        <a:rPr lang="en-US"/>
                        <a:t>4</a:t>
                      </a:r>
                      <a:endParaRPr lang="lt-LT"/>
                    </a:p>
                  </a:txBody>
                  <a:tcPr/>
                </a:tc>
                <a:tc>
                  <a:txBody>
                    <a:bodyPr/>
                    <a:lstStyle/>
                    <a:p>
                      <a:pPr algn="ctr"/>
                      <a:r>
                        <a:rPr lang="en-US"/>
                        <a:t>5</a:t>
                      </a:r>
                      <a:endParaRPr lang="lt-LT"/>
                    </a:p>
                  </a:txBody>
                  <a:tcPr/>
                </a:tc>
                <a:tc>
                  <a:txBody>
                    <a:bodyPr/>
                    <a:lstStyle/>
                    <a:p>
                      <a:pPr algn="ctr"/>
                      <a:r>
                        <a:rPr lang="en-US"/>
                        <a:t>6</a:t>
                      </a:r>
                      <a:endParaRPr lang="lt-LT"/>
                    </a:p>
                  </a:txBody>
                  <a:tcPr/>
                </a:tc>
                <a:tc>
                  <a:txBody>
                    <a:bodyPr/>
                    <a:lstStyle/>
                    <a:p>
                      <a:pPr algn="ctr"/>
                      <a:r>
                        <a:rPr lang="en-US"/>
                        <a:t>7</a:t>
                      </a:r>
                      <a:endParaRPr lang="lt-LT"/>
                    </a:p>
                  </a:txBody>
                  <a:tcPr/>
                </a:tc>
                <a:tc>
                  <a:txBody>
                    <a:bodyPr/>
                    <a:lstStyle/>
                    <a:p>
                      <a:pPr algn="ctr"/>
                      <a:r>
                        <a:rPr lang="en-US"/>
                        <a:t>8</a:t>
                      </a:r>
                      <a:endParaRPr lang="lt-LT"/>
                    </a:p>
                  </a:txBody>
                  <a:tcPr/>
                </a:tc>
                <a:tc>
                  <a:txBody>
                    <a:bodyPr/>
                    <a:lstStyle/>
                    <a:p>
                      <a:pPr algn="ctr"/>
                      <a:r>
                        <a:rPr lang="en-US"/>
                        <a:t>9</a:t>
                      </a:r>
                      <a:endParaRPr lang="lt-LT"/>
                    </a:p>
                  </a:txBody>
                  <a:tcPr/>
                </a:tc>
                <a:tc>
                  <a:txBody>
                    <a:bodyPr/>
                    <a:lstStyle/>
                    <a:p>
                      <a:pPr algn="ctr"/>
                      <a:r>
                        <a:rPr lang="en-US"/>
                        <a:t>10</a:t>
                      </a:r>
                      <a:endParaRPr lang="lt-LT"/>
                    </a:p>
                  </a:txBody>
                  <a:tcPr/>
                </a:tc>
                <a:tc>
                  <a:txBody>
                    <a:bodyPr/>
                    <a:lstStyle/>
                    <a:p>
                      <a:pPr algn="ctr"/>
                      <a:r>
                        <a:rPr lang="en-US"/>
                        <a:t>11</a:t>
                      </a:r>
                      <a:endParaRPr lang="lt-LT"/>
                    </a:p>
                  </a:txBody>
                  <a:tcPr/>
                </a:tc>
                <a:tc>
                  <a:txBody>
                    <a:bodyPr/>
                    <a:lstStyle/>
                    <a:p>
                      <a:pPr algn="ctr"/>
                      <a:r>
                        <a:rPr lang="en-US"/>
                        <a:t>12</a:t>
                      </a:r>
                      <a:endParaRPr lang="lt-LT"/>
                    </a:p>
                  </a:txBody>
                  <a:tcPr/>
                </a:tc>
                <a:extLst>
                  <a:ext uri="{0D108BD9-81ED-4DB2-BD59-A6C34878D82A}">
                    <a16:rowId xmlns:a16="http://schemas.microsoft.com/office/drawing/2014/main" val="2108011986"/>
                  </a:ext>
                </a:extLst>
              </a:tr>
              <a:tr h="458065">
                <a:tc>
                  <a:txBody>
                    <a:bodyPr/>
                    <a:lstStyle/>
                    <a:p>
                      <a:r>
                        <a:rPr lang="lt-LT" sz="1200" b="0" err="1"/>
                        <a:t>Įvaizdinė</a:t>
                      </a:r>
                      <a:r>
                        <a:rPr lang="lt-LT" sz="1200" b="0"/>
                        <a:t> pavasario kampanija</a:t>
                      </a:r>
                      <a:r>
                        <a:rPr lang="lt-LT" sz="1200" b="1">
                          <a:solidFill>
                            <a:schemeClr val="tx2"/>
                          </a:solidFill>
                        </a:rPr>
                        <a:t> PL, DE, IL,UK</a:t>
                      </a:r>
                      <a:r>
                        <a:rPr lang="lt-LT" sz="1200" b="0"/>
                        <a:t> (</a:t>
                      </a:r>
                      <a:r>
                        <a:rPr lang="lt-LT" sz="1200" b="0" i="0" u="none" strike="noStrike" noProof="0">
                          <a:latin typeface="Arial"/>
                        </a:rPr>
                        <a:t>OHH, PR, Google, </a:t>
                      </a:r>
                      <a:r>
                        <a:rPr lang="lt-LT" sz="1200" b="0" i="0" u="none" strike="noStrike" noProof="0" err="1">
                          <a:latin typeface="Arial"/>
                        </a:rPr>
                        <a:t>Amadeus</a:t>
                      </a:r>
                      <a:r>
                        <a:rPr lang="lt-LT" sz="1200" b="0" i="0" u="none" strike="noStrike" noProof="0">
                          <a:latin typeface="Arial"/>
                        </a:rPr>
                        <a:t>).</a:t>
                      </a:r>
                      <a:endParaRPr lang="lt-LT" sz="1200" b="0"/>
                    </a:p>
                  </a:txBody>
                  <a:tcPr/>
                </a:tc>
                <a:tc>
                  <a:txBody>
                    <a:bodyPr/>
                    <a:lstStyle/>
                    <a:p>
                      <a:pPr marL="0" algn="ctr" defTabSz="914400" rtl="0" eaLnBrk="1" latinLnBrk="0" hangingPunct="1"/>
                      <a:endParaRPr lang="en-US" sz="900"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kern="1200">
                        <a:solidFill>
                          <a:schemeClr val="bg1"/>
                        </a:solidFill>
                        <a:latin typeface="+mn-lt"/>
                        <a:ea typeface="+mn-ea"/>
                        <a:cs typeface="+mn-cs"/>
                      </a:endParaRPr>
                    </a:p>
                  </a:txBody>
                  <a:tcPr>
                    <a:solidFill>
                      <a:srgbClr val="DBF1E9"/>
                    </a:solidFill>
                  </a:tcPr>
                </a:tc>
                <a:tc gridSpan="4">
                  <a:txBody>
                    <a:bodyPr/>
                    <a:lstStyle/>
                    <a:p>
                      <a:pPr marL="0" lvl="0" algn="ctr">
                        <a:buNone/>
                      </a:pPr>
                      <a:r>
                        <a:rPr lang="lt-LT" sz="1000" b="1" i="0" u="none" strike="noStrike" kern="1200" noProof="0">
                          <a:solidFill>
                            <a:schemeClr val="bg2"/>
                          </a:solidFill>
                        </a:rPr>
                        <a:t>PL, DE, IL, UK</a:t>
                      </a:r>
                      <a:endParaRPr lang="lt-LT" sz="1000" b="1" dirty="0">
                        <a:solidFill>
                          <a:schemeClr val="bg2"/>
                        </a:solidFill>
                      </a:endParaRPr>
                    </a:p>
                  </a:txBody>
                  <a:tcPr anchor="ctr">
                    <a:solidFill>
                      <a:schemeClr val="tx2"/>
                    </a:solidFill>
                  </a:tcPr>
                </a:tc>
                <a:tc hMerge="1">
                  <a:txBody>
                    <a:bodyPr/>
                    <a:lstStyle/>
                    <a:p>
                      <a:pPr defTabSz="914400"/>
                      <a:endParaRPr lang="lt-LT"/>
                    </a:p>
                  </a:txBody>
                  <a:tcPr>
                    <a:solidFill>
                      <a:schemeClr val="tx2"/>
                    </a:solidFill>
                  </a:tcPr>
                </a:tc>
                <a:tc hMerge="1">
                  <a:txBody>
                    <a:bodyPr/>
                    <a:lstStyle/>
                    <a:p>
                      <a:pPr defTabSz="914400"/>
                      <a:endParaRPr lang="lt-LT"/>
                    </a:p>
                  </a:txBody>
                  <a:tcPr>
                    <a:solidFill>
                      <a:schemeClr val="tx2"/>
                    </a:solidFill>
                  </a:tcPr>
                </a:tc>
                <a:tc hMerge="1">
                  <a:txBody>
                    <a:bodyPr/>
                    <a:lstStyle/>
                    <a:p>
                      <a:pPr defTabSz="914400"/>
                      <a:endParaRPr lang="lt-LT"/>
                    </a:p>
                  </a:txBody>
                  <a:tcPr>
                    <a:solidFill>
                      <a:schemeClr val="tx2"/>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extLst>
                  <a:ext uri="{0D108BD9-81ED-4DB2-BD59-A6C34878D82A}">
                    <a16:rowId xmlns:a16="http://schemas.microsoft.com/office/drawing/2014/main" val="2860217522"/>
                  </a:ext>
                </a:extLst>
              </a:tr>
              <a:tr h="317840">
                <a:tc>
                  <a:txBody>
                    <a:bodyPr/>
                    <a:lstStyle/>
                    <a:p>
                      <a:r>
                        <a:rPr lang="lt-LT" sz="1200" err="1"/>
                        <a:t>Įvaizdinė</a:t>
                      </a:r>
                      <a:r>
                        <a:rPr lang="lt-LT" sz="1200"/>
                        <a:t> pavasario kampanija </a:t>
                      </a:r>
                      <a:r>
                        <a:rPr lang="lt-LT" sz="1200" err="1"/>
                        <a:t>Amadeus</a:t>
                      </a:r>
                      <a:r>
                        <a:rPr lang="lt-LT" sz="1200"/>
                        <a:t> </a:t>
                      </a:r>
                      <a:r>
                        <a:rPr lang="lt-LT" sz="1200" b="1">
                          <a:solidFill>
                            <a:schemeClr val="tx2"/>
                          </a:solidFill>
                        </a:rPr>
                        <a:t>IT, FR, ESP.</a:t>
                      </a:r>
                    </a:p>
                  </a:txBody>
                  <a:tcPr/>
                </a:tc>
                <a:tc>
                  <a:txBody>
                    <a:bodyPr/>
                    <a:lstStyle/>
                    <a:p>
                      <a:pPr marL="0" algn="ctr" defTabSz="914400" rtl="0" eaLnBrk="1" latinLnBrk="0" hangingPunct="1"/>
                      <a:endParaRPr lang="lt-LT" sz="900"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gridSpan="2">
                  <a:txBody>
                    <a:bodyPr/>
                    <a:lstStyle/>
                    <a:p>
                      <a:pPr marL="0" lvl="0" algn="ctr">
                        <a:buNone/>
                      </a:pPr>
                      <a:r>
                        <a:rPr lang="lt-LT" sz="900" b="1" i="0" u="none" strike="noStrike" kern="1200" noProof="0">
                          <a:solidFill>
                            <a:schemeClr val="bg2"/>
                          </a:solidFill>
                        </a:rPr>
                        <a:t> </a:t>
                      </a:r>
                      <a:r>
                        <a:rPr lang="lt-LT" sz="1000" b="1" i="0" u="none" strike="noStrike" kern="1200" noProof="0">
                          <a:solidFill>
                            <a:schemeClr val="bg2"/>
                          </a:solidFill>
                        </a:rPr>
                        <a:t>IT, FR, ESP</a:t>
                      </a:r>
                      <a:endParaRPr lang="lt-LT" sz="1000" b="1">
                        <a:solidFill>
                          <a:schemeClr val="bg2"/>
                        </a:solidFill>
                      </a:endParaRPr>
                    </a:p>
                  </a:txBody>
                  <a:tcPr anchor="ctr">
                    <a:solidFill>
                      <a:schemeClr val="tx2"/>
                    </a:solidFill>
                  </a:tcPr>
                </a:tc>
                <a:tc hMerge="1">
                  <a:txBody>
                    <a:bodyPr/>
                    <a:lstStyle/>
                    <a:p>
                      <a:pPr defTabSz="914400"/>
                      <a:endParaRPr lang="lt-LT"/>
                    </a:p>
                  </a:txBody>
                  <a:tcPr>
                    <a:solidFill>
                      <a:schemeClr val="tx2"/>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extLst>
                  <a:ext uri="{0D108BD9-81ED-4DB2-BD59-A6C34878D82A}">
                    <a16:rowId xmlns:a16="http://schemas.microsoft.com/office/drawing/2014/main" val="2641108696"/>
                  </a:ext>
                </a:extLst>
              </a:tr>
              <a:tr h="364581">
                <a:tc>
                  <a:txBody>
                    <a:bodyPr/>
                    <a:lstStyle/>
                    <a:p>
                      <a:r>
                        <a:rPr lang="lt-LT" sz="1200"/>
                        <a:t>Srauto skatinimo + socialinių tinklų kampanija </a:t>
                      </a:r>
                      <a:r>
                        <a:rPr lang="lt-LT" sz="1200" b="1">
                          <a:solidFill>
                            <a:schemeClr val="tx2"/>
                          </a:solidFill>
                        </a:rPr>
                        <a:t>BE, NL,FI.</a:t>
                      </a:r>
                    </a:p>
                  </a:txBody>
                  <a:tcPr/>
                </a:tc>
                <a:tc>
                  <a:txBody>
                    <a:bodyPr/>
                    <a:lstStyle/>
                    <a:p>
                      <a:pPr marL="0" algn="ctr" defTabSz="914400" rtl="0" eaLnBrk="1" latinLnBrk="0" hangingPunct="1"/>
                      <a:endParaRPr lang="lt-LT" sz="900"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rtl="0" eaLnBrk="1" latinLnBrk="0" hangingPunct="1"/>
                      <a:r>
                        <a:rPr lang="lt-LT" sz="900" b="1" kern="1200">
                          <a:solidFill>
                            <a:schemeClr val="bg1"/>
                          </a:solidFill>
                          <a:latin typeface="+mn-lt"/>
                          <a:ea typeface="+mn-ea"/>
                          <a:cs typeface="+mn-cs"/>
                        </a:rPr>
                        <a:t>BE, NL, FI</a:t>
                      </a:r>
                    </a:p>
                  </a:txBody>
                  <a:tcPr anchor="ctr">
                    <a:solidFill>
                      <a:schemeClr val="tx2"/>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extLst>
                  <a:ext uri="{0D108BD9-81ED-4DB2-BD59-A6C34878D82A}">
                    <a16:rowId xmlns:a16="http://schemas.microsoft.com/office/drawing/2014/main" val="3636644147"/>
                  </a:ext>
                </a:extLst>
              </a:tr>
              <a:tr h="317840">
                <a:tc>
                  <a:txBody>
                    <a:bodyPr/>
                    <a:lstStyle/>
                    <a:p>
                      <a:pPr marL="0" marR="0" lvl="0" indent="0" algn="l" rtl="0" eaLnBrk="1" fontAlgn="auto" latinLnBrk="0" hangingPunct="1">
                        <a:lnSpc>
                          <a:spcPct val="100000"/>
                        </a:lnSpc>
                        <a:spcBef>
                          <a:spcPts val="0"/>
                        </a:spcBef>
                        <a:spcAft>
                          <a:spcPts val="0"/>
                        </a:spcAft>
                        <a:buClrTx/>
                        <a:buSzTx/>
                        <a:buFontTx/>
                        <a:buNone/>
                      </a:pPr>
                      <a:r>
                        <a:rPr lang="lt-LT" sz="1200"/>
                        <a:t>Kaimyninių rinkų </a:t>
                      </a:r>
                      <a:r>
                        <a:rPr lang="lt-LT" sz="1200" err="1"/>
                        <a:t>kampnija</a:t>
                      </a:r>
                      <a:r>
                        <a:rPr lang="lt-LT" sz="1200"/>
                        <a:t> </a:t>
                      </a:r>
                      <a:r>
                        <a:rPr lang="lt-LT" sz="1200" b="1">
                          <a:solidFill>
                            <a:schemeClr val="tx2"/>
                          </a:solidFill>
                        </a:rPr>
                        <a:t>EE, LV.</a:t>
                      </a:r>
                    </a:p>
                  </a:txBody>
                  <a:tcPr/>
                </a:tc>
                <a:tc>
                  <a:txBody>
                    <a:bodyPr/>
                    <a:lstStyle/>
                    <a:p>
                      <a:pPr marL="0" algn="ctr" defTabSz="914400" rtl="0" eaLnBrk="1" latinLnBrk="0" hangingPunct="1"/>
                      <a:endParaRPr lang="lt-LT" sz="900" kern="1200" dirty="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dirty="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dirty="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gridSpan="2">
                  <a:txBody>
                    <a:bodyPr/>
                    <a:lstStyle/>
                    <a:p>
                      <a:pPr marL="0" algn="ctr" rtl="0" eaLnBrk="1" latinLnBrk="0" hangingPunct="1"/>
                      <a:r>
                        <a:rPr lang="lt-LT" sz="900" b="1" kern="1200">
                          <a:solidFill>
                            <a:schemeClr val="bg1"/>
                          </a:solidFill>
                          <a:latin typeface="+mn-lt"/>
                          <a:ea typeface="+mn-ea"/>
                          <a:cs typeface="+mn-cs"/>
                        </a:rPr>
                        <a:t>EE, LV</a:t>
                      </a:r>
                    </a:p>
                  </a:txBody>
                  <a:tcPr anchor="ctr">
                    <a:solidFill>
                      <a:schemeClr val="tx2"/>
                    </a:solidFill>
                  </a:tcPr>
                </a:tc>
                <a:tc hMerge="1">
                  <a:txBody>
                    <a:bodyPr/>
                    <a:lstStyle/>
                    <a:p>
                      <a:pPr defTabSz="914400"/>
                      <a:endParaRPr lang="lt-LT"/>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extLst>
                  <a:ext uri="{0D108BD9-81ED-4DB2-BD59-A6C34878D82A}">
                    <a16:rowId xmlns:a16="http://schemas.microsoft.com/office/drawing/2014/main" val="118758274"/>
                  </a:ext>
                </a:extLst>
              </a:tr>
              <a:tr h="635681">
                <a:tc>
                  <a:txBody>
                    <a:bodyPr/>
                    <a:lstStyle/>
                    <a:p>
                      <a:pPr marL="0" marR="0" lvl="0" indent="0" algn="l">
                        <a:lnSpc>
                          <a:spcPct val="100000"/>
                        </a:lnSpc>
                        <a:spcBef>
                          <a:spcPts val="0"/>
                        </a:spcBef>
                        <a:spcAft>
                          <a:spcPts val="0"/>
                        </a:spcAft>
                        <a:buClr>
                          <a:srgbClr val="000000"/>
                        </a:buClr>
                        <a:buNone/>
                      </a:pPr>
                      <a:r>
                        <a:rPr lang="lt-LT" sz="1200" b="1" i="0" u="none" strike="noStrike" noProof="0" err="1">
                          <a:solidFill>
                            <a:schemeClr val="tx2"/>
                          </a:solidFill>
                          <a:latin typeface="Arial"/>
                        </a:rPr>
                        <a:t>Įvaizdinis</a:t>
                      </a:r>
                      <a:r>
                        <a:rPr lang="lt-LT" sz="1200" b="1" i="0" u="none" strike="noStrike" noProof="0">
                          <a:solidFill>
                            <a:schemeClr val="tx2"/>
                          </a:solidFill>
                          <a:latin typeface="Arial"/>
                        </a:rPr>
                        <a:t> BBC projektas: </a:t>
                      </a:r>
                      <a:r>
                        <a:rPr lang="lt-LT" sz="1200" b="0" i="0" u="none" strike="noStrike" noProof="0">
                          <a:latin typeface="Arial"/>
                        </a:rPr>
                        <a:t>TV reklama </a:t>
                      </a:r>
                      <a:r>
                        <a:rPr lang="en-US" sz="1200" b="0" i="0" u="none" strike="noStrike" noProof="0">
                          <a:latin typeface="Arial"/>
                        </a:rPr>
                        <a:t>BBC WORLD NEWS TV </a:t>
                      </a:r>
                      <a:r>
                        <a:rPr lang="lt-LT" sz="1200" b="0" i="0" u="none" strike="noStrike" noProof="0">
                          <a:latin typeface="Arial"/>
                        </a:rPr>
                        <a:t>5.2</a:t>
                      </a:r>
                      <a:r>
                        <a:rPr lang="en-US" sz="1200" b="0" i="0" u="none" strike="noStrike" noProof="0">
                          <a:latin typeface="Arial"/>
                        </a:rPr>
                        <a:t> mil</a:t>
                      </a:r>
                      <a:r>
                        <a:rPr lang="lt-LT" sz="1200" b="0" i="0" u="none" strike="noStrike" noProof="0" err="1">
                          <a:latin typeface="Arial"/>
                        </a:rPr>
                        <a:t>ijonai</a:t>
                      </a:r>
                      <a:r>
                        <a:rPr lang="lt-LT" sz="1200" b="0" i="0" u="none" strike="noStrike" noProof="0">
                          <a:latin typeface="Arial"/>
                        </a:rPr>
                        <a:t> reklamos parodymų visame pasaulyje, Polapis ir skirtingi turinio vienetą atitinkama tema </a:t>
                      </a:r>
                      <a:r>
                        <a:rPr lang="lt-LT" sz="1200" b="1" i="0" u="none" strike="noStrike" noProof="0">
                          <a:solidFill>
                            <a:schemeClr val="tx2"/>
                          </a:solidFill>
                          <a:latin typeface="Arial"/>
                        </a:rPr>
                        <a:t>(bendrai visiems)</a:t>
                      </a:r>
                      <a:r>
                        <a:rPr lang="lt-LT" sz="1200" b="0" i="0" u="none" strike="noStrike" noProof="0">
                          <a:latin typeface="Arial"/>
                        </a:rPr>
                        <a:t>.</a:t>
                      </a:r>
                      <a:endParaRPr lang="en-US" sz="1200" b="0" i="0" u="none" strike="noStrike" noProof="0">
                        <a:latin typeface="Arial"/>
                      </a:endParaRPr>
                    </a:p>
                  </a:txBody>
                  <a:tcPr/>
                </a:tc>
                <a:tc>
                  <a:txBody>
                    <a:bodyPr/>
                    <a:lstStyle/>
                    <a:p>
                      <a:pPr marL="0" algn="ctr" defTabSz="914400" rtl="0" eaLnBrk="1" latinLnBrk="0" hangingPunct="1"/>
                      <a:endParaRPr lang="lt-LT" sz="900"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gridSpan="3">
                  <a:txBody>
                    <a:bodyPr/>
                    <a:lstStyle/>
                    <a:p>
                      <a:pPr marL="0" algn="ctr" rtl="0" eaLnBrk="1" latinLnBrk="0" hangingPunct="1"/>
                      <a:r>
                        <a:rPr lang="lt-LT" sz="900" b="1" kern="1200">
                          <a:solidFill>
                            <a:schemeClr val="bg1"/>
                          </a:solidFill>
                          <a:latin typeface="+mn-lt"/>
                          <a:ea typeface="+mn-ea"/>
                          <a:cs typeface="+mn-cs"/>
                        </a:rPr>
                        <a:t>BBC PROJEKTAS</a:t>
                      </a:r>
                    </a:p>
                  </a:txBody>
                  <a:tcPr anchor="ctr">
                    <a:solidFill>
                      <a:schemeClr val="tx2"/>
                    </a:solidFill>
                  </a:tcPr>
                </a:tc>
                <a:tc hMerge="1">
                  <a:txBody>
                    <a:bodyPr/>
                    <a:lstStyle/>
                    <a:p>
                      <a:pPr defTabSz="914400"/>
                      <a:endParaRPr lang="lt-LT"/>
                    </a:p>
                  </a:txBody>
                  <a:tcPr>
                    <a:solidFill>
                      <a:schemeClr val="tx2"/>
                    </a:solidFill>
                  </a:tcPr>
                </a:tc>
                <a:tc hMerge="1">
                  <a:txBody>
                    <a:bodyPr/>
                    <a:lstStyle/>
                    <a:p>
                      <a:pPr defTabSz="914400"/>
                      <a:endParaRPr lang="lt-LT"/>
                    </a:p>
                  </a:txBody>
                  <a:tcPr>
                    <a:solidFill>
                      <a:schemeClr val="tx2"/>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dirty="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extLst>
                  <a:ext uri="{0D108BD9-81ED-4DB2-BD59-A6C34878D82A}">
                    <a16:rowId xmlns:a16="http://schemas.microsoft.com/office/drawing/2014/main" val="164264817"/>
                  </a:ext>
                </a:extLst>
              </a:tr>
              <a:tr h="280448">
                <a:tc>
                  <a:txBody>
                    <a:bodyPr/>
                    <a:lstStyle/>
                    <a:p>
                      <a:pPr marL="0" marR="0" lvl="0" indent="0" algn="l">
                        <a:lnSpc>
                          <a:spcPct val="100000"/>
                        </a:lnSpc>
                        <a:spcBef>
                          <a:spcPts val="0"/>
                        </a:spcBef>
                        <a:spcAft>
                          <a:spcPts val="0"/>
                        </a:spcAft>
                        <a:buClr>
                          <a:srgbClr val="000000"/>
                        </a:buClr>
                        <a:buNone/>
                      </a:pPr>
                      <a:r>
                        <a:rPr lang="lt-LT" sz="1200" b="0" i="0" u="none" strike="noStrike" noProof="0" err="1"/>
                        <a:t>TripAdvisor</a:t>
                      </a:r>
                      <a:r>
                        <a:rPr lang="lt-LT" sz="1200" b="0" i="0" u="none" strike="noStrike" noProof="0"/>
                        <a:t> turinio projektas </a:t>
                      </a:r>
                      <a:r>
                        <a:rPr lang="lt-LT" sz="1200" b="1" i="0" u="none" strike="noStrike" noProof="0">
                          <a:solidFill>
                            <a:schemeClr val="tx2"/>
                          </a:solidFill>
                          <a:latin typeface="Arial"/>
                        </a:rPr>
                        <a:t>(bendrai visiems)</a:t>
                      </a:r>
                      <a:r>
                        <a:rPr lang="lt-LT" sz="1200" b="0" i="0" u="none" strike="noStrike" noProof="0">
                          <a:latin typeface="Arial"/>
                        </a:rPr>
                        <a:t>.</a:t>
                      </a:r>
                      <a:endParaRPr lang="lt-LT" sz="1200" b="0" i="0" u="none" strike="noStrike" noProof="0"/>
                    </a:p>
                  </a:txBody>
                  <a:tcPr/>
                </a:tc>
                <a:tc>
                  <a:txBody>
                    <a:bodyPr/>
                    <a:lstStyle/>
                    <a:p>
                      <a:pPr marL="0" lvl="0" algn="ctr" defTabSz="914400">
                        <a:buNone/>
                      </a:pPr>
                      <a:endParaRPr lang="lt-LT" sz="900" kern="1200">
                        <a:solidFill>
                          <a:schemeClr val="bg1"/>
                        </a:solidFill>
                        <a:latin typeface="+mn-lt"/>
                        <a:ea typeface="+mn-ea"/>
                        <a:cs typeface="+mn-cs"/>
                      </a:endParaRPr>
                    </a:p>
                  </a:txBody>
                  <a:tcPr>
                    <a:solidFill>
                      <a:srgbClr val="DBF1E9"/>
                    </a:solidFill>
                  </a:tcPr>
                </a:tc>
                <a:tc>
                  <a:txBody>
                    <a:bodyPr/>
                    <a:lstStyle/>
                    <a:p>
                      <a:pPr marL="0" lvl="0" algn="ctr" defTabSz="914400">
                        <a:buNone/>
                      </a:pPr>
                      <a:endParaRPr lang="lt-LT" sz="900" kern="1200">
                        <a:solidFill>
                          <a:schemeClr val="bg1"/>
                        </a:solidFill>
                        <a:latin typeface="+mn-lt"/>
                        <a:ea typeface="+mn-ea"/>
                        <a:cs typeface="+mn-cs"/>
                      </a:endParaRPr>
                    </a:p>
                  </a:txBody>
                  <a:tcPr>
                    <a:solidFill>
                      <a:srgbClr val="DBF1E9"/>
                    </a:solidFill>
                  </a:tcPr>
                </a:tc>
                <a:tc>
                  <a:txBody>
                    <a:bodyPr/>
                    <a:lstStyle/>
                    <a:p>
                      <a:pPr marL="0" lvl="0" algn="ctr" defTabSz="914400">
                        <a:buNone/>
                      </a:pPr>
                      <a:endParaRPr lang="lt-LT" sz="900" b="1" kern="1200">
                        <a:solidFill>
                          <a:schemeClr val="bg1"/>
                        </a:solidFill>
                        <a:latin typeface="+mn-lt"/>
                        <a:ea typeface="+mn-ea"/>
                        <a:cs typeface="+mn-cs"/>
                      </a:endParaRPr>
                    </a:p>
                  </a:txBody>
                  <a:tcPr>
                    <a:solidFill>
                      <a:srgbClr val="DBF1E9"/>
                    </a:solidFill>
                  </a:tcPr>
                </a:tc>
                <a:tc>
                  <a:txBody>
                    <a:bodyPr/>
                    <a:lstStyle/>
                    <a:p>
                      <a:pPr marL="0" lvl="0" algn="ctr" defTabSz="914400">
                        <a:buNone/>
                      </a:pPr>
                      <a:endParaRPr lang="lt-LT" sz="900" b="1" kern="1200">
                        <a:solidFill>
                          <a:schemeClr val="bg1"/>
                        </a:solidFill>
                        <a:latin typeface="+mn-lt"/>
                        <a:ea typeface="+mn-ea"/>
                        <a:cs typeface="+mn-cs"/>
                      </a:endParaRPr>
                    </a:p>
                  </a:txBody>
                  <a:tcPr>
                    <a:solidFill>
                      <a:srgbClr val="DBF1E9"/>
                    </a:solidFill>
                  </a:tcPr>
                </a:tc>
                <a:tc gridSpan="3">
                  <a:txBody>
                    <a:bodyPr/>
                    <a:lstStyle/>
                    <a:p>
                      <a:pPr marL="0" lvl="0" algn="ctr">
                        <a:buNone/>
                      </a:pPr>
                      <a:r>
                        <a:rPr lang="lt-LT" sz="900" b="1" i="0" u="none" strike="noStrike" kern="1200" noProof="0" dirty="0" err="1">
                          <a:solidFill>
                            <a:schemeClr val="bg1"/>
                          </a:solidFill>
                        </a:rPr>
                        <a:t>TripAdvisor</a:t>
                      </a:r>
                      <a:endParaRPr lang="lt-LT" b="1" dirty="0">
                        <a:solidFill>
                          <a:schemeClr val="bg1"/>
                        </a:solidFill>
                      </a:endParaRPr>
                    </a:p>
                  </a:txBody>
                  <a:tcPr anchor="ctr">
                    <a:solidFill>
                      <a:schemeClr val="tx2"/>
                    </a:solidFill>
                  </a:tcPr>
                </a:tc>
                <a:tc hMerge="1">
                  <a:txBody>
                    <a:bodyPr/>
                    <a:lstStyle/>
                    <a:p>
                      <a:endParaRPr lang="lt-LT"/>
                    </a:p>
                  </a:txBody>
                  <a:tcPr/>
                </a:tc>
                <a:tc hMerge="1">
                  <a:txBody>
                    <a:bodyPr/>
                    <a:lstStyle/>
                    <a:p>
                      <a:endParaRPr lang="lt-LT"/>
                    </a:p>
                  </a:txBody>
                  <a:tcPr/>
                </a:tc>
                <a:tc>
                  <a:txBody>
                    <a:bodyPr/>
                    <a:lstStyle/>
                    <a:p>
                      <a:pPr marL="0" lvl="0" algn="ctr" defTabSz="914400">
                        <a:buNone/>
                      </a:pPr>
                      <a:endParaRPr lang="lt-LT" sz="900" b="1" kern="1200">
                        <a:solidFill>
                          <a:schemeClr val="bg1"/>
                        </a:solidFill>
                        <a:latin typeface="+mn-lt"/>
                        <a:ea typeface="+mn-ea"/>
                        <a:cs typeface="+mn-cs"/>
                      </a:endParaRPr>
                    </a:p>
                  </a:txBody>
                  <a:tcPr>
                    <a:solidFill>
                      <a:srgbClr val="DBF1E9"/>
                    </a:solidFill>
                  </a:tcPr>
                </a:tc>
                <a:tc>
                  <a:txBody>
                    <a:bodyPr/>
                    <a:lstStyle/>
                    <a:p>
                      <a:pPr marL="0" lvl="0" algn="ctr" defTabSz="914400">
                        <a:buNone/>
                      </a:pPr>
                      <a:endParaRPr lang="lt-LT" sz="900" b="1" kern="1200">
                        <a:solidFill>
                          <a:schemeClr val="bg1"/>
                        </a:solidFill>
                        <a:latin typeface="+mn-lt"/>
                        <a:ea typeface="+mn-ea"/>
                        <a:cs typeface="+mn-cs"/>
                      </a:endParaRPr>
                    </a:p>
                  </a:txBody>
                  <a:tcPr>
                    <a:solidFill>
                      <a:srgbClr val="DBF1E9"/>
                    </a:solidFill>
                  </a:tcPr>
                </a:tc>
                <a:tc>
                  <a:txBody>
                    <a:bodyPr/>
                    <a:lstStyle/>
                    <a:p>
                      <a:pPr marL="0" lvl="0" algn="ctr" defTabSz="914400">
                        <a:buNone/>
                      </a:pPr>
                      <a:endParaRPr lang="lt-LT" sz="900" b="1" kern="1200">
                        <a:solidFill>
                          <a:schemeClr val="bg1"/>
                        </a:solidFill>
                        <a:latin typeface="+mn-lt"/>
                        <a:ea typeface="+mn-ea"/>
                        <a:cs typeface="+mn-cs"/>
                      </a:endParaRPr>
                    </a:p>
                  </a:txBody>
                  <a:tcPr>
                    <a:solidFill>
                      <a:srgbClr val="DBF1E9"/>
                    </a:solidFill>
                  </a:tcPr>
                </a:tc>
                <a:tc>
                  <a:txBody>
                    <a:bodyPr/>
                    <a:lstStyle/>
                    <a:p>
                      <a:pPr marL="0" lvl="0" algn="ctr" defTabSz="914400">
                        <a:buNone/>
                      </a:pPr>
                      <a:endParaRPr lang="lt-LT" sz="900" b="1" kern="1200">
                        <a:solidFill>
                          <a:schemeClr val="bg1"/>
                        </a:solidFill>
                        <a:latin typeface="+mn-lt"/>
                        <a:ea typeface="+mn-ea"/>
                        <a:cs typeface="+mn-cs"/>
                      </a:endParaRPr>
                    </a:p>
                  </a:txBody>
                  <a:tcPr>
                    <a:solidFill>
                      <a:srgbClr val="DBF1E9"/>
                    </a:solidFill>
                  </a:tcPr>
                </a:tc>
                <a:tc>
                  <a:txBody>
                    <a:bodyPr/>
                    <a:lstStyle/>
                    <a:p>
                      <a:pPr marL="0" lvl="0" algn="ctr" defTabSz="914400">
                        <a:buNone/>
                      </a:pPr>
                      <a:endParaRPr lang="lt-LT" sz="900" b="1" kern="1200">
                        <a:solidFill>
                          <a:schemeClr val="bg1"/>
                        </a:solidFill>
                        <a:latin typeface="+mn-lt"/>
                        <a:ea typeface="+mn-ea"/>
                        <a:cs typeface="+mn-cs"/>
                      </a:endParaRPr>
                    </a:p>
                  </a:txBody>
                  <a:tcPr>
                    <a:solidFill>
                      <a:srgbClr val="DBF1E9"/>
                    </a:solidFill>
                  </a:tcPr>
                </a:tc>
                <a:extLst>
                  <a:ext uri="{0D108BD9-81ED-4DB2-BD59-A6C34878D82A}">
                    <a16:rowId xmlns:a16="http://schemas.microsoft.com/office/drawing/2014/main" val="2370037895"/>
                  </a:ext>
                </a:extLst>
              </a:tr>
              <a:tr h="317840">
                <a:tc>
                  <a:txBody>
                    <a:bodyPr/>
                    <a:lstStyle/>
                    <a:p>
                      <a:pPr marL="0" marR="0" lvl="0" indent="0" algn="l" rtl="0" eaLnBrk="1" fontAlgn="auto" latinLnBrk="0" hangingPunct="1">
                        <a:lnSpc>
                          <a:spcPct val="100000"/>
                        </a:lnSpc>
                        <a:spcBef>
                          <a:spcPts val="0"/>
                        </a:spcBef>
                        <a:spcAft>
                          <a:spcPts val="0"/>
                        </a:spcAft>
                        <a:buClrTx/>
                        <a:buSzTx/>
                        <a:buFontTx/>
                        <a:buNone/>
                      </a:pPr>
                      <a:r>
                        <a:rPr lang="lt-LT" sz="1200"/>
                        <a:t>Eurolygos final4 integracija </a:t>
                      </a:r>
                      <a:r>
                        <a:rPr lang="lt-LT" sz="1200" b="1">
                          <a:solidFill>
                            <a:schemeClr val="tx2"/>
                          </a:solidFill>
                        </a:rPr>
                        <a:t>(bendrai visiems).</a:t>
                      </a:r>
                      <a:endParaRPr lang="lt-LT" sz="1200" b="1" err="1">
                        <a:solidFill>
                          <a:schemeClr val="tx2"/>
                        </a:solidFill>
                      </a:endParaRPr>
                    </a:p>
                  </a:txBody>
                  <a:tcPr/>
                </a:tc>
                <a:tc>
                  <a:txBody>
                    <a:bodyPr/>
                    <a:lstStyle/>
                    <a:p>
                      <a:pPr marL="0" algn="ctr" defTabSz="914400" rtl="0" eaLnBrk="1" latinLnBrk="0" hangingPunct="1"/>
                      <a:endParaRPr lang="lt-LT" sz="900"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gridSpan="2">
                  <a:txBody>
                    <a:bodyPr/>
                    <a:lstStyle/>
                    <a:p>
                      <a:pPr marL="0" algn="ctr" defTabSz="914400" rtl="0" eaLnBrk="1" latinLnBrk="0" hangingPunct="1"/>
                      <a:r>
                        <a:rPr lang="lt-LT" sz="900" b="1" kern="1200" dirty="0">
                          <a:solidFill>
                            <a:schemeClr val="bg1"/>
                          </a:solidFill>
                          <a:latin typeface="+mn-lt"/>
                          <a:ea typeface="+mn-ea"/>
                          <a:cs typeface="+mn-cs"/>
                        </a:rPr>
                        <a:t>Eurolyga</a:t>
                      </a:r>
                    </a:p>
                  </a:txBody>
                  <a:tcPr anchor="ctr">
                    <a:solidFill>
                      <a:schemeClr val="tx2"/>
                    </a:solidFill>
                  </a:tcPr>
                </a:tc>
                <a:tc hMerge="1">
                  <a:txBody>
                    <a:bodyPr/>
                    <a:lstStyle/>
                    <a:p>
                      <a:pPr defTabSz="914400"/>
                      <a:endParaRPr lang="lt-LT"/>
                    </a:p>
                  </a:txBody>
                  <a:tcPr>
                    <a:solidFill>
                      <a:schemeClr val="tx2"/>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extLst>
                  <a:ext uri="{0D108BD9-81ED-4DB2-BD59-A6C34878D82A}">
                    <a16:rowId xmlns:a16="http://schemas.microsoft.com/office/drawing/2014/main" val="1052057425"/>
                  </a:ext>
                </a:extLst>
              </a:tr>
              <a:tr h="317840">
                <a:tc>
                  <a:txBody>
                    <a:bodyPr/>
                    <a:lstStyle/>
                    <a:p>
                      <a:pPr marL="0" lvl="0" indent="0" algn="l">
                        <a:lnSpc>
                          <a:spcPct val="100000"/>
                        </a:lnSpc>
                        <a:spcBef>
                          <a:spcPts val="0"/>
                        </a:spcBef>
                        <a:spcAft>
                          <a:spcPts val="0"/>
                        </a:spcAft>
                        <a:buNone/>
                      </a:pPr>
                      <a:r>
                        <a:rPr lang="lt-LT" sz="1200" b="1">
                          <a:solidFill>
                            <a:schemeClr val="tx2"/>
                          </a:solidFill>
                        </a:rPr>
                        <a:t>NATO </a:t>
                      </a:r>
                      <a:r>
                        <a:rPr lang="lt-LT" sz="1200" b="1" err="1">
                          <a:solidFill>
                            <a:schemeClr val="tx2"/>
                          </a:solidFill>
                        </a:rPr>
                        <a:t>summit</a:t>
                      </a:r>
                    </a:p>
                  </a:txBody>
                  <a:tcPr/>
                </a:tc>
                <a:tc>
                  <a:txBody>
                    <a:bodyPr/>
                    <a:lstStyle/>
                    <a:p>
                      <a:pPr marL="0" lvl="0" algn="ctr" defTabSz="914400">
                        <a:buNone/>
                      </a:pPr>
                      <a:endParaRPr lang="lt-LT" sz="900" kern="1200">
                        <a:solidFill>
                          <a:schemeClr val="bg1"/>
                        </a:solidFill>
                        <a:latin typeface="+mn-lt"/>
                        <a:ea typeface="+mn-ea"/>
                        <a:cs typeface="+mn-cs"/>
                      </a:endParaRPr>
                    </a:p>
                  </a:txBody>
                  <a:tcPr>
                    <a:solidFill>
                      <a:srgbClr val="DBF1E9"/>
                    </a:solidFill>
                  </a:tcPr>
                </a:tc>
                <a:tc>
                  <a:txBody>
                    <a:bodyPr/>
                    <a:lstStyle/>
                    <a:p>
                      <a:pPr marL="0" lvl="0" algn="ctr" defTabSz="914400">
                        <a:buNone/>
                      </a:pPr>
                      <a:endParaRPr lang="lt-LT" sz="900" kern="1200">
                        <a:solidFill>
                          <a:schemeClr val="bg1"/>
                        </a:solidFill>
                        <a:latin typeface="+mn-lt"/>
                        <a:ea typeface="+mn-ea"/>
                        <a:cs typeface="+mn-cs"/>
                      </a:endParaRPr>
                    </a:p>
                  </a:txBody>
                  <a:tcPr>
                    <a:solidFill>
                      <a:srgbClr val="DBF1E9"/>
                    </a:solidFill>
                  </a:tcPr>
                </a:tc>
                <a:tc>
                  <a:txBody>
                    <a:bodyPr/>
                    <a:lstStyle/>
                    <a:p>
                      <a:pPr marL="0" lvl="0" algn="ctr" defTabSz="914400" rtl="0">
                        <a:buNone/>
                      </a:pPr>
                      <a:endParaRPr lang="lt-LT" sz="900" b="1" kern="1200">
                        <a:solidFill>
                          <a:schemeClr val="bg1"/>
                        </a:solidFill>
                        <a:latin typeface="+mn-lt"/>
                        <a:ea typeface="+mn-ea"/>
                        <a:cs typeface="+mn-cs"/>
                      </a:endParaRPr>
                    </a:p>
                  </a:txBody>
                  <a:tcPr>
                    <a:solidFill>
                      <a:srgbClr val="DBF1E9"/>
                    </a:solidFill>
                  </a:tcPr>
                </a:tc>
                <a:tc>
                  <a:txBody>
                    <a:bodyPr/>
                    <a:lstStyle/>
                    <a:p>
                      <a:pPr marL="0" lvl="0" algn="ctr" defTabSz="914400" rtl="0">
                        <a:buNone/>
                      </a:pPr>
                      <a:endParaRPr lang="lt-LT" sz="900" b="1" kern="1200">
                        <a:solidFill>
                          <a:schemeClr val="bg1"/>
                        </a:solidFill>
                        <a:latin typeface="+mn-lt"/>
                        <a:ea typeface="+mn-ea"/>
                        <a:cs typeface="+mn-cs"/>
                      </a:endParaRPr>
                    </a:p>
                  </a:txBody>
                  <a:tcPr anchor="ctr">
                    <a:solidFill>
                      <a:srgbClr val="DBF1E9"/>
                    </a:solidFill>
                  </a:tcPr>
                </a:tc>
                <a:tc>
                  <a:txBody>
                    <a:bodyPr/>
                    <a:lstStyle/>
                    <a:p>
                      <a:pPr marL="0" lvl="0" algn="ctr" rtl="0">
                        <a:buNone/>
                      </a:pPr>
                      <a:endParaRPr lang="lt-LT" sz="900" b="1" kern="1200">
                        <a:solidFill>
                          <a:schemeClr val="bg1"/>
                        </a:solidFill>
                        <a:latin typeface="+mn-lt"/>
                        <a:ea typeface="+mn-ea"/>
                        <a:cs typeface="+mn-cs"/>
                      </a:endParaRPr>
                    </a:p>
                  </a:txBody>
                  <a:tcPr>
                    <a:solidFill>
                      <a:srgbClr val="DBF1E9"/>
                    </a:solidFill>
                  </a:tcPr>
                </a:tc>
                <a:tc>
                  <a:txBody>
                    <a:bodyPr/>
                    <a:lstStyle/>
                    <a:p>
                      <a:pPr marL="0" lvl="0" algn="ctr" defTabSz="914400">
                        <a:buNone/>
                      </a:pPr>
                      <a:endParaRPr lang="lt-LT" sz="900" b="1" kern="1200">
                        <a:solidFill>
                          <a:schemeClr val="bg1"/>
                        </a:solidFill>
                        <a:latin typeface="+mn-lt"/>
                        <a:ea typeface="+mn-ea"/>
                        <a:cs typeface="+mn-cs"/>
                      </a:endParaRPr>
                    </a:p>
                  </a:txBody>
                  <a:tcPr>
                    <a:solidFill>
                      <a:srgbClr val="DBF1E9"/>
                    </a:solidFill>
                  </a:tcPr>
                </a:tc>
                <a:tc>
                  <a:txBody>
                    <a:bodyPr/>
                    <a:lstStyle/>
                    <a:p>
                      <a:pPr marL="0" lvl="0" algn="ctr" defTabSz="914400">
                        <a:buNone/>
                      </a:pPr>
                      <a:r>
                        <a:rPr lang="lt-LT" sz="900" b="1" kern="1200" dirty="0">
                          <a:solidFill>
                            <a:schemeClr val="bg1"/>
                          </a:solidFill>
                          <a:latin typeface="+mn-lt"/>
                          <a:ea typeface="+mn-ea"/>
                          <a:cs typeface="+mn-cs"/>
                        </a:rPr>
                        <a:t>NATO</a:t>
                      </a:r>
                    </a:p>
                  </a:txBody>
                  <a:tcPr anchor="ctr">
                    <a:solidFill>
                      <a:schemeClr val="tx2"/>
                    </a:solidFill>
                  </a:tcPr>
                </a:tc>
                <a:tc>
                  <a:txBody>
                    <a:bodyPr/>
                    <a:lstStyle/>
                    <a:p>
                      <a:pPr marL="0" lvl="0" algn="ctr" defTabSz="914400">
                        <a:buNone/>
                      </a:pPr>
                      <a:endParaRPr lang="lt-LT" sz="900" b="1" kern="1200">
                        <a:solidFill>
                          <a:schemeClr val="bg1"/>
                        </a:solidFill>
                        <a:latin typeface="+mn-lt"/>
                        <a:ea typeface="+mn-ea"/>
                        <a:cs typeface="+mn-cs"/>
                      </a:endParaRPr>
                    </a:p>
                  </a:txBody>
                  <a:tcPr>
                    <a:solidFill>
                      <a:srgbClr val="DBF1E9"/>
                    </a:solidFill>
                  </a:tcPr>
                </a:tc>
                <a:tc>
                  <a:txBody>
                    <a:bodyPr/>
                    <a:lstStyle/>
                    <a:p>
                      <a:pPr marL="0" lvl="0" algn="ctr" defTabSz="914400">
                        <a:buNone/>
                      </a:pPr>
                      <a:endParaRPr lang="lt-LT" sz="900" b="1" kern="1200">
                        <a:solidFill>
                          <a:schemeClr val="bg1"/>
                        </a:solidFill>
                        <a:latin typeface="+mn-lt"/>
                        <a:ea typeface="+mn-ea"/>
                        <a:cs typeface="+mn-cs"/>
                      </a:endParaRPr>
                    </a:p>
                  </a:txBody>
                  <a:tcPr>
                    <a:solidFill>
                      <a:srgbClr val="DBF1E9"/>
                    </a:solidFill>
                  </a:tcPr>
                </a:tc>
                <a:tc>
                  <a:txBody>
                    <a:bodyPr/>
                    <a:lstStyle/>
                    <a:p>
                      <a:pPr marL="0" lvl="0" algn="ctr" defTabSz="914400">
                        <a:buNone/>
                      </a:pPr>
                      <a:endParaRPr lang="lt-LT" sz="900" b="1" kern="1200">
                        <a:solidFill>
                          <a:schemeClr val="bg1"/>
                        </a:solidFill>
                        <a:latin typeface="+mn-lt"/>
                        <a:ea typeface="+mn-ea"/>
                        <a:cs typeface="+mn-cs"/>
                      </a:endParaRPr>
                    </a:p>
                  </a:txBody>
                  <a:tcPr>
                    <a:solidFill>
                      <a:srgbClr val="DBF1E9"/>
                    </a:solidFill>
                  </a:tcPr>
                </a:tc>
                <a:tc>
                  <a:txBody>
                    <a:bodyPr/>
                    <a:lstStyle/>
                    <a:p>
                      <a:pPr marL="0" lvl="0" algn="ctr" defTabSz="914400">
                        <a:buNone/>
                      </a:pPr>
                      <a:endParaRPr lang="lt-LT" sz="900" b="1" kern="1200">
                        <a:solidFill>
                          <a:schemeClr val="bg1"/>
                        </a:solidFill>
                        <a:latin typeface="+mn-lt"/>
                        <a:ea typeface="+mn-ea"/>
                        <a:cs typeface="+mn-cs"/>
                      </a:endParaRPr>
                    </a:p>
                  </a:txBody>
                  <a:tcPr>
                    <a:solidFill>
                      <a:srgbClr val="DBF1E9"/>
                    </a:solidFill>
                  </a:tcPr>
                </a:tc>
                <a:tc>
                  <a:txBody>
                    <a:bodyPr/>
                    <a:lstStyle/>
                    <a:p>
                      <a:pPr marL="0" lvl="0" algn="ctr" defTabSz="914400">
                        <a:buNone/>
                      </a:pPr>
                      <a:endParaRPr lang="lt-LT" sz="900" b="1" kern="1200">
                        <a:solidFill>
                          <a:schemeClr val="bg1"/>
                        </a:solidFill>
                        <a:latin typeface="+mn-lt"/>
                        <a:ea typeface="+mn-ea"/>
                        <a:cs typeface="+mn-cs"/>
                      </a:endParaRPr>
                    </a:p>
                  </a:txBody>
                  <a:tcPr>
                    <a:solidFill>
                      <a:srgbClr val="DBF1E9"/>
                    </a:solidFill>
                  </a:tcPr>
                </a:tc>
                <a:extLst>
                  <a:ext uri="{0D108BD9-81ED-4DB2-BD59-A6C34878D82A}">
                    <a16:rowId xmlns:a16="http://schemas.microsoft.com/office/drawing/2014/main" val="4119354388"/>
                  </a:ext>
                </a:extLst>
              </a:tr>
              <a:tr h="364581">
                <a:tc>
                  <a:txBody>
                    <a:bodyPr/>
                    <a:lstStyle/>
                    <a:p>
                      <a:pPr marL="0" marR="0" lvl="0" indent="0" algn="l">
                        <a:lnSpc>
                          <a:spcPct val="100000"/>
                        </a:lnSpc>
                        <a:spcBef>
                          <a:spcPts val="0"/>
                        </a:spcBef>
                        <a:spcAft>
                          <a:spcPts val="0"/>
                        </a:spcAft>
                        <a:buNone/>
                      </a:pPr>
                      <a:r>
                        <a:rPr lang="lt-LT" sz="1200" b="0" i="0" u="none" strike="noStrike" noProof="0">
                          <a:latin typeface="Arial"/>
                        </a:rPr>
                        <a:t>Srauto skatinimo + socialinių tinklų kampanija</a:t>
                      </a:r>
                      <a:r>
                        <a:rPr lang="lt-LT" sz="1200" b="1" i="0" u="none" strike="noStrike" noProof="0">
                          <a:solidFill>
                            <a:schemeClr val="tx2"/>
                          </a:solidFill>
                          <a:latin typeface="Arial"/>
                        </a:rPr>
                        <a:t> FR, ESP, IT, PL</a:t>
                      </a:r>
                      <a:endParaRPr lang="lt-LT" b="1">
                        <a:solidFill>
                          <a:schemeClr val="tx2"/>
                        </a:solidFill>
                      </a:endParaRPr>
                    </a:p>
                  </a:txBody>
                  <a:tcPr/>
                </a:tc>
                <a:tc>
                  <a:txBody>
                    <a:bodyPr/>
                    <a:lstStyle/>
                    <a:p>
                      <a:pPr marL="0" algn="ctr" defTabSz="914400" rtl="0" eaLnBrk="1" latinLnBrk="0" hangingPunct="1"/>
                      <a:endParaRPr lang="lt-LT" sz="900"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rtl="0" eaLnBrk="1" latinLnBrk="0" hangingPunct="1"/>
                      <a:r>
                        <a:rPr lang="lt-LT" sz="900" b="1" kern="1200">
                          <a:solidFill>
                            <a:schemeClr val="bg1"/>
                          </a:solidFill>
                          <a:latin typeface="+mn-lt"/>
                          <a:ea typeface="+mn-ea"/>
                          <a:cs typeface="+mn-cs"/>
                        </a:rPr>
                        <a:t>FR, ESP</a:t>
                      </a:r>
                    </a:p>
                  </a:txBody>
                  <a:tcPr anchor="ctr">
                    <a:solidFill>
                      <a:schemeClr val="tx2"/>
                    </a:solidFill>
                  </a:tcPr>
                </a:tc>
                <a:tc>
                  <a:txBody>
                    <a:bodyPr/>
                    <a:lstStyle/>
                    <a:p>
                      <a:pPr marL="0" algn="ctr" rtl="0" eaLnBrk="1" latinLnBrk="0" hangingPunct="1"/>
                      <a:r>
                        <a:rPr lang="lt-LT" sz="900" b="1" kern="1200">
                          <a:solidFill>
                            <a:schemeClr val="bg1"/>
                          </a:solidFill>
                          <a:latin typeface="+mn-lt"/>
                          <a:ea typeface="+mn-ea"/>
                          <a:cs typeface="+mn-cs"/>
                        </a:rPr>
                        <a:t>IT, PL</a:t>
                      </a:r>
                    </a:p>
                  </a:txBody>
                  <a:tcPr anchor="ctr">
                    <a:solidFill>
                      <a:schemeClr val="tx2"/>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extLst>
                  <a:ext uri="{0D108BD9-81ED-4DB2-BD59-A6C34878D82A}">
                    <a16:rowId xmlns:a16="http://schemas.microsoft.com/office/drawing/2014/main" val="3539568334"/>
                  </a:ext>
                </a:extLst>
              </a:tr>
              <a:tr h="439368">
                <a:tc>
                  <a:txBody>
                    <a:bodyPr/>
                    <a:lstStyle/>
                    <a:p>
                      <a:pPr marL="0" marR="0" lvl="0" indent="0" algn="l">
                        <a:lnSpc>
                          <a:spcPct val="100000"/>
                        </a:lnSpc>
                        <a:spcBef>
                          <a:spcPts val="0"/>
                        </a:spcBef>
                        <a:spcAft>
                          <a:spcPts val="0"/>
                        </a:spcAft>
                        <a:buNone/>
                      </a:pPr>
                      <a:r>
                        <a:rPr lang="lt-LT" sz="1200" b="0" i="0" u="none" strike="noStrike" noProof="0">
                          <a:latin typeface="Arial"/>
                        </a:rPr>
                        <a:t>Srauto skatinimo + socialinių tinklų kampanija</a:t>
                      </a:r>
                      <a:r>
                        <a:rPr lang="lt-LT" sz="1200" b="1" i="0" u="none" strike="noStrike" noProof="0">
                          <a:solidFill>
                            <a:schemeClr val="tx2"/>
                          </a:solidFill>
                          <a:latin typeface="Arial"/>
                        </a:rPr>
                        <a:t> SE, DK, NO</a:t>
                      </a:r>
                      <a:endParaRPr lang="lt-LT"/>
                    </a:p>
                  </a:txBody>
                  <a:tcPr/>
                </a:tc>
                <a:tc>
                  <a:txBody>
                    <a:bodyPr/>
                    <a:lstStyle/>
                    <a:p>
                      <a:pPr marL="0" algn="ctr" defTabSz="914400" rtl="0" eaLnBrk="1" latinLnBrk="0" hangingPunct="1"/>
                      <a:endParaRPr lang="lt-LT" sz="900"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rtl="0" eaLnBrk="1" latinLnBrk="0" hangingPunct="1"/>
                      <a:r>
                        <a:rPr lang="lt-LT" sz="900" b="1" kern="1200">
                          <a:solidFill>
                            <a:schemeClr val="bg1"/>
                          </a:solidFill>
                          <a:latin typeface="+mn-lt"/>
                          <a:ea typeface="+mn-ea"/>
                          <a:cs typeface="+mn-cs"/>
                        </a:rPr>
                        <a:t>SE,DK,NO</a:t>
                      </a:r>
                      <a:endParaRPr lang="lt-LT" b="1"/>
                    </a:p>
                  </a:txBody>
                  <a:tcPr>
                    <a:solidFill>
                      <a:schemeClr val="tx2"/>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extLst>
                  <a:ext uri="{0D108BD9-81ED-4DB2-BD59-A6C34878D82A}">
                    <a16:rowId xmlns:a16="http://schemas.microsoft.com/office/drawing/2014/main" val="797529040"/>
                  </a:ext>
                </a:extLst>
              </a:tr>
              <a:tr h="317840">
                <a:tc>
                  <a:txBody>
                    <a:bodyPr/>
                    <a:lstStyle/>
                    <a:p>
                      <a:pPr marL="0" marR="0" lvl="0" indent="0" algn="l" rtl="0" eaLnBrk="1" fontAlgn="auto" latinLnBrk="0" hangingPunct="1">
                        <a:lnSpc>
                          <a:spcPct val="100000"/>
                        </a:lnSpc>
                        <a:spcBef>
                          <a:spcPts val="0"/>
                        </a:spcBef>
                        <a:spcAft>
                          <a:spcPts val="0"/>
                        </a:spcAft>
                        <a:buClrTx/>
                        <a:buSzTx/>
                        <a:buFontTx/>
                        <a:buNone/>
                      </a:pPr>
                      <a:r>
                        <a:rPr lang="lt-LT" sz="1200"/>
                        <a:t>Kalėdinė kampanija </a:t>
                      </a:r>
                      <a:r>
                        <a:rPr lang="lt-LT" sz="1200" b="1">
                          <a:solidFill>
                            <a:schemeClr val="tx2"/>
                          </a:solidFill>
                        </a:rPr>
                        <a:t>UK, PL, LV.</a:t>
                      </a:r>
                    </a:p>
                  </a:txBody>
                  <a:tcPr/>
                </a:tc>
                <a:tc>
                  <a:txBody>
                    <a:bodyPr/>
                    <a:lstStyle/>
                    <a:p>
                      <a:pPr marL="0" algn="ctr" defTabSz="914400" rtl="0" eaLnBrk="1" latinLnBrk="0" hangingPunct="1"/>
                      <a:endParaRPr lang="lt-LT" sz="900"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a:txBody>
                    <a:bodyPr/>
                    <a:lstStyle/>
                    <a:p>
                      <a:pPr marL="0" algn="ctr" defTabSz="914400" rtl="0" eaLnBrk="1" latinLnBrk="0" hangingPunct="1"/>
                      <a:endParaRPr lang="lt-LT" sz="900" b="1" kern="1200">
                        <a:solidFill>
                          <a:schemeClr val="bg1"/>
                        </a:solidFill>
                        <a:latin typeface="+mn-lt"/>
                        <a:ea typeface="+mn-ea"/>
                        <a:cs typeface="+mn-cs"/>
                      </a:endParaRPr>
                    </a:p>
                  </a:txBody>
                  <a:tcPr>
                    <a:solidFill>
                      <a:srgbClr val="DBF1E9"/>
                    </a:solidFill>
                  </a:tcPr>
                </a:tc>
                <a:tc gridSpan="2">
                  <a:txBody>
                    <a:bodyPr/>
                    <a:lstStyle/>
                    <a:p>
                      <a:pPr marL="0" algn="ctr" rtl="0" eaLnBrk="1" latinLnBrk="0" hangingPunct="1"/>
                      <a:r>
                        <a:rPr lang="lt-LT" sz="900" b="1" kern="1200">
                          <a:solidFill>
                            <a:schemeClr val="bg1"/>
                          </a:solidFill>
                          <a:latin typeface="+mn-lt"/>
                          <a:ea typeface="+mn-ea"/>
                          <a:cs typeface="+mn-cs"/>
                        </a:rPr>
                        <a:t>UK, PL, LV</a:t>
                      </a:r>
                    </a:p>
                  </a:txBody>
                  <a:tcPr anchor="ctr">
                    <a:solidFill>
                      <a:schemeClr val="tx2"/>
                    </a:solidFill>
                  </a:tcPr>
                </a:tc>
                <a:tc hMerge="1">
                  <a:txBody>
                    <a:bodyPr/>
                    <a:lstStyle/>
                    <a:p>
                      <a:pPr defTabSz="914400"/>
                      <a:endParaRPr lang="lt-LT"/>
                    </a:p>
                  </a:txBody>
                  <a:tcPr>
                    <a:solidFill>
                      <a:schemeClr val="tx2"/>
                    </a:solidFill>
                  </a:tcPr>
                </a:tc>
                <a:extLst>
                  <a:ext uri="{0D108BD9-81ED-4DB2-BD59-A6C34878D82A}">
                    <a16:rowId xmlns:a16="http://schemas.microsoft.com/office/drawing/2014/main" val="834902597"/>
                  </a:ext>
                </a:extLst>
              </a:tr>
              <a:tr h="317840">
                <a:tc>
                  <a:txBody>
                    <a:bodyPr/>
                    <a:lstStyle/>
                    <a:p>
                      <a:pPr marL="0" lvl="0" indent="0" algn="l">
                        <a:lnSpc>
                          <a:spcPct val="100000"/>
                        </a:lnSpc>
                        <a:spcBef>
                          <a:spcPts val="0"/>
                        </a:spcBef>
                        <a:spcAft>
                          <a:spcPts val="0"/>
                        </a:spcAft>
                        <a:buNone/>
                      </a:pPr>
                      <a:r>
                        <a:rPr lang="lt-LT" sz="1200" b="0">
                          <a:solidFill>
                            <a:schemeClr val="tx1"/>
                          </a:solidFill>
                        </a:rPr>
                        <a:t>Nuolatinė komunikacija socialiniuose tinkluose</a:t>
                      </a:r>
                    </a:p>
                  </a:txBody>
                  <a:tcPr/>
                </a:tc>
                <a:tc gridSpan="12">
                  <a:txBody>
                    <a:bodyPr/>
                    <a:lstStyle/>
                    <a:p>
                      <a:pPr marL="0" lvl="0" algn="ctr">
                        <a:buNone/>
                      </a:pPr>
                      <a:r>
                        <a:rPr lang="lt-LT" sz="900" b="1" kern="1200">
                          <a:solidFill>
                            <a:schemeClr val="bg1"/>
                          </a:solidFill>
                          <a:latin typeface="+mn-lt"/>
                          <a:ea typeface="+mn-ea"/>
                          <a:cs typeface="+mn-cs"/>
                        </a:rPr>
                        <a:t>Komunikacija socialiniuose tinkluose: Instagram, Facebook, </a:t>
                      </a:r>
                      <a:r>
                        <a:rPr lang="lt-LT" sz="900" b="1" kern="1200" err="1">
                          <a:solidFill>
                            <a:schemeClr val="bg1"/>
                          </a:solidFill>
                          <a:latin typeface="+mn-lt"/>
                          <a:ea typeface="+mn-ea"/>
                          <a:cs typeface="+mn-cs"/>
                        </a:rPr>
                        <a:t>TikTok</a:t>
                      </a:r>
                    </a:p>
                  </a:txBody>
                  <a:tcPr anchor="ctr">
                    <a:solidFill>
                      <a:schemeClr val="tx2"/>
                    </a:solidFill>
                  </a:tcPr>
                </a:tc>
                <a:tc hMerge="1">
                  <a:txBody>
                    <a:bodyPr/>
                    <a:lstStyle/>
                    <a:p>
                      <a:pPr defTabSz="914400"/>
                      <a:endParaRPr lang="lt-LT"/>
                    </a:p>
                  </a:txBody>
                  <a:tcPr>
                    <a:solidFill>
                      <a:schemeClr val="tx2"/>
                    </a:solidFill>
                  </a:tcPr>
                </a:tc>
                <a:tc hMerge="1">
                  <a:txBody>
                    <a:bodyPr/>
                    <a:lstStyle/>
                    <a:p>
                      <a:pPr defTabSz="914400"/>
                      <a:endParaRPr lang="lt-LT"/>
                    </a:p>
                  </a:txBody>
                  <a:tcPr>
                    <a:solidFill>
                      <a:schemeClr val="tx2"/>
                    </a:solidFill>
                  </a:tcPr>
                </a:tc>
                <a:tc hMerge="1">
                  <a:txBody>
                    <a:bodyPr/>
                    <a:lstStyle/>
                    <a:p>
                      <a:pPr defTabSz="914400"/>
                      <a:endParaRPr lang="lt-LT"/>
                    </a:p>
                  </a:txBody>
                  <a:tcPr>
                    <a:solidFill>
                      <a:schemeClr val="tx2"/>
                    </a:solidFill>
                  </a:tcPr>
                </a:tc>
                <a:tc hMerge="1">
                  <a:txBody>
                    <a:bodyPr/>
                    <a:lstStyle/>
                    <a:p>
                      <a:pPr defTabSz="914400"/>
                      <a:endParaRPr lang="lt-LT"/>
                    </a:p>
                  </a:txBody>
                  <a:tcPr>
                    <a:solidFill>
                      <a:schemeClr val="tx2"/>
                    </a:solidFill>
                  </a:tcPr>
                </a:tc>
                <a:tc hMerge="1">
                  <a:txBody>
                    <a:bodyPr/>
                    <a:lstStyle/>
                    <a:p>
                      <a:pPr defTabSz="914400"/>
                      <a:endParaRPr lang="lt-LT"/>
                    </a:p>
                  </a:txBody>
                  <a:tcPr>
                    <a:solidFill>
                      <a:schemeClr val="tx2"/>
                    </a:solidFill>
                  </a:tcPr>
                </a:tc>
                <a:tc hMerge="1">
                  <a:txBody>
                    <a:bodyPr/>
                    <a:lstStyle/>
                    <a:p>
                      <a:pPr defTabSz="914400"/>
                      <a:endParaRPr lang="lt-LT"/>
                    </a:p>
                  </a:txBody>
                  <a:tcPr>
                    <a:solidFill>
                      <a:schemeClr val="tx2"/>
                    </a:solidFill>
                  </a:tcPr>
                </a:tc>
                <a:tc hMerge="1">
                  <a:txBody>
                    <a:bodyPr/>
                    <a:lstStyle/>
                    <a:p>
                      <a:pPr defTabSz="914400"/>
                      <a:endParaRPr lang="lt-LT"/>
                    </a:p>
                  </a:txBody>
                  <a:tcPr>
                    <a:solidFill>
                      <a:schemeClr val="tx2"/>
                    </a:solidFill>
                  </a:tcPr>
                </a:tc>
                <a:tc hMerge="1">
                  <a:txBody>
                    <a:bodyPr/>
                    <a:lstStyle/>
                    <a:p>
                      <a:pPr defTabSz="914400"/>
                      <a:endParaRPr lang="lt-LT"/>
                    </a:p>
                  </a:txBody>
                  <a:tcPr>
                    <a:solidFill>
                      <a:schemeClr val="tx2"/>
                    </a:solidFill>
                  </a:tcPr>
                </a:tc>
                <a:tc hMerge="1">
                  <a:txBody>
                    <a:bodyPr/>
                    <a:lstStyle/>
                    <a:p>
                      <a:pPr defTabSz="914400"/>
                      <a:endParaRPr lang="lt-LT"/>
                    </a:p>
                  </a:txBody>
                  <a:tcPr>
                    <a:solidFill>
                      <a:schemeClr val="tx2"/>
                    </a:solidFill>
                  </a:tcPr>
                </a:tc>
                <a:tc hMerge="1">
                  <a:txBody>
                    <a:bodyPr/>
                    <a:lstStyle/>
                    <a:p>
                      <a:endParaRPr lang="lt-LT"/>
                    </a:p>
                  </a:txBody>
                  <a:tcPr anchor="ctr">
                    <a:solidFill>
                      <a:schemeClr val="tx2"/>
                    </a:solidFill>
                  </a:tcPr>
                </a:tc>
                <a:tc hMerge="1">
                  <a:txBody>
                    <a:bodyPr/>
                    <a:lstStyle/>
                    <a:p>
                      <a:endParaRPr lang="lt-LT"/>
                    </a:p>
                  </a:txBody>
                  <a:tcPr>
                    <a:solidFill>
                      <a:schemeClr val="tx2"/>
                    </a:solidFill>
                  </a:tcPr>
                </a:tc>
                <a:extLst>
                  <a:ext uri="{0D108BD9-81ED-4DB2-BD59-A6C34878D82A}">
                    <a16:rowId xmlns:a16="http://schemas.microsoft.com/office/drawing/2014/main" val="4203074859"/>
                  </a:ext>
                </a:extLst>
              </a:tr>
              <a:tr h="321468">
                <a:tc>
                  <a:txBody>
                    <a:bodyPr/>
                    <a:lstStyle/>
                    <a:p>
                      <a:pPr marL="0" lvl="0" indent="0" algn="l">
                        <a:lnSpc>
                          <a:spcPct val="100000"/>
                        </a:lnSpc>
                        <a:spcBef>
                          <a:spcPts val="0"/>
                        </a:spcBef>
                        <a:spcAft>
                          <a:spcPts val="0"/>
                        </a:spcAft>
                        <a:buNone/>
                      </a:pPr>
                      <a:r>
                        <a:rPr lang="lt-LT" sz="1200" b="0">
                          <a:solidFill>
                            <a:schemeClr val="tx1"/>
                          </a:solidFill>
                        </a:rPr>
                        <a:t>Nuolatinė Google </a:t>
                      </a:r>
                      <a:r>
                        <a:rPr lang="lt-LT" sz="1200" b="0" err="1">
                          <a:solidFill>
                            <a:schemeClr val="tx1"/>
                          </a:solidFill>
                        </a:rPr>
                        <a:t>search</a:t>
                      </a:r>
                      <a:r>
                        <a:rPr lang="lt-LT" sz="1200" b="0">
                          <a:solidFill>
                            <a:schemeClr val="tx1"/>
                          </a:solidFill>
                        </a:rPr>
                        <a:t> kampanija</a:t>
                      </a:r>
                    </a:p>
                  </a:txBody>
                  <a:tcPr/>
                </a:tc>
                <a:tc>
                  <a:txBody>
                    <a:bodyPr/>
                    <a:lstStyle/>
                    <a:p>
                      <a:pPr marL="0" lvl="0" algn="ctr" defTabSz="914400">
                        <a:buNone/>
                      </a:pPr>
                      <a:endParaRPr lang="lt-LT" sz="900" kern="1200">
                        <a:solidFill>
                          <a:schemeClr val="bg1"/>
                        </a:solidFill>
                        <a:latin typeface="+mn-lt"/>
                        <a:ea typeface="+mn-ea"/>
                        <a:cs typeface="+mn-cs"/>
                      </a:endParaRPr>
                    </a:p>
                  </a:txBody>
                  <a:tcPr>
                    <a:solidFill>
                      <a:srgbClr val="DBF1E9"/>
                    </a:solidFill>
                  </a:tcPr>
                </a:tc>
                <a:tc>
                  <a:txBody>
                    <a:bodyPr/>
                    <a:lstStyle/>
                    <a:p>
                      <a:pPr marL="0" lvl="0" algn="ctr" defTabSz="914400">
                        <a:buNone/>
                      </a:pPr>
                      <a:endParaRPr lang="lt-LT" sz="900" kern="1200">
                        <a:solidFill>
                          <a:schemeClr val="bg1"/>
                        </a:solidFill>
                        <a:latin typeface="+mn-lt"/>
                        <a:ea typeface="+mn-ea"/>
                        <a:cs typeface="+mn-cs"/>
                      </a:endParaRPr>
                    </a:p>
                  </a:txBody>
                  <a:tcPr>
                    <a:solidFill>
                      <a:srgbClr val="DBF1E9"/>
                    </a:solidFill>
                  </a:tcPr>
                </a:tc>
                <a:tc>
                  <a:txBody>
                    <a:bodyPr/>
                    <a:lstStyle/>
                    <a:p>
                      <a:pPr marL="0" lvl="0" algn="ctr" defTabSz="914400">
                        <a:buNone/>
                      </a:pPr>
                      <a:endParaRPr lang="lt-LT" sz="900" b="1" kern="1200">
                        <a:solidFill>
                          <a:schemeClr val="bg1"/>
                        </a:solidFill>
                        <a:latin typeface="+mn-lt"/>
                        <a:ea typeface="+mn-ea"/>
                        <a:cs typeface="+mn-cs"/>
                      </a:endParaRPr>
                    </a:p>
                  </a:txBody>
                  <a:tcPr>
                    <a:solidFill>
                      <a:srgbClr val="DBF1E9"/>
                    </a:solidFill>
                  </a:tcPr>
                </a:tc>
                <a:tc gridSpan="9">
                  <a:txBody>
                    <a:bodyPr/>
                    <a:lstStyle/>
                    <a:p>
                      <a:pPr marL="0" lvl="0" algn="ctr">
                        <a:buNone/>
                      </a:pPr>
                      <a:r>
                        <a:rPr lang="lt-LT" sz="900" b="1" kern="1200" dirty="0">
                          <a:solidFill>
                            <a:schemeClr val="bg1"/>
                          </a:solidFill>
                          <a:latin typeface="+mn-lt"/>
                          <a:ea typeface="+mn-ea"/>
                          <a:cs typeface="+mn-cs"/>
                        </a:rPr>
                        <a:t>Google </a:t>
                      </a:r>
                      <a:r>
                        <a:rPr lang="lt-LT" sz="900" b="1" kern="1200" dirty="0" err="1">
                          <a:solidFill>
                            <a:schemeClr val="bg1"/>
                          </a:solidFill>
                          <a:latin typeface="+mn-lt"/>
                          <a:ea typeface="+mn-ea"/>
                          <a:cs typeface="+mn-cs"/>
                        </a:rPr>
                        <a:t>search</a:t>
                      </a:r>
                      <a:endParaRPr lang="lt-LT" sz="900" b="1" kern="1200" dirty="0">
                        <a:solidFill>
                          <a:schemeClr val="bg1"/>
                        </a:solidFill>
                        <a:latin typeface="+mn-lt"/>
                        <a:ea typeface="+mn-ea"/>
                        <a:cs typeface="+mn-cs"/>
                      </a:endParaRPr>
                    </a:p>
                  </a:txBody>
                  <a:tcPr anchor="ctr">
                    <a:solidFill>
                      <a:schemeClr val="tx2"/>
                    </a:solidFill>
                  </a:tcPr>
                </a:tc>
                <a:tc hMerge="1">
                  <a:txBody>
                    <a:bodyPr/>
                    <a:lstStyle/>
                    <a:p>
                      <a:pPr defTabSz="914400"/>
                      <a:endParaRPr lang="lt-LT"/>
                    </a:p>
                  </a:txBody>
                  <a:tcPr>
                    <a:solidFill>
                      <a:schemeClr val="tx2"/>
                    </a:solidFill>
                  </a:tcPr>
                </a:tc>
                <a:tc hMerge="1">
                  <a:txBody>
                    <a:bodyPr/>
                    <a:lstStyle/>
                    <a:p>
                      <a:pPr defTabSz="914400"/>
                      <a:endParaRPr lang="lt-LT"/>
                    </a:p>
                  </a:txBody>
                  <a:tcPr>
                    <a:solidFill>
                      <a:schemeClr val="tx2"/>
                    </a:solidFill>
                  </a:tcPr>
                </a:tc>
                <a:tc hMerge="1">
                  <a:txBody>
                    <a:bodyPr/>
                    <a:lstStyle/>
                    <a:p>
                      <a:pPr defTabSz="914400"/>
                      <a:endParaRPr lang="lt-LT"/>
                    </a:p>
                  </a:txBody>
                  <a:tcPr>
                    <a:solidFill>
                      <a:schemeClr val="tx2"/>
                    </a:solidFill>
                  </a:tcPr>
                </a:tc>
                <a:tc hMerge="1">
                  <a:txBody>
                    <a:bodyPr/>
                    <a:lstStyle/>
                    <a:p>
                      <a:pPr defTabSz="914400"/>
                      <a:endParaRPr lang="lt-LT"/>
                    </a:p>
                  </a:txBody>
                  <a:tcPr>
                    <a:solidFill>
                      <a:schemeClr val="tx2"/>
                    </a:solidFill>
                  </a:tcPr>
                </a:tc>
                <a:tc hMerge="1">
                  <a:txBody>
                    <a:bodyPr/>
                    <a:lstStyle/>
                    <a:p>
                      <a:pPr defTabSz="914400"/>
                      <a:endParaRPr lang="lt-LT"/>
                    </a:p>
                  </a:txBody>
                  <a:tcPr>
                    <a:solidFill>
                      <a:schemeClr val="tx2"/>
                    </a:solidFill>
                  </a:tcPr>
                </a:tc>
                <a:tc hMerge="1">
                  <a:txBody>
                    <a:bodyPr/>
                    <a:lstStyle/>
                    <a:p>
                      <a:pPr defTabSz="914400"/>
                      <a:endParaRPr lang="lt-LT"/>
                    </a:p>
                  </a:txBody>
                  <a:tcPr>
                    <a:solidFill>
                      <a:schemeClr val="tx2"/>
                    </a:solidFill>
                  </a:tcPr>
                </a:tc>
                <a:tc hMerge="1">
                  <a:txBody>
                    <a:bodyPr/>
                    <a:lstStyle/>
                    <a:p>
                      <a:endParaRPr lang="lt-LT"/>
                    </a:p>
                  </a:txBody>
                  <a:tcPr anchor="ctr">
                    <a:solidFill>
                      <a:schemeClr val="tx2"/>
                    </a:solidFill>
                  </a:tcPr>
                </a:tc>
                <a:tc hMerge="1">
                  <a:txBody>
                    <a:bodyPr/>
                    <a:lstStyle/>
                    <a:p>
                      <a:endParaRPr lang="lt-LT"/>
                    </a:p>
                  </a:txBody>
                  <a:tcPr>
                    <a:solidFill>
                      <a:schemeClr val="tx2"/>
                    </a:solidFill>
                  </a:tcPr>
                </a:tc>
                <a:extLst>
                  <a:ext uri="{0D108BD9-81ED-4DB2-BD59-A6C34878D82A}">
                    <a16:rowId xmlns:a16="http://schemas.microsoft.com/office/drawing/2014/main" val="3780281985"/>
                  </a:ext>
                </a:extLst>
              </a:tr>
            </a:tbl>
          </a:graphicData>
        </a:graphic>
      </p:graphicFrame>
    </p:spTree>
    <p:extLst>
      <p:ext uri="{BB962C8B-B14F-4D97-AF65-F5344CB8AC3E}">
        <p14:creationId xmlns:p14="http://schemas.microsoft.com/office/powerpoint/2010/main" val="1479248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o vietos rezervavimo ženklas 1">
            <a:extLst>
              <a:ext uri="{FF2B5EF4-FFF2-40B4-BE49-F238E27FC236}">
                <a16:creationId xmlns:a16="http://schemas.microsoft.com/office/drawing/2014/main" id="{80C784F0-1544-5E39-E0FB-CD2024428F63}"/>
              </a:ext>
            </a:extLst>
          </p:cNvPr>
          <p:cNvSpPr>
            <a:spLocks noGrp="1"/>
          </p:cNvSpPr>
          <p:nvPr>
            <p:ph type="body" sz="quarter" idx="17"/>
          </p:nvPr>
        </p:nvSpPr>
        <p:spPr/>
        <p:txBody>
          <a:bodyPr/>
          <a:lstStyle/>
          <a:p>
            <a:endParaRPr lang="lt-LT"/>
          </a:p>
        </p:txBody>
      </p:sp>
      <p:sp>
        <p:nvSpPr>
          <p:cNvPr id="3" name="Teksto vietos rezervavimo ženklas 2">
            <a:extLst>
              <a:ext uri="{FF2B5EF4-FFF2-40B4-BE49-F238E27FC236}">
                <a16:creationId xmlns:a16="http://schemas.microsoft.com/office/drawing/2014/main" id="{DB7CE8F0-7297-939C-6E39-B0CB3E7ADF6D}"/>
              </a:ext>
            </a:extLst>
          </p:cNvPr>
          <p:cNvSpPr>
            <a:spLocks noGrp="1"/>
          </p:cNvSpPr>
          <p:nvPr>
            <p:ph type="body" sz="quarter" idx="20"/>
          </p:nvPr>
        </p:nvSpPr>
        <p:spPr/>
        <p:txBody>
          <a:bodyPr vert="horz" lIns="0" tIns="0" rIns="0" bIns="0" rtlCol="0" anchor="t">
            <a:noAutofit/>
          </a:bodyPr>
          <a:lstStyle/>
          <a:p>
            <a:r>
              <a:rPr lang="lt-LT" dirty="0">
                <a:cs typeface="Arial"/>
              </a:rPr>
              <a:t>25</a:t>
            </a:r>
            <a:endParaRPr lang="lt-LT" dirty="0"/>
          </a:p>
        </p:txBody>
      </p:sp>
      <p:sp>
        <p:nvSpPr>
          <p:cNvPr id="4" name="Teksto vietos rezervavimo ženklas 3">
            <a:extLst>
              <a:ext uri="{FF2B5EF4-FFF2-40B4-BE49-F238E27FC236}">
                <a16:creationId xmlns:a16="http://schemas.microsoft.com/office/drawing/2014/main" id="{34CF36D6-9271-28D9-FE05-1891AAEB8348}"/>
              </a:ext>
            </a:extLst>
          </p:cNvPr>
          <p:cNvSpPr>
            <a:spLocks noGrp="1"/>
          </p:cNvSpPr>
          <p:nvPr>
            <p:ph type="body" sz="quarter" idx="21"/>
          </p:nvPr>
        </p:nvSpPr>
        <p:spPr/>
        <p:txBody>
          <a:bodyPr/>
          <a:lstStyle/>
          <a:p>
            <a:r>
              <a:rPr lang="lt-LT" dirty="0">
                <a:cs typeface="Arial"/>
              </a:rPr>
              <a:t>Pažintiniai turai užsienio žiniasklaidos atstovams ir nuomonės formuotojams</a:t>
            </a:r>
            <a:endParaRPr lang="lt-LT" b="1" dirty="0">
              <a:solidFill>
                <a:schemeClr val="tx2"/>
              </a:solidFill>
              <a:cs typeface="Arial"/>
            </a:endParaRPr>
          </a:p>
        </p:txBody>
      </p:sp>
      <p:sp>
        <p:nvSpPr>
          <p:cNvPr id="5" name="Teksto vietos rezervavimo ženklas 4">
            <a:extLst>
              <a:ext uri="{FF2B5EF4-FFF2-40B4-BE49-F238E27FC236}">
                <a16:creationId xmlns:a16="http://schemas.microsoft.com/office/drawing/2014/main" id="{41049869-18F9-DF81-70FE-275FCDA3F910}"/>
              </a:ext>
            </a:extLst>
          </p:cNvPr>
          <p:cNvSpPr>
            <a:spLocks noGrp="1"/>
          </p:cNvSpPr>
          <p:nvPr>
            <p:ph type="body" sz="quarter" idx="22"/>
          </p:nvPr>
        </p:nvSpPr>
        <p:spPr/>
        <p:txBody>
          <a:bodyPr vert="horz" lIns="0" tIns="0" rIns="0" bIns="0" rtlCol="0" anchor="t">
            <a:noAutofit/>
          </a:bodyPr>
          <a:lstStyle/>
          <a:p>
            <a:r>
              <a:rPr lang="lt-LT" dirty="0">
                <a:cs typeface="Arial"/>
              </a:rPr>
              <a:t>20</a:t>
            </a:r>
            <a:endParaRPr lang="lt-LT" dirty="0"/>
          </a:p>
        </p:txBody>
      </p:sp>
      <p:sp>
        <p:nvSpPr>
          <p:cNvPr id="6" name="Teksto vietos rezervavimo ženklas 5">
            <a:extLst>
              <a:ext uri="{FF2B5EF4-FFF2-40B4-BE49-F238E27FC236}">
                <a16:creationId xmlns:a16="http://schemas.microsoft.com/office/drawing/2014/main" id="{5A75F800-05E8-8EC3-D8A5-1357679B0FAC}"/>
              </a:ext>
            </a:extLst>
          </p:cNvPr>
          <p:cNvSpPr>
            <a:spLocks noGrp="1"/>
          </p:cNvSpPr>
          <p:nvPr>
            <p:ph type="body" sz="quarter" idx="23"/>
          </p:nvPr>
        </p:nvSpPr>
        <p:spPr/>
        <p:txBody>
          <a:bodyPr/>
          <a:lstStyle/>
          <a:p>
            <a:r>
              <a:rPr lang="lt-LT">
                <a:cs typeface="Arial"/>
              </a:rPr>
              <a:t>Skaitmeninių kampanijų</a:t>
            </a:r>
            <a:endParaRPr lang="lt-LT"/>
          </a:p>
        </p:txBody>
      </p:sp>
      <p:sp>
        <p:nvSpPr>
          <p:cNvPr id="7" name="Teksto vietos rezervavimo ženklas 6">
            <a:extLst>
              <a:ext uri="{FF2B5EF4-FFF2-40B4-BE49-F238E27FC236}">
                <a16:creationId xmlns:a16="http://schemas.microsoft.com/office/drawing/2014/main" id="{6B6C4B62-EEFD-245E-D0DD-5927BC96F59C}"/>
              </a:ext>
            </a:extLst>
          </p:cNvPr>
          <p:cNvSpPr>
            <a:spLocks noGrp="1"/>
          </p:cNvSpPr>
          <p:nvPr>
            <p:ph type="body" sz="quarter" idx="24"/>
          </p:nvPr>
        </p:nvSpPr>
        <p:spPr/>
        <p:txBody>
          <a:bodyPr vert="horz" lIns="0" tIns="0" rIns="0" bIns="0" rtlCol="0" anchor="t">
            <a:noAutofit/>
          </a:bodyPr>
          <a:lstStyle/>
          <a:p>
            <a:r>
              <a:rPr lang="lt-LT">
                <a:cs typeface="Arial"/>
              </a:rPr>
              <a:t>3</a:t>
            </a:r>
            <a:endParaRPr lang="lt-LT"/>
          </a:p>
        </p:txBody>
      </p:sp>
      <p:sp>
        <p:nvSpPr>
          <p:cNvPr id="8" name="Teksto vietos rezervavimo ženklas 7">
            <a:extLst>
              <a:ext uri="{FF2B5EF4-FFF2-40B4-BE49-F238E27FC236}">
                <a16:creationId xmlns:a16="http://schemas.microsoft.com/office/drawing/2014/main" id="{B0A5821B-D23D-9E39-933A-599950BB8276}"/>
              </a:ext>
            </a:extLst>
          </p:cNvPr>
          <p:cNvSpPr>
            <a:spLocks noGrp="1"/>
          </p:cNvSpPr>
          <p:nvPr>
            <p:ph type="body" sz="quarter" idx="25"/>
          </p:nvPr>
        </p:nvSpPr>
        <p:spPr/>
        <p:txBody>
          <a:bodyPr/>
          <a:lstStyle/>
          <a:p>
            <a:r>
              <a:rPr lang="lt-LT">
                <a:cs typeface="Arial"/>
              </a:rPr>
              <a:t>Pasaulinio lygio projektai</a:t>
            </a:r>
            <a:endParaRPr lang="lt-LT"/>
          </a:p>
        </p:txBody>
      </p:sp>
      <p:sp>
        <p:nvSpPr>
          <p:cNvPr id="10" name="Pavadinimas 9">
            <a:extLst>
              <a:ext uri="{FF2B5EF4-FFF2-40B4-BE49-F238E27FC236}">
                <a16:creationId xmlns:a16="http://schemas.microsoft.com/office/drawing/2014/main" id="{C122430B-8D55-80FF-6434-24588B96EA82}"/>
              </a:ext>
            </a:extLst>
          </p:cNvPr>
          <p:cNvSpPr>
            <a:spLocks noGrp="1"/>
          </p:cNvSpPr>
          <p:nvPr>
            <p:ph type="title"/>
          </p:nvPr>
        </p:nvSpPr>
        <p:spPr/>
        <p:txBody>
          <a:bodyPr/>
          <a:lstStyle/>
          <a:p>
            <a:r>
              <a:rPr lang="lt-LT" dirty="0">
                <a:cs typeface="Arial"/>
              </a:rPr>
              <a:t>Skaičiai apie B2C veiklas 2023 m.</a:t>
            </a:r>
            <a:endParaRPr lang="lt-LT" dirty="0"/>
          </a:p>
        </p:txBody>
      </p:sp>
      <p:pic>
        <p:nvPicPr>
          <p:cNvPr id="14" name="Paveikslėlis 14">
            <a:extLst>
              <a:ext uri="{FF2B5EF4-FFF2-40B4-BE49-F238E27FC236}">
                <a16:creationId xmlns:a16="http://schemas.microsoft.com/office/drawing/2014/main" id="{C1B238BF-D73E-2020-900F-9869348FB702}"/>
              </a:ext>
            </a:extLst>
          </p:cNvPr>
          <p:cNvPicPr>
            <a:picLocks noGrp="1" noChangeAspect="1"/>
          </p:cNvPicPr>
          <p:nvPr>
            <p:ph type="pic" sz="quarter" idx="26"/>
          </p:nvPr>
        </p:nvPicPr>
        <p:blipFill rotWithShape="1">
          <a:blip r:embed="rId3"/>
          <a:srcRect l="1199" r="1199"/>
          <a:stretch/>
        </p:blipFill>
        <p:spPr/>
      </p:pic>
    </p:spTree>
    <p:extLst>
      <p:ext uri="{BB962C8B-B14F-4D97-AF65-F5344CB8AC3E}">
        <p14:creationId xmlns:p14="http://schemas.microsoft.com/office/powerpoint/2010/main" val="2645118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veikslėlis 6" descr="Paveikslėlis, kuriame yra žinutė, laukas, ženklas&#10;&#10;Automatiškai sugeneruotas aprašymas">
            <a:extLst>
              <a:ext uri="{FF2B5EF4-FFF2-40B4-BE49-F238E27FC236}">
                <a16:creationId xmlns:a16="http://schemas.microsoft.com/office/drawing/2014/main" id="{95D0FAF5-2096-8387-7342-43EC4898D54F}"/>
              </a:ext>
            </a:extLst>
          </p:cNvPr>
          <p:cNvPicPr>
            <a:picLocks noGrp="1" noChangeAspect="1"/>
          </p:cNvPicPr>
          <p:nvPr>
            <p:ph type="pic" sz="quarter" idx="10"/>
          </p:nvPr>
        </p:nvPicPr>
        <p:blipFill rotWithShape="1">
          <a:blip r:embed="rId2"/>
          <a:srcRect l="-355" t="-1338" r="47340" b="1003"/>
          <a:stretch/>
        </p:blipFill>
        <p:spPr>
          <a:xfrm>
            <a:off x="7309485" y="1503044"/>
            <a:ext cx="3867155" cy="3876263"/>
          </a:xfrm>
        </p:spPr>
      </p:pic>
      <p:sp>
        <p:nvSpPr>
          <p:cNvPr id="3" name="Teksto vietos rezervavimo ženklas 2">
            <a:extLst>
              <a:ext uri="{FF2B5EF4-FFF2-40B4-BE49-F238E27FC236}">
                <a16:creationId xmlns:a16="http://schemas.microsoft.com/office/drawing/2014/main" id="{A2045EBC-2555-101D-617D-33ECB3E84208}"/>
              </a:ext>
            </a:extLst>
          </p:cNvPr>
          <p:cNvSpPr>
            <a:spLocks noGrp="1"/>
          </p:cNvSpPr>
          <p:nvPr>
            <p:ph type="body" sz="quarter" idx="16"/>
          </p:nvPr>
        </p:nvSpPr>
        <p:spPr>
          <a:xfrm>
            <a:off x="714053" y="1115232"/>
            <a:ext cx="4675405" cy="2819400"/>
          </a:xfrm>
        </p:spPr>
        <p:txBody>
          <a:bodyPr/>
          <a:lstStyle/>
          <a:p>
            <a:r>
              <a:rPr lang="lt-LT">
                <a:ea typeface="+mj-lt"/>
                <a:cs typeface="+mj-lt"/>
              </a:rPr>
              <a:t>Turizmas – </a:t>
            </a:r>
            <a:br>
              <a:rPr lang="lt-LT">
                <a:ea typeface="+mj-lt"/>
                <a:cs typeface="+mj-lt"/>
              </a:rPr>
            </a:br>
            <a:r>
              <a:rPr lang="lt-LT">
                <a:ea typeface="+mj-lt"/>
                <a:cs typeface="+mj-lt"/>
              </a:rPr>
              <a:t>“Lithuania </a:t>
            </a:r>
            <a:r>
              <a:rPr lang="lt-LT" err="1">
                <a:cs typeface="Arial"/>
              </a:rPr>
              <a:t>co-create</a:t>
            </a:r>
            <a:r>
              <a:rPr lang="lt-LT">
                <a:cs typeface="Arial"/>
              </a:rPr>
              <a:t>” dalis</a:t>
            </a:r>
            <a:endParaRPr lang="lt-LT"/>
          </a:p>
        </p:txBody>
      </p:sp>
      <p:sp>
        <p:nvSpPr>
          <p:cNvPr id="5" name="Turinio vietos rezervavimo ženklas 4">
            <a:extLst>
              <a:ext uri="{FF2B5EF4-FFF2-40B4-BE49-F238E27FC236}">
                <a16:creationId xmlns:a16="http://schemas.microsoft.com/office/drawing/2014/main" id="{0EE9F918-5FC7-FF13-5193-0AF818331EAA}"/>
              </a:ext>
            </a:extLst>
          </p:cNvPr>
          <p:cNvSpPr txBox="1">
            <a:spLocks/>
          </p:cNvSpPr>
          <p:nvPr/>
        </p:nvSpPr>
        <p:spPr>
          <a:xfrm>
            <a:off x="732191" y="3285511"/>
            <a:ext cx="5363034" cy="3825241"/>
          </a:xfrm>
          <a:prstGeom prst="rect">
            <a:avLst/>
          </a:prstGeom>
        </p:spPr>
        <p:txBody>
          <a:bodyPr vert="horz" lIns="0" tIns="0" rIns="0" bIns="0" rtlCol="0" anchor="t">
            <a:normAutofit/>
          </a:bodyPr>
          <a:lstStyle>
            <a:lvl1pPr marL="0" indent="0" algn="l" defTabSz="914400" rtl="0" eaLnBrk="1" latinLnBrk="0" hangingPunct="1">
              <a:lnSpc>
                <a:spcPct val="100000"/>
              </a:lnSpc>
              <a:spcBef>
                <a:spcPts val="600"/>
              </a:spcBef>
              <a:buFont typeface="Wingdings" panose="05000000000000000000" pitchFamily="2" charset="2"/>
              <a:buNone/>
              <a:defRPr sz="1800" kern="1200">
                <a:solidFill>
                  <a:schemeClr val="tx1"/>
                </a:solidFill>
                <a:latin typeface="+mn-lt"/>
                <a:ea typeface="+mn-ea"/>
                <a:cs typeface="+mn-cs"/>
              </a:defRPr>
            </a:lvl1pPr>
            <a:lvl2pPr marL="216000" indent="-216000" algn="l" defTabSz="914400" rtl="0" eaLnBrk="1" latinLnBrk="0" hangingPunct="1">
              <a:lnSpc>
                <a:spcPct val="100000"/>
              </a:lnSpc>
              <a:spcBef>
                <a:spcPts val="500"/>
              </a:spcBef>
              <a:buClr>
                <a:schemeClr val="accent1"/>
              </a:buClr>
              <a:buSzPct val="140000"/>
              <a:buFont typeface="Arial" panose="020B0604020202020204" pitchFamily="34" charset="0"/>
              <a:buChar char="•"/>
              <a:defRPr sz="1800" kern="1200">
                <a:solidFill>
                  <a:schemeClr val="tx1"/>
                </a:solidFill>
                <a:latin typeface="+mn-lt"/>
                <a:ea typeface="+mn-ea"/>
                <a:cs typeface="+mn-cs"/>
              </a:defRPr>
            </a:lvl2pPr>
            <a:lvl3pPr marL="432000" indent="-216000" algn="l" defTabSz="914400" rtl="0" eaLnBrk="1" latinLnBrk="0" hangingPunct="1">
              <a:lnSpc>
                <a:spcPct val="100000"/>
              </a:lnSpc>
              <a:spcBef>
                <a:spcPts val="500"/>
              </a:spcBef>
              <a:buClr>
                <a:schemeClr val="accent2"/>
              </a:buClr>
              <a:buSzPct val="140000"/>
              <a:buFont typeface="Arial" panose="020B0604020202020204" pitchFamily="34" charset="0"/>
              <a:buChar char="•"/>
              <a:defRPr sz="1600" kern="1200">
                <a:solidFill>
                  <a:schemeClr val="tx1"/>
                </a:solidFill>
                <a:latin typeface="+mn-lt"/>
                <a:ea typeface="+mn-ea"/>
                <a:cs typeface="+mn-cs"/>
              </a:defRPr>
            </a:lvl3pPr>
            <a:lvl4pPr marL="648000" indent="-216000" algn="l" defTabSz="914400" rtl="0" eaLnBrk="1" latinLnBrk="0" hangingPunct="1">
              <a:lnSpc>
                <a:spcPct val="100000"/>
              </a:lnSpc>
              <a:spcBef>
                <a:spcPts val="500"/>
              </a:spcBef>
              <a:buClr>
                <a:schemeClr val="accent6"/>
              </a:buClr>
              <a:buSzPct val="140000"/>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1000"/>
              </a:spcBef>
              <a:spcAft>
                <a:spcPts val="0"/>
              </a:spcAft>
              <a:buFont typeface="Arial" panose="020B0604020202020204" pitchFamily="34" charset="0"/>
              <a:buNone/>
              <a:defRPr sz="2000" b="1" kern="1200" cap="none" baseline="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dirty="0">
                <a:cs typeface="Arial"/>
              </a:rPr>
              <a:t>Prisijungiame prie bendros šalį pristatančios koncepcijos. </a:t>
            </a:r>
            <a:r>
              <a:rPr lang="lt-LT">
                <a:cs typeface="Arial"/>
              </a:rPr>
              <a:t>Nuo 2024 startuosime su atsinaujinę</a:t>
            </a:r>
            <a:r>
              <a:rPr lang="lt-LT" dirty="0">
                <a:cs typeface="Arial"/>
              </a:rPr>
              <a:t>:</a:t>
            </a:r>
          </a:p>
          <a:p>
            <a:endParaRPr lang="lt-LT">
              <a:cs typeface="Arial"/>
            </a:endParaRPr>
          </a:p>
          <a:p>
            <a:pPr marL="285750" indent="-285750">
              <a:buFont typeface="Arial" panose="05000000000000000000" pitchFamily="2" charset="2"/>
              <a:buChar char="•"/>
            </a:pPr>
            <a:r>
              <a:rPr lang="lt-LT">
                <a:cs typeface="Arial"/>
              </a:rPr>
              <a:t>Atnaujintas pozicionavimas </a:t>
            </a:r>
          </a:p>
          <a:p>
            <a:pPr marL="285750" indent="-285750">
              <a:buFont typeface="Arial" panose="05000000000000000000" pitchFamily="2" charset="2"/>
              <a:buChar char="•"/>
            </a:pPr>
            <a:r>
              <a:rPr lang="lt-LT">
                <a:cs typeface="Arial"/>
              </a:rPr>
              <a:t>Atnaujintas logotipas</a:t>
            </a:r>
            <a:endParaRPr lang="lt-LT" dirty="0">
              <a:cs typeface="Arial"/>
            </a:endParaRPr>
          </a:p>
          <a:p>
            <a:pPr marL="285750" indent="-285750">
              <a:buFont typeface="Arial" panose="05000000000000000000" pitchFamily="2" charset="2"/>
              <a:buChar char="•"/>
            </a:pPr>
            <a:r>
              <a:rPr lang="lt-LT" err="1">
                <a:cs typeface="Arial"/>
              </a:rPr>
              <a:t>Nuajas</a:t>
            </a:r>
            <a:r>
              <a:rPr lang="lt-LT">
                <a:cs typeface="Arial"/>
              </a:rPr>
              <a:t> vizualinis</a:t>
            </a:r>
            <a:r>
              <a:rPr lang="lt-LT" dirty="0">
                <a:cs typeface="Arial"/>
              </a:rPr>
              <a:t> identitetas</a:t>
            </a:r>
          </a:p>
          <a:p>
            <a:pPr marL="285750" indent="-285750">
              <a:buFont typeface="Arial" panose="05000000000000000000" pitchFamily="2" charset="2"/>
              <a:buChar char="•"/>
            </a:pPr>
            <a:endParaRPr lang="lt-LT">
              <a:cs typeface="Arial"/>
            </a:endParaRPr>
          </a:p>
        </p:txBody>
      </p:sp>
    </p:spTree>
    <p:extLst>
      <p:ext uri="{BB962C8B-B14F-4D97-AF65-F5344CB8AC3E}">
        <p14:creationId xmlns:p14="http://schemas.microsoft.com/office/powerpoint/2010/main" val="3831763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3A518-E712-74ED-D8C8-3D66307FE7C4}"/>
              </a:ext>
            </a:extLst>
          </p:cNvPr>
          <p:cNvSpPr>
            <a:spLocks noGrp="1"/>
          </p:cNvSpPr>
          <p:nvPr>
            <p:ph type="ctrTitle"/>
          </p:nvPr>
        </p:nvSpPr>
        <p:spPr>
          <a:xfrm>
            <a:off x="6096000" y="2458530"/>
            <a:ext cx="5355907" cy="1940940"/>
          </a:xfrm>
        </p:spPr>
        <p:txBody>
          <a:bodyPr/>
          <a:lstStyle/>
          <a:p>
            <a:r>
              <a:rPr lang="lt-LT" dirty="0"/>
              <a:t>B2B veiklos planai</a:t>
            </a:r>
            <a:endParaRPr lang="en-LT" dirty="0"/>
          </a:p>
        </p:txBody>
      </p:sp>
      <p:pic>
        <p:nvPicPr>
          <p:cNvPr id="7" name="Paveikslėlio vietos rezervavimo ženklas 6" descr="Paveikslėlis, kuriame yra transportas, balionas, lėktuvas&#10;&#10;Automatiškai sugeneruotas aprašymas">
            <a:extLst>
              <a:ext uri="{FF2B5EF4-FFF2-40B4-BE49-F238E27FC236}">
                <a16:creationId xmlns:a16="http://schemas.microsoft.com/office/drawing/2014/main" id="{2A093135-C2E4-F801-6167-906307CD00C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273" r="17273"/>
          <a:stretch>
            <a:fillRect/>
          </a:stretch>
        </p:blipFill>
        <p:spPr/>
      </p:pic>
    </p:spTree>
    <p:extLst>
      <p:ext uri="{BB962C8B-B14F-4D97-AF65-F5344CB8AC3E}">
        <p14:creationId xmlns:p14="http://schemas.microsoft.com/office/powerpoint/2010/main" val="19610307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urinio vietos rezervavimo ženklas 10">
            <a:extLst>
              <a:ext uri="{FF2B5EF4-FFF2-40B4-BE49-F238E27FC236}">
                <a16:creationId xmlns:a16="http://schemas.microsoft.com/office/drawing/2014/main" id="{68DC1D0A-4825-5501-A1B1-19D192E63462}"/>
              </a:ext>
            </a:extLst>
          </p:cNvPr>
          <p:cNvSpPr>
            <a:spLocks noGrp="1"/>
          </p:cNvSpPr>
          <p:nvPr>
            <p:ph type="body" sz="quarter" idx="17"/>
          </p:nvPr>
        </p:nvSpPr>
        <p:spPr>
          <a:xfrm>
            <a:off x="473886" y="5353596"/>
            <a:ext cx="5881196" cy="554037"/>
          </a:xfrm>
        </p:spPr>
        <p:txBody>
          <a:bodyPr vert="horz" lIns="0" tIns="0" rIns="0" bIns="0" rtlCol="0" anchor="t">
            <a:normAutofit/>
          </a:bodyPr>
          <a:lstStyle/>
          <a:p>
            <a:r>
              <a:rPr lang="lt-LT" sz="1600" b="1" dirty="0">
                <a:solidFill>
                  <a:schemeClr val="accent1"/>
                </a:solidFill>
              </a:rPr>
              <a:t>Susitikimas su atstovais įvyko 2023 m. rugsėjo 11 d. </a:t>
            </a:r>
          </a:p>
          <a:p>
            <a:endParaRPr lang="lt-LT" dirty="0"/>
          </a:p>
          <a:p>
            <a:endParaRPr lang="lt-LT" dirty="0"/>
          </a:p>
        </p:txBody>
      </p:sp>
      <p:sp>
        <p:nvSpPr>
          <p:cNvPr id="6" name="Turinio vietos rezervavimo ženklas 5">
            <a:extLst>
              <a:ext uri="{FF2B5EF4-FFF2-40B4-BE49-F238E27FC236}">
                <a16:creationId xmlns:a16="http://schemas.microsoft.com/office/drawing/2014/main" id="{F6AE08DE-D7B4-A079-74B0-F8CF9701ADFF}"/>
              </a:ext>
            </a:extLst>
          </p:cNvPr>
          <p:cNvSpPr>
            <a:spLocks noGrp="1"/>
          </p:cNvSpPr>
          <p:nvPr>
            <p:ph idx="25"/>
          </p:nvPr>
        </p:nvSpPr>
        <p:spPr>
          <a:xfrm>
            <a:off x="473886" y="1707832"/>
            <a:ext cx="5363034" cy="4063366"/>
          </a:xfrm>
        </p:spPr>
        <p:txBody>
          <a:bodyPr/>
          <a:lstStyle/>
          <a:p>
            <a:r>
              <a:rPr lang="lt-LT" b="1" dirty="0"/>
              <a:t>Vokietija</a:t>
            </a:r>
            <a:r>
              <a:rPr lang="lt-LT" dirty="0"/>
              <a:t> – </a:t>
            </a:r>
            <a:r>
              <a:rPr lang="lt-LT" dirty="0" err="1"/>
              <a:t>Aviareps</a:t>
            </a:r>
            <a:endParaRPr lang="lt-LT" dirty="0"/>
          </a:p>
          <a:p>
            <a:r>
              <a:rPr lang="lt-LT" b="1" dirty="0"/>
              <a:t>Jungtinė Karalystė </a:t>
            </a:r>
            <a:r>
              <a:rPr lang="lt-LT" dirty="0"/>
              <a:t>– </a:t>
            </a:r>
            <a:r>
              <a:rPr lang="lt-LT" dirty="0" err="1"/>
              <a:t>Aviareps</a:t>
            </a:r>
            <a:endParaRPr lang="lt-LT" dirty="0"/>
          </a:p>
          <a:p>
            <a:r>
              <a:rPr lang="lt-LT" b="1" dirty="0"/>
              <a:t>Lenkija</a:t>
            </a:r>
            <a:r>
              <a:rPr lang="lt-LT" dirty="0"/>
              <a:t> – Travel Advance</a:t>
            </a:r>
          </a:p>
          <a:p>
            <a:r>
              <a:rPr lang="lt-LT" b="1" dirty="0"/>
              <a:t>Izraelis</a:t>
            </a:r>
            <a:r>
              <a:rPr lang="lt-LT" dirty="0"/>
              <a:t> – Global </a:t>
            </a:r>
            <a:r>
              <a:rPr lang="lt-LT" dirty="0" err="1"/>
              <a:t>Business</a:t>
            </a:r>
            <a:r>
              <a:rPr lang="lt-LT" dirty="0"/>
              <a:t> </a:t>
            </a:r>
            <a:r>
              <a:rPr lang="lt-LT" dirty="0" err="1"/>
              <a:t>Development</a:t>
            </a:r>
            <a:endParaRPr lang="lt-LT" dirty="0"/>
          </a:p>
          <a:p>
            <a:r>
              <a:rPr lang="lt-LT" b="1" dirty="0"/>
              <a:t>Italija</a:t>
            </a:r>
            <a:r>
              <a:rPr lang="lt-LT" dirty="0"/>
              <a:t> – AIGO</a:t>
            </a:r>
          </a:p>
          <a:p>
            <a:r>
              <a:rPr lang="lt-LT" b="1" dirty="0"/>
              <a:t>Ispanija</a:t>
            </a:r>
            <a:r>
              <a:rPr lang="lt-LT" dirty="0"/>
              <a:t> – Interface Tourism</a:t>
            </a:r>
          </a:p>
          <a:p>
            <a:r>
              <a:rPr lang="lt-LT" b="1" dirty="0"/>
              <a:t>Belgija ir Nyderlandai </a:t>
            </a:r>
            <a:r>
              <a:rPr lang="lt-LT" dirty="0"/>
              <a:t>– THX </a:t>
            </a:r>
            <a:r>
              <a:rPr lang="lt-LT" dirty="0" err="1"/>
              <a:t>Agency</a:t>
            </a:r>
            <a:endParaRPr lang="lt-LT" dirty="0"/>
          </a:p>
          <a:p>
            <a:r>
              <a:rPr lang="lt-LT" b="1" dirty="0"/>
              <a:t>Prancūzija</a:t>
            </a:r>
            <a:r>
              <a:rPr lang="lt-LT" dirty="0"/>
              <a:t> – Group </a:t>
            </a:r>
            <a:r>
              <a:rPr lang="lt-LT" dirty="0" err="1"/>
              <a:t>Expression</a:t>
            </a:r>
            <a:endParaRPr lang="lt-LT" dirty="0"/>
          </a:p>
          <a:p>
            <a:r>
              <a:rPr lang="lt-LT" b="1" dirty="0"/>
              <a:t>Japonija</a:t>
            </a:r>
            <a:r>
              <a:rPr lang="lt-LT" dirty="0"/>
              <a:t> – Foresight </a:t>
            </a:r>
            <a:r>
              <a:rPr lang="lt-LT" dirty="0" err="1"/>
              <a:t>Marketin</a:t>
            </a:r>
            <a:r>
              <a:rPr lang="en-US" dirty="0"/>
              <a:t>g</a:t>
            </a:r>
            <a:endParaRPr lang="lt-LT" dirty="0"/>
          </a:p>
        </p:txBody>
      </p:sp>
      <p:sp>
        <p:nvSpPr>
          <p:cNvPr id="5" name="Pavadinimas 4">
            <a:extLst>
              <a:ext uri="{FF2B5EF4-FFF2-40B4-BE49-F238E27FC236}">
                <a16:creationId xmlns:a16="http://schemas.microsoft.com/office/drawing/2014/main" id="{DBBF8706-6F52-0CFD-9C40-D85C8A356CE9}"/>
              </a:ext>
            </a:extLst>
          </p:cNvPr>
          <p:cNvSpPr>
            <a:spLocks noGrp="1"/>
          </p:cNvSpPr>
          <p:nvPr>
            <p:ph type="title"/>
          </p:nvPr>
        </p:nvSpPr>
        <p:spPr/>
        <p:txBody>
          <a:bodyPr/>
          <a:lstStyle/>
          <a:p>
            <a:r>
              <a:rPr lang="lt-LT"/>
              <a:t>ATSTOVAVIMAS</a:t>
            </a:r>
          </a:p>
        </p:txBody>
      </p:sp>
      <p:pic>
        <p:nvPicPr>
          <p:cNvPr id="2050" name="Picture 2" descr="B2B platforma didmeninei prekybai internetu | verskis.lt">
            <a:extLst>
              <a:ext uri="{FF2B5EF4-FFF2-40B4-BE49-F238E27FC236}">
                <a16:creationId xmlns:a16="http://schemas.microsoft.com/office/drawing/2014/main" id="{583CF8B9-DBE7-5C65-97DD-71FF535754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2353" y="1937657"/>
            <a:ext cx="6749624" cy="3692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7909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31"/>
          <p:cNvSpPr txBox="1">
            <a:spLocks noGrp="1"/>
          </p:cNvSpPr>
          <p:nvPr>
            <p:ph type="title"/>
          </p:nvPr>
        </p:nvSpPr>
        <p:spPr>
          <a:prstGeom prst="rect">
            <a:avLst/>
          </a:prstGeom>
          <a:noFill/>
          <a:ln>
            <a:noFill/>
          </a:ln>
        </p:spPr>
        <p:txBody>
          <a:bodyPr spcFirstLastPara="1" wrap="square" lIns="0" tIns="0" rIns="0" bIns="0" anchor="t" anchorCtr="0">
            <a:normAutofit/>
          </a:bodyPr>
          <a:lstStyle/>
          <a:p>
            <a:r>
              <a:rPr lang="lt-LT" dirty="0"/>
              <a:t>B2B veiklos ir tikslas</a:t>
            </a:r>
          </a:p>
        </p:txBody>
      </p:sp>
      <p:sp>
        <p:nvSpPr>
          <p:cNvPr id="2" name="Turinio vietos rezervavimo ženklas 1">
            <a:extLst>
              <a:ext uri="{FF2B5EF4-FFF2-40B4-BE49-F238E27FC236}">
                <a16:creationId xmlns:a16="http://schemas.microsoft.com/office/drawing/2014/main" id="{F15B8829-79DA-0981-0467-F1EC7C19D58E}"/>
              </a:ext>
            </a:extLst>
          </p:cNvPr>
          <p:cNvSpPr>
            <a:spLocks noGrp="1"/>
          </p:cNvSpPr>
          <p:nvPr>
            <p:ph idx="1"/>
          </p:nvPr>
        </p:nvSpPr>
        <p:spPr/>
        <p:txBody>
          <a:bodyPr/>
          <a:lstStyle/>
          <a:p>
            <a:endParaRPr lang="en-US" dirty="0"/>
          </a:p>
        </p:txBody>
      </p:sp>
      <p:sp>
        <p:nvSpPr>
          <p:cNvPr id="3" name="Teksto vietos rezervavimo ženklas 2">
            <a:extLst>
              <a:ext uri="{FF2B5EF4-FFF2-40B4-BE49-F238E27FC236}">
                <a16:creationId xmlns:a16="http://schemas.microsoft.com/office/drawing/2014/main" id="{26B8B1AF-B410-28AC-AE71-C840270BE372}"/>
              </a:ext>
            </a:extLst>
          </p:cNvPr>
          <p:cNvSpPr>
            <a:spLocks noGrp="1"/>
          </p:cNvSpPr>
          <p:nvPr>
            <p:ph type="body" sz="quarter" idx="17"/>
          </p:nvPr>
        </p:nvSpPr>
        <p:spPr/>
        <p:txBody>
          <a:bodyPr/>
          <a:lstStyle/>
          <a:p>
            <a:endParaRPr lang="en-US"/>
          </a:p>
        </p:txBody>
      </p:sp>
      <p:sp>
        <p:nvSpPr>
          <p:cNvPr id="4" name="Teksto vietos rezervavimo ženklas 3">
            <a:extLst>
              <a:ext uri="{FF2B5EF4-FFF2-40B4-BE49-F238E27FC236}">
                <a16:creationId xmlns:a16="http://schemas.microsoft.com/office/drawing/2014/main" id="{DCAFF661-242F-EC1F-4231-F346382D4D3D}"/>
              </a:ext>
            </a:extLst>
          </p:cNvPr>
          <p:cNvSpPr>
            <a:spLocks noGrp="1"/>
          </p:cNvSpPr>
          <p:nvPr>
            <p:ph type="body" sz="quarter" idx="18"/>
          </p:nvPr>
        </p:nvSpPr>
        <p:spPr/>
        <p:txBody>
          <a:bodyPr/>
          <a:lstStyle/>
          <a:p>
            <a:endParaRPr lang="en-US"/>
          </a:p>
        </p:txBody>
      </p:sp>
      <p:grpSp>
        <p:nvGrpSpPr>
          <p:cNvPr id="866" name="Google Shape;866;p31"/>
          <p:cNvGrpSpPr/>
          <p:nvPr/>
        </p:nvGrpSpPr>
        <p:grpSpPr>
          <a:xfrm>
            <a:off x="490054" y="1457452"/>
            <a:ext cx="11327583" cy="3895726"/>
            <a:chOff x="0" y="0"/>
            <a:chExt cx="11327583" cy="3895726"/>
          </a:xfrm>
        </p:grpSpPr>
        <p:sp>
          <p:nvSpPr>
            <p:cNvPr id="867" name="Google Shape;867;p31"/>
            <p:cNvSpPr/>
            <p:nvPr/>
          </p:nvSpPr>
          <p:spPr>
            <a:xfrm>
              <a:off x="0" y="0"/>
              <a:ext cx="11327583" cy="3895726"/>
            </a:xfrm>
            <a:prstGeom prst="rightArrow">
              <a:avLst>
                <a:gd name="adj1" fmla="val 50000"/>
                <a:gd name="adj2" fmla="val 50000"/>
              </a:avLst>
            </a:prstGeom>
            <a:solidFill>
              <a:srgbClr val="CAD8D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 name="Google Shape;868;p31"/>
            <p:cNvSpPr/>
            <p:nvPr/>
          </p:nvSpPr>
          <p:spPr>
            <a:xfrm>
              <a:off x="1675" y="1168717"/>
              <a:ext cx="1655996" cy="1558290"/>
            </a:xfrm>
            <a:prstGeom prst="roundRect">
              <a:avLst>
                <a:gd name="adj" fmla="val 16667"/>
              </a:avLst>
            </a:prstGeom>
            <a:solidFill>
              <a:schemeClr val="accent1">
                <a:alpha val="89411"/>
              </a:schemeClr>
            </a:solidFill>
            <a:ln w="12700" cap="flat" cmpd="sng">
              <a:no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b="0" i="0" u="none" strike="noStrike" cap="none">
                <a:solidFill>
                  <a:srgbClr val="000000"/>
                </a:solidFill>
                <a:latin typeface="Arial"/>
                <a:ea typeface="Arial"/>
                <a:cs typeface="Arial"/>
                <a:sym typeface="Arial"/>
              </a:endParaRPr>
            </a:p>
          </p:txBody>
        </p:sp>
        <p:sp>
          <p:nvSpPr>
            <p:cNvPr id="869" name="Google Shape;869;p31"/>
            <p:cNvSpPr txBox="1"/>
            <p:nvPr/>
          </p:nvSpPr>
          <p:spPr>
            <a:xfrm>
              <a:off x="77744" y="1244786"/>
              <a:ext cx="1503858" cy="1406152"/>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050"/>
                <a:buFont typeface="Arial"/>
                <a:buNone/>
              </a:pPr>
              <a:r>
                <a:rPr lang="lt-LT" sz="1200" b="0" i="0" u="none" strike="noStrike" cap="none" dirty="0">
                  <a:solidFill>
                    <a:schemeClr val="lt1"/>
                  </a:solidFill>
                  <a:latin typeface="Arial"/>
                  <a:ea typeface="Arial"/>
                  <a:cs typeface="Arial"/>
                  <a:sym typeface="Arial"/>
                </a:rPr>
                <a:t>Bendradarbiavimas su užsienio KO ir KA</a:t>
              </a:r>
              <a:endParaRPr sz="1200" b="0" i="0" u="none" strike="noStrike" cap="none" dirty="0">
                <a:solidFill>
                  <a:schemeClr val="lt1"/>
                </a:solidFill>
                <a:latin typeface="Arial"/>
                <a:ea typeface="Arial"/>
                <a:cs typeface="Arial"/>
                <a:sym typeface="Arial"/>
              </a:endParaRPr>
            </a:p>
          </p:txBody>
        </p:sp>
        <p:sp>
          <p:nvSpPr>
            <p:cNvPr id="870" name="Google Shape;870;p31"/>
            <p:cNvSpPr/>
            <p:nvPr/>
          </p:nvSpPr>
          <p:spPr>
            <a:xfrm>
              <a:off x="1933671" y="1168717"/>
              <a:ext cx="1655996" cy="1558290"/>
            </a:xfrm>
            <a:prstGeom prst="roundRect">
              <a:avLst>
                <a:gd name="adj" fmla="val 16667"/>
              </a:avLst>
            </a:prstGeom>
            <a:solidFill>
              <a:schemeClr val="accent1">
                <a:alpha val="81568"/>
              </a:schemeClr>
            </a:solidFill>
            <a:ln w="12700" cap="flat" cmpd="sng">
              <a:no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b="0" i="0" u="none" strike="noStrike" cap="none">
                <a:solidFill>
                  <a:srgbClr val="000000"/>
                </a:solidFill>
                <a:latin typeface="Arial"/>
                <a:ea typeface="Arial"/>
                <a:cs typeface="Arial"/>
                <a:sym typeface="Arial"/>
              </a:endParaRPr>
            </a:p>
          </p:txBody>
        </p:sp>
        <p:sp>
          <p:nvSpPr>
            <p:cNvPr id="871" name="Google Shape;871;p31"/>
            <p:cNvSpPr txBox="1"/>
            <p:nvPr/>
          </p:nvSpPr>
          <p:spPr>
            <a:xfrm>
              <a:off x="2009740" y="1244786"/>
              <a:ext cx="1503858" cy="1406152"/>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050"/>
                <a:buFont typeface="Arial"/>
                <a:buNone/>
              </a:pPr>
              <a:r>
                <a:rPr lang="lt-LT" sz="1200" b="0" i="0" u="none" strike="noStrike" cap="none" dirty="0">
                  <a:solidFill>
                    <a:schemeClr val="lt1"/>
                  </a:solidFill>
                  <a:latin typeface="Arial"/>
                  <a:ea typeface="Arial"/>
                  <a:cs typeface="Arial"/>
                  <a:sym typeface="Arial"/>
                </a:rPr>
                <a:t>Nuotoliniai ir gyvi mokymai užsienio KO ir KA</a:t>
              </a:r>
              <a:endParaRPr sz="1200" b="0" i="0" u="none" strike="noStrike" cap="none" dirty="0">
                <a:solidFill>
                  <a:schemeClr val="lt1"/>
                </a:solidFill>
                <a:latin typeface="Arial"/>
                <a:ea typeface="Arial"/>
                <a:cs typeface="Arial"/>
                <a:sym typeface="Arial"/>
              </a:endParaRPr>
            </a:p>
          </p:txBody>
        </p:sp>
        <p:sp>
          <p:nvSpPr>
            <p:cNvPr id="872" name="Google Shape;872;p31"/>
            <p:cNvSpPr/>
            <p:nvPr/>
          </p:nvSpPr>
          <p:spPr>
            <a:xfrm>
              <a:off x="3865666" y="1168717"/>
              <a:ext cx="1655996" cy="1558290"/>
            </a:xfrm>
            <a:prstGeom prst="roundRect">
              <a:avLst>
                <a:gd name="adj" fmla="val 16667"/>
              </a:avLst>
            </a:prstGeom>
            <a:solidFill>
              <a:schemeClr val="accent1">
                <a:alpha val="73725"/>
              </a:schemeClr>
            </a:solidFill>
            <a:ln w="12700" cap="flat" cmpd="sng">
              <a:no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3" name="Google Shape;873;p31"/>
            <p:cNvSpPr txBox="1"/>
            <p:nvPr/>
          </p:nvSpPr>
          <p:spPr>
            <a:xfrm>
              <a:off x="3941735" y="1244786"/>
              <a:ext cx="1503858" cy="1406152"/>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050"/>
                <a:buFont typeface="Arial"/>
                <a:buNone/>
              </a:pPr>
              <a:r>
                <a:rPr lang="lt-LT" sz="1200" b="0" i="0" u="none" strike="noStrike" cap="none" dirty="0">
                  <a:solidFill>
                    <a:schemeClr val="lt1"/>
                  </a:solidFill>
                  <a:latin typeface="Arial"/>
                  <a:ea typeface="Arial"/>
                  <a:cs typeface="Arial"/>
                  <a:sym typeface="Arial"/>
                </a:rPr>
                <a:t>B2B kontaktų mugės, tarptautinės turizmo parodos ir kt. renginiai</a:t>
              </a:r>
              <a:endParaRPr b="0" i="0" u="none" strike="noStrike" cap="none" dirty="0">
                <a:solidFill>
                  <a:srgbClr val="000000"/>
                </a:solidFill>
                <a:latin typeface="Arial"/>
                <a:ea typeface="Arial"/>
                <a:cs typeface="Arial"/>
                <a:sym typeface="Arial"/>
              </a:endParaRPr>
            </a:p>
          </p:txBody>
        </p:sp>
        <p:sp>
          <p:nvSpPr>
            <p:cNvPr id="874" name="Google Shape;874;p31"/>
            <p:cNvSpPr/>
            <p:nvPr/>
          </p:nvSpPr>
          <p:spPr>
            <a:xfrm>
              <a:off x="5797662" y="1168717"/>
              <a:ext cx="1655996" cy="1558290"/>
            </a:xfrm>
            <a:prstGeom prst="roundRect">
              <a:avLst>
                <a:gd name="adj" fmla="val 16667"/>
              </a:avLst>
            </a:prstGeom>
            <a:solidFill>
              <a:schemeClr val="accent1">
                <a:alpha val="65490"/>
              </a:schemeClr>
            </a:solidFill>
            <a:ln w="12700" cap="flat" cmpd="sng">
              <a:no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5" name="Google Shape;875;p31"/>
            <p:cNvSpPr txBox="1"/>
            <p:nvPr/>
          </p:nvSpPr>
          <p:spPr>
            <a:xfrm>
              <a:off x="5873731" y="1244786"/>
              <a:ext cx="1503858" cy="1406152"/>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050"/>
                <a:buFont typeface="Arial"/>
                <a:buNone/>
              </a:pPr>
              <a:r>
                <a:rPr lang="lt-LT" sz="1200" b="0" i="0" u="none" strike="noStrike" cap="none" dirty="0">
                  <a:solidFill>
                    <a:schemeClr val="lt1"/>
                  </a:solidFill>
                  <a:latin typeface="Arial"/>
                  <a:ea typeface="Arial"/>
                  <a:cs typeface="Arial"/>
                  <a:sym typeface="Arial"/>
                </a:rPr>
                <a:t>Pažintiniai turai užsienio KO ir KA</a:t>
              </a:r>
              <a:endParaRPr sz="1200" b="0" i="0" u="none" strike="noStrike" cap="none" dirty="0">
                <a:solidFill>
                  <a:schemeClr val="lt1"/>
                </a:solidFill>
                <a:latin typeface="Arial"/>
                <a:ea typeface="Arial"/>
                <a:cs typeface="Arial"/>
                <a:sym typeface="Arial"/>
              </a:endParaRPr>
            </a:p>
          </p:txBody>
        </p:sp>
        <p:sp>
          <p:nvSpPr>
            <p:cNvPr id="876" name="Google Shape;876;p31"/>
            <p:cNvSpPr/>
            <p:nvPr/>
          </p:nvSpPr>
          <p:spPr>
            <a:xfrm>
              <a:off x="7729657" y="1168717"/>
              <a:ext cx="1664259" cy="1558290"/>
            </a:xfrm>
            <a:prstGeom prst="roundRect">
              <a:avLst>
                <a:gd name="adj" fmla="val 16667"/>
              </a:avLst>
            </a:prstGeom>
            <a:solidFill>
              <a:schemeClr val="accent1">
                <a:alpha val="57647"/>
              </a:schemeClr>
            </a:solidFill>
            <a:ln w="12700" cap="flat" cmpd="sng">
              <a:no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7" name="Google Shape;877;p31"/>
            <p:cNvSpPr txBox="1"/>
            <p:nvPr/>
          </p:nvSpPr>
          <p:spPr>
            <a:xfrm>
              <a:off x="7805726" y="1244786"/>
              <a:ext cx="1512121" cy="1406152"/>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lt1"/>
                </a:buClr>
                <a:buSzPts val="1050"/>
                <a:buFont typeface="Arial"/>
                <a:buNone/>
              </a:pPr>
              <a:r>
                <a:rPr lang="lt-LT" sz="1200" b="0" i="0" u="none" strike="noStrike" cap="none">
                  <a:solidFill>
                    <a:schemeClr val="lt1"/>
                  </a:solidFill>
                  <a:latin typeface="Arial"/>
                  <a:ea typeface="Arial"/>
                  <a:cs typeface="Arial"/>
                  <a:sym typeface="Arial"/>
                </a:rPr>
                <a:t>Srauto skatinimo kampanijos su užsienio KO</a:t>
              </a:r>
              <a:endParaRPr sz="1200" b="0" i="0" u="none" strike="noStrike" cap="none">
                <a:solidFill>
                  <a:schemeClr val="lt1"/>
                </a:solidFill>
                <a:latin typeface="Arial"/>
                <a:ea typeface="Arial"/>
                <a:cs typeface="Arial"/>
                <a:sym typeface="Arial"/>
              </a:endParaRPr>
            </a:p>
          </p:txBody>
        </p:sp>
        <p:sp>
          <p:nvSpPr>
            <p:cNvPr id="878" name="Google Shape;878;p31"/>
            <p:cNvSpPr/>
            <p:nvPr/>
          </p:nvSpPr>
          <p:spPr>
            <a:xfrm>
              <a:off x="9669916" y="1168717"/>
              <a:ext cx="1655996" cy="1558290"/>
            </a:xfrm>
            <a:prstGeom prst="roundRect">
              <a:avLst>
                <a:gd name="adj" fmla="val 16667"/>
              </a:avLst>
            </a:prstGeom>
            <a:solidFill>
              <a:schemeClr val="accent1">
                <a:alpha val="49411"/>
              </a:schemeClr>
            </a:solidFill>
            <a:ln w="12700" cap="flat" cmpd="sng">
              <a:no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 name="Google Shape;879;p31"/>
            <p:cNvSpPr txBox="1"/>
            <p:nvPr/>
          </p:nvSpPr>
          <p:spPr>
            <a:xfrm>
              <a:off x="9745985" y="1244786"/>
              <a:ext cx="1503858" cy="1406152"/>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lt-LT" sz="1400" b="0" i="0" u="none" strike="noStrike" cap="none">
                  <a:solidFill>
                    <a:schemeClr val="lt1"/>
                  </a:solidFill>
                  <a:latin typeface="Arial"/>
                  <a:ea typeface="Arial"/>
                  <a:cs typeface="Arial"/>
                  <a:sym typeface="Arial"/>
                </a:rPr>
                <a:t>Lietuvos, kaip </a:t>
              </a:r>
              <a:r>
                <a:rPr lang="lt-LT" sz="1400">
                  <a:solidFill>
                    <a:schemeClr val="lt1"/>
                  </a:solidFill>
                  <a:latin typeface="Arial"/>
                  <a:ea typeface="Arial"/>
                  <a:cs typeface="Arial"/>
                  <a:sym typeface="Arial"/>
                </a:rPr>
                <a:t>turizmo produkto (krypties) </a:t>
              </a:r>
              <a:r>
                <a:rPr lang="lt-LT" sz="1400" b="0" i="0" u="none" strike="noStrike" cap="none">
                  <a:solidFill>
                    <a:schemeClr val="lt1"/>
                  </a:solidFill>
                  <a:latin typeface="Arial"/>
                  <a:ea typeface="Arial"/>
                  <a:cs typeface="Arial"/>
                  <a:sym typeface="Arial"/>
                </a:rPr>
                <a:t>įvedimas į naujų KO sąrašą</a:t>
              </a:r>
              <a:endParaRPr sz="1200" b="0" i="0" u="none" strike="noStrike" cap="none">
                <a:solidFill>
                  <a:srgbClr val="000000"/>
                </a:solidFill>
                <a:latin typeface="Arial"/>
                <a:ea typeface="Arial"/>
                <a:cs typeface="Arial"/>
                <a:sym typeface="Arial"/>
              </a:endParaRPr>
            </a:p>
          </p:txBody>
        </p:sp>
      </p:grpSp>
      <p:sp>
        <p:nvSpPr>
          <p:cNvPr id="880" name="Google Shape;880;p31"/>
          <p:cNvSpPr txBox="1"/>
          <p:nvPr/>
        </p:nvSpPr>
        <p:spPr>
          <a:xfrm>
            <a:off x="434809" y="4628567"/>
            <a:ext cx="8826666" cy="830956"/>
          </a:xfrm>
          <a:prstGeom prst="rect">
            <a:avLst/>
          </a:prstGeom>
          <a:noFill/>
          <a:ln>
            <a:noFill/>
          </a:ln>
        </p:spPr>
        <p:txBody>
          <a:bodyPr spcFirstLastPara="1" wrap="square" lIns="91425" tIns="45700" rIns="91425" bIns="45700" anchor="t" anchorCtr="0">
            <a:spAutoFit/>
          </a:bodyPr>
          <a:lstStyle/>
          <a:p>
            <a:pPr>
              <a:buSzPts val="1400"/>
            </a:pPr>
            <a:endParaRPr lang="lt-LT" sz="1600" dirty="0">
              <a:solidFill>
                <a:schemeClr val="dk1"/>
              </a:solidFill>
              <a:latin typeface="Arial"/>
              <a:ea typeface="Arial"/>
              <a:cs typeface="Arial"/>
            </a:endParaRPr>
          </a:p>
          <a:p>
            <a:pPr>
              <a:buSzPts val="1400"/>
            </a:pPr>
            <a:r>
              <a:rPr lang="lt-LT" sz="1600" dirty="0">
                <a:solidFill>
                  <a:schemeClr val="dk1"/>
                </a:solidFill>
                <a:latin typeface="Arial"/>
                <a:ea typeface="Arial"/>
                <a:cs typeface="Arial"/>
              </a:rPr>
              <a:t>Dalyvavimas tikslinių rinkų užsienio rinkų Turizmo verslo asociacijose: SMAL, USTOA, RDA, ETOA, </a:t>
            </a:r>
            <a:r>
              <a:rPr lang="lt-LT" sz="1600" dirty="0" err="1">
                <a:solidFill>
                  <a:schemeClr val="dk1"/>
                </a:solidFill>
                <a:latin typeface="Arial"/>
                <a:ea typeface="Arial"/>
                <a:cs typeface="Arial"/>
              </a:rPr>
              <a:t>Nordic</a:t>
            </a:r>
            <a:r>
              <a:rPr lang="lt-LT" sz="1600" dirty="0">
                <a:solidFill>
                  <a:schemeClr val="dk1"/>
                </a:solidFill>
                <a:latin typeface="Arial"/>
                <a:ea typeface="Arial"/>
                <a:cs typeface="Arial"/>
              </a:rPr>
              <a:t> </a:t>
            </a:r>
            <a:r>
              <a:rPr lang="lt-LT" sz="1600" dirty="0" err="1">
                <a:solidFill>
                  <a:schemeClr val="dk1"/>
                </a:solidFill>
                <a:latin typeface="Arial"/>
                <a:ea typeface="Arial"/>
                <a:cs typeface="Arial"/>
              </a:rPr>
              <a:t>Travel</a:t>
            </a:r>
            <a:r>
              <a:rPr lang="lt-LT" sz="1600" dirty="0">
                <a:solidFill>
                  <a:schemeClr val="dk1"/>
                </a:solidFill>
                <a:latin typeface="Arial"/>
                <a:ea typeface="Arial"/>
                <a:cs typeface="Arial"/>
              </a:rPr>
              <a:t> </a:t>
            </a:r>
            <a:r>
              <a:rPr lang="lt-LT" sz="1600" dirty="0" err="1">
                <a:solidFill>
                  <a:schemeClr val="dk1"/>
                </a:solidFill>
                <a:latin typeface="Arial"/>
                <a:ea typeface="Arial"/>
                <a:cs typeface="Arial"/>
              </a:rPr>
              <a:t>Collective</a:t>
            </a:r>
            <a:r>
              <a:rPr lang="lt-LT" sz="1600" dirty="0">
                <a:solidFill>
                  <a:schemeClr val="dk1"/>
                </a:solidFill>
                <a:latin typeface="Arial"/>
                <a:ea typeface="Arial"/>
                <a:cs typeface="Arial"/>
              </a:rPr>
              <a:t>, ANTOR </a:t>
            </a:r>
            <a:r>
              <a:rPr lang="lt-LT" sz="1600" dirty="0" err="1">
                <a:solidFill>
                  <a:schemeClr val="dk1"/>
                </a:solidFill>
                <a:latin typeface="Arial"/>
                <a:ea typeface="Arial"/>
                <a:cs typeface="Arial"/>
              </a:rPr>
              <a:t>Norway</a:t>
            </a:r>
            <a:r>
              <a:rPr lang="lt-LT" sz="1600" dirty="0">
                <a:solidFill>
                  <a:schemeClr val="dk1"/>
                </a:solidFill>
                <a:latin typeface="Arial"/>
                <a:ea typeface="Arial"/>
                <a:cs typeface="Arial"/>
              </a:rPr>
              <a:t>, ANTOR UK, kt.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076A8-2E89-7C33-43AC-574681D4990D}"/>
              </a:ext>
            </a:extLst>
          </p:cNvPr>
          <p:cNvSpPr>
            <a:spLocks noGrp="1"/>
          </p:cNvSpPr>
          <p:nvPr>
            <p:ph type="ctrTitle"/>
          </p:nvPr>
        </p:nvSpPr>
        <p:spPr/>
        <p:txBody>
          <a:bodyPr/>
          <a:lstStyle/>
          <a:p>
            <a:r>
              <a:rPr lang="lt-LT" dirty="0">
                <a:cs typeface="Arial"/>
              </a:rPr>
              <a:t>Statistika</a:t>
            </a:r>
            <a:endParaRPr lang="lt-LT" dirty="0"/>
          </a:p>
        </p:txBody>
      </p:sp>
      <p:sp>
        <p:nvSpPr>
          <p:cNvPr id="3" name="Subtitle 2">
            <a:extLst>
              <a:ext uri="{FF2B5EF4-FFF2-40B4-BE49-F238E27FC236}">
                <a16:creationId xmlns:a16="http://schemas.microsoft.com/office/drawing/2014/main" id="{D35CE431-4F9C-E8B1-307E-98727CA93C91}"/>
              </a:ext>
            </a:extLst>
          </p:cNvPr>
          <p:cNvSpPr>
            <a:spLocks noGrp="1"/>
          </p:cNvSpPr>
          <p:nvPr>
            <p:ph type="subTitle" idx="1"/>
          </p:nvPr>
        </p:nvSpPr>
        <p:spPr/>
        <p:txBody>
          <a:bodyPr/>
          <a:lstStyle/>
          <a:p>
            <a:endParaRPr lang="lt-LT"/>
          </a:p>
        </p:txBody>
      </p:sp>
      <p:pic>
        <p:nvPicPr>
          <p:cNvPr id="6" name="Picture Placeholder 5" descr="A picture containing building, street, way, scene&#10;&#10;Description automatically generated">
            <a:extLst>
              <a:ext uri="{FF2B5EF4-FFF2-40B4-BE49-F238E27FC236}">
                <a16:creationId xmlns:a16="http://schemas.microsoft.com/office/drawing/2014/main" id="{31424DD5-120C-98B0-C476-B834AF69AF9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2878" r="22878"/>
          <a:stretch>
            <a:fillRect/>
          </a:stretch>
        </p:blipFill>
        <p:spPr/>
      </p:pic>
    </p:spTree>
    <p:extLst>
      <p:ext uri="{BB962C8B-B14F-4D97-AF65-F5344CB8AC3E}">
        <p14:creationId xmlns:p14="http://schemas.microsoft.com/office/powerpoint/2010/main" val="86618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8D79A81-A6DC-A364-151E-3D41A66F3C1C}"/>
              </a:ext>
            </a:extLst>
          </p:cNvPr>
          <p:cNvSpPr>
            <a:spLocks noGrp="1"/>
          </p:cNvSpPr>
          <p:nvPr>
            <p:ph type="title"/>
          </p:nvPr>
        </p:nvSpPr>
        <p:spPr/>
        <p:txBody>
          <a:bodyPr/>
          <a:lstStyle/>
          <a:p>
            <a:r>
              <a:rPr lang="lt-LT" dirty="0"/>
              <a:t>Lithuania.travel svetainė</a:t>
            </a:r>
            <a:endParaRPr lang="en-US" dirty="0"/>
          </a:p>
        </p:txBody>
      </p:sp>
      <p:sp>
        <p:nvSpPr>
          <p:cNvPr id="3" name="Turinio vietos rezervavimo ženklas 2">
            <a:extLst>
              <a:ext uri="{FF2B5EF4-FFF2-40B4-BE49-F238E27FC236}">
                <a16:creationId xmlns:a16="http://schemas.microsoft.com/office/drawing/2014/main" id="{446F6942-D890-195E-E971-4C897FA66A08}"/>
              </a:ext>
            </a:extLst>
          </p:cNvPr>
          <p:cNvSpPr>
            <a:spLocks noGrp="1"/>
          </p:cNvSpPr>
          <p:nvPr>
            <p:ph idx="1"/>
          </p:nvPr>
        </p:nvSpPr>
        <p:spPr>
          <a:xfrm>
            <a:off x="473886" y="1150374"/>
            <a:ext cx="11233104" cy="4358887"/>
          </a:xfrm>
        </p:spPr>
        <p:txBody>
          <a:bodyPr/>
          <a:lstStyle/>
          <a:p>
            <a:r>
              <a:rPr lang="lt-LT" dirty="0"/>
              <a:t>Nuo 2024 m. sausio mėn. 			 nauja </a:t>
            </a:r>
            <a:r>
              <a:rPr lang="lt-LT" dirty="0">
                <a:hlinkClick r:id="rId2"/>
              </a:rPr>
              <a:t>www.Lithuania.travel</a:t>
            </a:r>
            <a:r>
              <a:rPr lang="lt-LT" dirty="0"/>
              <a:t> svetainė </a:t>
            </a:r>
          </a:p>
          <a:p>
            <a:endParaRPr lang="lt-LT" dirty="0"/>
          </a:p>
          <a:p>
            <a:endParaRPr lang="en-US" dirty="0"/>
          </a:p>
        </p:txBody>
      </p:sp>
      <p:sp>
        <p:nvSpPr>
          <p:cNvPr id="6" name="Rodyklė: dešinėn 5">
            <a:extLst>
              <a:ext uri="{FF2B5EF4-FFF2-40B4-BE49-F238E27FC236}">
                <a16:creationId xmlns:a16="http://schemas.microsoft.com/office/drawing/2014/main" id="{CEB3C580-E3AB-DDCD-74A1-F98150B29588}"/>
              </a:ext>
            </a:extLst>
          </p:cNvPr>
          <p:cNvSpPr/>
          <p:nvPr/>
        </p:nvSpPr>
        <p:spPr>
          <a:xfrm>
            <a:off x="3165235" y="1209294"/>
            <a:ext cx="1887793" cy="157316"/>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aveikslėlis 9" descr="Paveikslėlis, kuriame yra tekstas, ekrano kopija, programinė įranga, Tinklalapis&#10;&#10;Automatiškai sugeneruotas aprašymas">
            <a:extLst>
              <a:ext uri="{FF2B5EF4-FFF2-40B4-BE49-F238E27FC236}">
                <a16:creationId xmlns:a16="http://schemas.microsoft.com/office/drawing/2014/main" id="{2921A43E-1E05-50B5-4B7C-E83138EB09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0070" y="2944834"/>
            <a:ext cx="6995749" cy="3308914"/>
          </a:xfrm>
          <a:prstGeom prst="rect">
            <a:avLst/>
          </a:prstGeom>
        </p:spPr>
      </p:pic>
      <p:pic>
        <p:nvPicPr>
          <p:cNvPr id="8" name="Paveikslėlis 7" descr="Paveikslėlis, kuriame yra tekstas, ekrano kopija, skaičius, Šriftas&#10;&#10;Automatiškai sugeneruotas aprašymas">
            <a:extLst>
              <a:ext uri="{FF2B5EF4-FFF2-40B4-BE49-F238E27FC236}">
                <a16:creationId xmlns:a16="http://schemas.microsoft.com/office/drawing/2014/main" id="{84DD5BA3-729E-F54D-7984-354F560FC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877" y="1478008"/>
            <a:ext cx="6552022" cy="3307352"/>
          </a:xfrm>
          <a:prstGeom prst="rect">
            <a:avLst/>
          </a:prstGeom>
        </p:spPr>
      </p:pic>
    </p:spTree>
    <p:extLst>
      <p:ext uri="{BB962C8B-B14F-4D97-AF65-F5344CB8AC3E}">
        <p14:creationId xmlns:p14="http://schemas.microsoft.com/office/powerpoint/2010/main" val="2984400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vadinimas 5">
            <a:extLst>
              <a:ext uri="{FF2B5EF4-FFF2-40B4-BE49-F238E27FC236}">
                <a16:creationId xmlns:a16="http://schemas.microsoft.com/office/drawing/2014/main" id="{180FAF45-F54F-5483-4903-6BC389F49971}"/>
              </a:ext>
            </a:extLst>
          </p:cNvPr>
          <p:cNvSpPr>
            <a:spLocks noGrp="1"/>
          </p:cNvSpPr>
          <p:nvPr>
            <p:ph type="title"/>
          </p:nvPr>
        </p:nvSpPr>
        <p:spPr/>
        <p:txBody>
          <a:bodyPr/>
          <a:lstStyle/>
          <a:p>
            <a:r>
              <a:rPr lang="lt-LT" dirty="0"/>
              <a:t>Jūsų kontaktas</a:t>
            </a:r>
            <a:endParaRPr lang="en-US" dirty="0"/>
          </a:p>
        </p:txBody>
      </p:sp>
      <p:sp>
        <p:nvSpPr>
          <p:cNvPr id="8" name="Teksto vietos rezervavimo ženklas 7">
            <a:extLst>
              <a:ext uri="{FF2B5EF4-FFF2-40B4-BE49-F238E27FC236}">
                <a16:creationId xmlns:a16="http://schemas.microsoft.com/office/drawing/2014/main" id="{8E0B7AB7-E72C-956B-1467-47F3B9823081}"/>
              </a:ext>
            </a:extLst>
          </p:cNvPr>
          <p:cNvSpPr>
            <a:spLocks noGrp="1"/>
          </p:cNvSpPr>
          <p:nvPr>
            <p:ph type="body" sz="quarter" idx="22"/>
          </p:nvPr>
        </p:nvSpPr>
        <p:spPr>
          <a:xfrm>
            <a:off x="1342549" y="4359754"/>
            <a:ext cx="3384391" cy="2215991"/>
          </a:xfrm>
        </p:spPr>
        <p:txBody>
          <a:bodyPr/>
          <a:lstStyle/>
          <a:p>
            <a:r>
              <a:rPr lang="lt-LT" dirty="0"/>
              <a:t>Irena Achonen</a:t>
            </a:r>
            <a:endParaRPr lang="en-US" dirty="0"/>
          </a:p>
          <a:p>
            <a:r>
              <a:rPr lang="en-US" dirty="0"/>
              <a:t>Verslo </a:t>
            </a:r>
            <a:r>
              <a:rPr lang="en-US" dirty="0" err="1"/>
              <a:t>projekt</a:t>
            </a:r>
            <a:r>
              <a:rPr lang="lt-LT" dirty="0"/>
              <a:t>ų vadovė</a:t>
            </a:r>
            <a:endParaRPr lang="en-US" dirty="0"/>
          </a:p>
          <a:p>
            <a:r>
              <a:rPr lang="en-US" dirty="0">
                <a:hlinkClick r:id="rId2"/>
              </a:rPr>
              <a:t>Irena@Lithuania.travel</a:t>
            </a:r>
            <a:endParaRPr lang="lt-LT" dirty="0"/>
          </a:p>
          <a:p>
            <a:r>
              <a:rPr lang="lt-LT" sz="1800" dirty="0">
                <a:solidFill>
                  <a:srgbClr val="404041"/>
                </a:solidFill>
                <a:effectLst/>
                <a:latin typeface="Arial" panose="020B0604020202020204" pitchFamily="34" charset="0"/>
                <a:ea typeface="Calibri" panose="020F0502020204030204" pitchFamily="34" charset="0"/>
              </a:rPr>
              <a:t>+370 613 62 880</a:t>
            </a:r>
            <a:endParaRPr lang="en-US" sz="1800" dirty="0">
              <a:effectLst/>
              <a:latin typeface="Calibri" panose="020F0502020204030204" pitchFamily="34" charset="0"/>
              <a:ea typeface="Calibri" panose="020F0502020204030204" pitchFamily="34" charset="0"/>
            </a:endParaRPr>
          </a:p>
          <a:p>
            <a:endParaRPr lang="en-US" dirty="0"/>
          </a:p>
          <a:p>
            <a:endParaRPr lang="lt-LT" dirty="0"/>
          </a:p>
          <a:p>
            <a:endParaRPr lang="en-US" dirty="0"/>
          </a:p>
        </p:txBody>
      </p:sp>
      <p:pic>
        <p:nvPicPr>
          <p:cNvPr id="14" name="Paveikslėlio vietos rezervavimo ženklas 13" descr="Paveikslėlis, kuriame yra Žmogaus veidas, asmuo, apranga, šypsena&#10;&#10;Automatiškai sugeneruotas aprašymas">
            <a:extLst>
              <a:ext uri="{FF2B5EF4-FFF2-40B4-BE49-F238E27FC236}">
                <a16:creationId xmlns:a16="http://schemas.microsoft.com/office/drawing/2014/main" id="{B8F3D97D-8C9A-8B45-30EF-F99FECA8B925}"/>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t="16640" b="16640"/>
          <a:stretch>
            <a:fillRect/>
          </a:stretch>
        </p:blipFill>
        <p:spPr>
          <a:xfrm>
            <a:off x="2008425" y="1727539"/>
            <a:ext cx="2042465" cy="2042466"/>
          </a:xfrm>
        </p:spPr>
      </p:pic>
    </p:spTree>
    <p:extLst>
      <p:ext uri="{BB962C8B-B14F-4D97-AF65-F5344CB8AC3E}">
        <p14:creationId xmlns:p14="http://schemas.microsoft.com/office/powerpoint/2010/main" val="37772811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5767CF-53E0-4999-B9F3-5F7EEF1F7A33}"/>
              </a:ext>
            </a:extLst>
          </p:cNvPr>
          <p:cNvSpPr>
            <a:spLocks noGrp="1"/>
          </p:cNvSpPr>
          <p:nvPr>
            <p:ph type="body" sz="quarter" idx="27"/>
          </p:nvPr>
        </p:nvSpPr>
        <p:spPr>
          <a:xfrm>
            <a:off x="4536614" y="5822658"/>
            <a:ext cx="3633460" cy="246221"/>
          </a:xfrm>
        </p:spPr>
        <p:txBody>
          <a:bodyPr/>
          <a:lstStyle/>
          <a:p>
            <a:r>
              <a:rPr lang="en-US"/>
              <a:t>www.lithuania.travel</a:t>
            </a:r>
            <a:endParaRPr lang="lt-LT"/>
          </a:p>
        </p:txBody>
      </p:sp>
      <p:sp>
        <p:nvSpPr>
          <p:cNvPr id="3" name="Text Placeholder 2">
            <a:extLst>
              <a:ext uri="{FF2B5EF4-FFF2-40B4-BE49-F238E27FC236}">
                <a16:creationId xmlns:a16="http://schemas.microsoft.com/office/drawing/2014/main" id="{16F1C2D7-6AD8-4B6E-92C8-2B3EA7082051}"/>
              </a:ext>
            </a:extLst>
          </p:cNvPr>
          <p:cNvSpPr>
            <a:spLocks noGrp="1"/>
          </p:cNvSpPr>
          <p:nvPr>
            <p:ph type="body" sz="quarter" idx="28"/>
          </p:nvPr>
        </p:nvSpPr>
        <p:spPr>
          <a:xfrm>
            <a:off x="8276681" y="5362840"/>
            <a:ext cx="3470229" cy="246199"/>
          </a:xfrm>
        </p:spPr>
        <p:txBody>
          <a:bodyPr/>
          <a:lstStyle/>
          <a:p>
            <a:r>
              <a:rPr lang="en-US" u="none" dirty="0"/>
              <a:t>Facebook: Lithuania Travel</a:t>
            </a:r>
            <a:endParaRPr lang="lt-LT" u="none" dirty="0"/>
          </a:p>
        </p:txBody>
      </p:sp>
      <p:sp>
        <p:nvSpPr>
          <p:cNvPr id="5" name="Text Placeholder 4">
            <a:extLst>
              <a:ext uri="{FF2B5EF4-FFF2-40B4-BE49-F238E27FC236}">
                <a16:creationId xmlns:a16="http://schemas.microsoft.com/office/drawing/2014/main" id="{E809D6FA-5858-4DDB-8563-07CD698E0DD8}"/>
              </a:ext>
            </a:extLst>
          </p:cNvPr>
          <p:cNvSpPr>
            <a:spLocks noGrp="1"/>
          </p:cNvSpPr>
          <p:nvPr>
            <p:ph type="body" sz="quarter" idx="30"/>
          </p:nvPr>
        </p:nvSpPr>
        <p:spPr>
          <a:xfrm>
            <a:off x="8276681" y="5784250"/>
            <a:ext cx="3740068" cy="569258"/>
          </a:xfrm>
        </p:spPr>
        <p:txBody>
          <a:bodyPr/>
          <a:lstStyle/>
          <a:p>
            <a:r>
              <a:rPr lang="en-US" sz="1599" u="none" dirty="0">
                <a:solidFill>
                  <a:schemeClr val="bg1"/>
                </a:solidFill>
                <a:latin typeface="+mj-lt"/>
              </a:rPr>
              <a:t>Instagram: </a:t>
            </a:r>
            <a:r>
              <a:rPr lang="en-US" sz="1599" u="none" dirty="0">
                <a:solidFill>
                  <a:schemeClr val="bg1"/>
                </a:solidFill>
                <a:latin typeface="+mj-lt"/>
                <a:cs typeface="Arial" panose="020B0604020202020204" pitchFamily="34" charset="0"/>
              </a:rPr>
              <a:t>@</a:t>
            </a:r>
            <a:r>
              <a:rPr lang="lt-LT" sz="1599" u="none" dirty="0" err="1">
                <a:solidFill>
                  <a:schemeClr val="bg1"/>
                </a:solidFill>
                <a:latin typeface="+mj-lt"/>
                <a:cs typeface="Arial" panose="020B0604020202020204" pitchFamily="34" charset="0"/>
              </a:rPr>
              <a:t>lithuania_travel</a:t>
            </a:r>
            <a:r>
              <a:rPr lang="lt-LT" sz="1599" u="none" dirty="0">
                <a:solidFill>
                  <a:schemeClr val="bg1"/>
                </a:solidFill>
                <a:latin typeface="+mj-lt"/>
                <a:cs typeface="Arial" panose="020B0604020202020204" pitchFamily="34" charset="0"/>
              </a:rPr>
              <a:t>_</a:t>
            </a:r>
          </a:p>
          <a:p>
            <a:endParaRPr lang="lt-LT" u="none" dirty="0"/>
          </a:p>
        </p:txBody>
      </p:sp>
      <p:sp>
        <p:nvSpPr>
          <p:cNvPr id="6" name="Text Placeholder 5">
            <a:extLst>
              <a:ext uri="{FF2B5EF4-FFF2-40B4-BE49-F238E27FC236}">
                <a16:creationId xmlns:a16="http://schemas.microsoft.com/office/drawing/2014/main" id="{3BBAE7F7-5B00-4B71-9021-E3216BDD5EC9}"/>
              </a:ext>
            </a:extLst>
          </p:cNvPr>
          <p:cNvSpPr>
            <a:spLocks noGrp="1"/>
          </p:cNvSpPr>
          <p:nvPr>
            <p:ph type="body" sz="quarter" idx="31"/>
          </p:nvPr>
        </p:nvSpPr>
        <p:spPr>
          <a:xfrm>
            <a:off x="4536614" y="5362829"/>
            <a:ext cx="3633460" cy="246221"/>
          </a:xfrm>
        </p:spPr>
        <p:txBody>
          <a:bodyPr/>
          <a:lstStyle/>
          <a:p>
            <a:r>
              <a:rPr lang="en-US" u="none" dirty="0">
                <a:solidFill>
                  <a:schemeClr val="bg1"/>
                </a:solidFill>
              </a:rPr>
              <a:t>info@lithuania.travel </a:t>
            </a:r>
            <a:endParaRPr lang="lt-LT" u="none" dirty="0">
              <a:solidFill>
                <a:schemeClr val="bg1"/>
              </a:solidFill>
            </a:endParaRPr>
          </a:p>
        </p:txBody>
      </p:sp>
    </p:spTree>
    <p:extLst>
      <p:ext uri="{BB962C8B-B14F-4D97-AF65-F5344CB8AC3E}">
        <p14:creationId xmlns:p14="http://schemas.microsoft.com/office/powerpoint/2010/main" val="2502928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59268180-B781-3A0E-B4F5-B74E879615ED}"/>
              </a:ext>
            </a:extLst>
          </p:cNvPr>
          <p:cNvGraphicFramePr>
            <a:graphicFrameLocks/>
          </p:cNvGraphicFramePr>
          <p:nvPr/>
        </p:nvGraphicFramePr>
        <p:xfrm>
          <a:off x="899463" y="1447798"/>
          <a:ext cx="10062946" cy="4927601"/>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6">
            <a:extLst>
              <a:ext uri="{FF2B5EF4-FFF2-40B4-BE49-F238E27FC236}">
                <a16:creationId xmlns:a16="http://schemas.microsoft.com/office/drawing/2014/main" id="{10682463-FA6E-B49E-B277-63CAF9DA64A8}"/>
              </a:ext>
            </a:extLst>
          </p:cNvPr>
          <p:cNvSpPr>
            <a:spLocks noGrp="1"/>
          </p:cNvSpPr>
          <p:nvPr>
            <p:ph type="title"/>
          </p:nvPr>
        </p:nvSpPr>
        <p:spPr>
          <a:xfrm>
            <a:off x="473886" y="482600"/>
            <a:ext cx="9691194" cy="965199"/>
          </a:xfrm>
        </p:spPr>
        <p:txBody>
          <a:bodyPr>
            <a:normAutofit/>
          </a:bodyPr>
          <a:lstStyle/>
          <a:p>
            <a:r>
              <a:rPr lang="lt-LT" dirty="0"/>
              <a:t>Užsienio turistų grįžimas – lėtai augantis: </a:t>
            </a:r>
            <a:br>
              <a:rPr lang="lt-LT" dirty="0"/>
            </a:br>
            <a:r>
              <a:rPr lang="lt-LT" dirty="0"/>
              <a:t>rugpjūtį</a:t>
            </a:r>
            <a:r>
              <a:rPr lang="en-US" dirty="0"/>
              <a:t> </a:t>
            </a:r>
            <a:r>
              <a:rPr lang="lt-LT" dirty="0"/>
              <a:t>atvyko</a:t>
            </a:r>
            <a:r>
              <a:rPr lang="en-US" dirty="0"/>
              <a:t> </a:t>
            </a:r>
            <a:r>
              <a:rPr lang="lt-LT" dirty="0"/>
              <a:t>66</a:t>
            </a:r>
            <a:r>
              <a:rPr lang="en-US" dirty="0"/>
              <a:t>% </a:t>
            </a:r>
            <a:r>
              <a:rPr lang="lt-LT" dirty="0"/>
              <a:t>lyginant su 2019 m. rugpjūčiu</a:t>
            </a:r>
          </a:p>
        </p:txBody>
      </p:sp>
      <p:sp>
        <p:nvSpPr>
          <p:cNvPr id="3" name="Text Placeholder 3">
            <a:extLst>
              <a:ext uri="{FF2B5EF4-FFF2-40B4-BE49-F238E27FC236}">
                <a16:creationId xmlns:a16="http://schemas.microsoft.com/office/drawing/2014/main" id="{8288E953-4CBE-4643-6770-56B4911918B3}"/>
              </a:ext>
            </a:extLst>
          </p:cNvPr>
          <p:cNvSpPr txBox="1">
            <a:spLocks/>
          </p:cNvSpPr>
          <p:nvPr/>
        </p:nvSpPr>
        <p:spPr>
          <a:xfrm>
            <a:off x="473886" y="6102099"/>
            <a:ext cx="5363034" cy="403643"/>
          </a:xfrm>
          <a:prstGeom prst="rect">
            <a:avLst/>
          </a:prstGeom>
        </p:spPr>
        <p:txBody>
          <a:bodyPr vert="horz" lIns="0" tIns="0" rIns="0" bIns="0" rtlCol="0" anchor="t">
            <a:normAutofit/>
          </a:bodyPr>
          <a:lstStyle>
            <a:lvl1pPr marL="0" indent="0" algn="l" defTabSz="914400" rtl="0" eaLnBrk="1" latinLnBrk="0" hangingPunct="1">
              <a:lnSpc>
                <a:spcPct val="100000"/>
              </a:lnSpc>
              <a:spcBef>
                <a:spcPts val="600"/>
              </a:spcBef>
              <a:buFont typeface="Wingdings" panose="05000000000000000000" pitchFamily="2" charset="2"/>
              <a:buNone/>
              <a:defRPr lang="lt-LT" sz="1200" kern="1200" dirty="0">
                <a:solidFill>
                  <a:schemeClr val="tx1">
                    <a:tint val="75000"/>
                  </a:schemeClr>
                </a:solidFill>
                <a:latin typeface="+mn-lt"/>
                <a:ea typeface="+mn-ea"/>
                <a:cs typeface="+mn-cs"/>
              </a:defRPr>
            </a:lvl1pPr>
            <a:lvl2pPr marL="216000" indent="-216000" algn="l" defTabSz="914400" rtl="0" eaLnBrk="1" latinLnBrk="0" hangingPunct="1">
              <a:lnSpc>
                <a:spcPct val="100000"/>
              </a:lnSpc>
              <a:spcBef>
                <a:spcPts val="500"/>
              </a:spcBef>
              <a:buClr>
                <a:schemeClr val="accent1"/>
              </a:buClr>
              <a:buSzPct val="140000"/>
              <a:buFont typeface="Arial" panose="020B0604020202020204" pitchFamily="34" charset="0"/>
              <a:buChar char="•"/>
              <a:defRPr sz="1800" kern="1200">
                <a:solidFill>
                  <a:schemeClr val="tx1"/>
                </a:solidFill>
                <a:latin typeface="+mn-lt"/>
                <a:ea typeface="+mn-ea"/>
                <a:cs typeface="+mn-cs"/>
              </a:defRPr>
            </a:lvl2pPr>
            <a:lvl3pPr marL="432000" indent="-216000" algn="l" defTabSz="914400" rtl="0" eaLnBrk="1" latinLnBrk="0" hangingPunct="1">
              <a:lnSpc>
                <a:spcPct val="100000"/>
              </a:lnSpc>
              <a:spcBef>
                <a:spcPts val="500"/>
              </a:spcBef>
              <a:buClr>
                <a:schemeClr val="accent2"/>
              </a:buClr>
              <a:buSzPct val="140000"/>
              <a:buFont typeface="Arial" panose="020B0604020202020204" pitchFamily="34" charset="0"/>
              <a:buChar char="•"/>
              <a:defRPr sz="1600" kern="1200">
                <a:solidFill>
                  <a:schemeClr val="tx1"/>
                </a:solidFill>
                <a:latin typeface="+mn-lt"/>
                <a:ea typeface="+mn-ea"/>
                <a:cs typeface="+mn-cs"/>
              </a:defRPr>
            </a:lvl3pPr>
            <a:lvl4pPr marL="648000" indent="-216000" algn="l" defTabSz="914400" rtl="0" eaLnBrk="1" latinLnBrk="0" hangingPunct="1">
              <a:lnSpc>
                <a:spcPct val="100000"/>
              </a:lnSpc>
              <a:spcBef>
                <a:spcPts val="500"/>
              </a:spcBef>
              <a:buClr>
                <a:schemeClr val="accent6"/>
              </a:buClr>
              <a:buSzPct val="140000"/>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1000"/>
              </a:spcBef>
              <a:spcAft>
                <a:spcPts val="0"/>
              </a:spcAft>
              <a:buFont typeface="Arial" panose="020B0604020202020204" pitchFamily="34" charset="0"/>
              <a:buNone/>
              <a:defRPr sz="2000" b="1" kern="1200" cap="none" baseline="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err="1">
                <a:cs typeface="Arial"/>
              </a:rPr>
              <a:t>Duomenys</a:t>
            </a:r>
            <a:r>
              <a:rPr lang="en-US" sz="1000" dirty="0">
                <a:cs typeface="Arial"/>
              </a:rPr>
              <a:t>: </a:t>
            </a:r>
            <a:r>
              <a:rPr lang="lt-LT" sz="1000" dirty="0">
                <a:cs typeface="Arial"/>
              </a:rPr>
              <a:t>Valstybės duomenų agentūra</a:t>
            </a:r>
            <a:endParaRPr lang="en-US" sz="1000" dirty="0">
              <a:cs typeface="Arial"/>
            </a:endParaRPr>
          </a:p>
          <a:p>
            <a:r>
              <a:rPr lang="en-US" sz="1000" dirty="0" err="1">
                <a:cs typeface="Arial"/>
              </a:rPr>
              <a:t>Skaičiavimai</a:t>
            </a:r>
            <a:r>
              <a:rPr lang="en-US" sz="1000" dirty="0">
                <a:cs typeface="Arial"/>
              </a:rPr>
              <a:t>: "</a:t>
            </a:r>
            <a:r>
              <a:rPr lang="en-US" sz="1000" dirty="0" err="1">
                <a:cs typeface="Arial"/>
              </a:rPr>
              <a:t>Keliauk</a:t>
            </a:r>
            <a:r>
              <a:rPr lang="en-US" sz="1000" dirty="0">
                <a:cs typeface="Arial"/>
              </a:rPr>
              <a:t> </a:t>
            </a:r>
            <a:r>
              <a:rPr lang="en-US" sz="1000" dirty="0" err="1">
                <a:cs typeface="Arial"/>
              </a:rPr>
              <a:t>Lietuvoje</a:t>
            </a:r>
            <a:r>
              <a:rPr lang="en-US" sz="1000" dirty="0">
                <a:cs typeface="Arial"/>
              </a:rPr>
              <a:t>"</a:t>
            </a:r>
          </a:p>
        </p:txBody>
      </p:sp>
      <p:sp>
        <p:nvSpPr>
          <p:cNvPr id="5" name="Text Placeholder 3">
            <a:extLst>
              <a:ext uri="{FF2B5EF4-FFF2-40B4-BE49-F238E27FC236}">
                <a16:creationId xmlns:a16="http://schemas.microsoft.com/office/drawing/2014/main" id="{3035A353-095A-97AE-D625-FAA56BCED267}"/>
              </a:ext>
            </a:extLst>
          </p:cNvPr>
          <p:cNvSpPr txBox="1">
            <a:spLocks/>
          </p:cNvSpPr>
          <p:nvPr/>
        </p:nvSpPr>
        <p:spPr>
          <a:xfrm>
            <a:off x="9743089" y="6051833"/>
            <a:ext cx="1838390" cy="403643"/>
          </a:xfrm>
          <a:prstGeom prst="rect">
            <a:avLst/>
          </a:prstGeom>
        </p:spPr>
        <p:txBody>
          <a:bodyPr vert="horz" lIns="0" tIns="0" rIns="0" bIns="0" rtlCol="0" anchor="t">
            <a:normAutofit/>
          </a:bodyPr>
          <a:lstStyle>
            <a:lvl1pPr marL="0" indent="0" algn="l" defTabSz="914400" rtl="0" eaLnBrk="1" latinLnBrk="0" hangingPunct="1">
              <a:lnSpc>
                <a:spcPct val="100000"/>
              </a:lnSpc>
              <a:spcBef>
                <a:spcPts val="600"/>
              </a:spcBef>
              <a:buFont typeface="Wingdings" panose="05000000000000000000" pitchFamily="2" charset="2"/>
              <a:buNone/>
              <a:defRPr lang="lt-LT" sz="1200" kern="1200" dirty="0">
                <a:solidFill>
                  <a:schemeClr val="tx1">
                    <a:tint val="75000"/>
                  </a:schemeClr>
                </a:solidFill>
                <a:latin typeface="+mn-lt"/>
                <a:ea typeface="+mn-ea"/>
                <a:cs typeface="+mn-cs"/>
              </a:defRPr>
            </a:lvl1pPr>
            <a:lvl2pPr marL="216000" indent="-216000" algn="l" defTabSz="914400" rtl="0" eaLnBrk="1" latinLnBrk="0" hangingPunct="1">
              <a:lnSpc>
                <a:spcPct val="100000"/>
              </a:lnSpc>
              <a:spcBef>
                <a:spcPts val="500"/>
              </a:spcBef>
              <a:buClr>
                <a:schemeClr val="accent1"/>
              </a:buClr>
              <a:buSzPct val="140000"/>
              <a:buFont typeface="Arial" panose="020B0604020202020204" pitchFamily="34" charset="0"/>
              <a:buChar char="•"/>
              <a:defRPr sz="1800" kern="1200">
                <a:solidFill>
                  <a:schemeClr val="tx1"/>
                </a:solidFill>
                <a:latin typeface="+mn-lt"/>
                <a:ea typeface="+mn-ea"/>
                <a:cs typeface="+mn-cs"/>
              </a:defRPr>
            </a:lvl2pPr>
            <a:lvl3pPr marL="432000" indent="-216000" algn="l" defTabSz="914400" rtl="0" eaLnBrk="1" latinLnBrk="0" hangingPunct="1">
              <a:lnSpc>
                <a:spcPct val="100000"/>
              </a:lnSpc>
              <a:spcBef>
                <a:spcPts val="500"/>
              </a:spcBef>
              <a:buClr>
                <a:schemeClr val="accent2"/>
              </a:buClr>
              <a:buSzPct val="140000"/>
              <a:buFont typeface="Arial" panose="020B0604020202020204" pitchFamily="34" charset="0"/>
              <a:buChar char="•"/>
              <a:defRPr sz="1600" kern="1200">
                <a:solidFill>
                  <a:schemeClr val="tx1"/>
                </a:solidFill>
                <a:latin typeface="+mn-lt"/>
                <a:ea typeface="+mn-ea"/>
                <a:cs typeface="+mn-cs"/>
              </a:defRPr>
            </a:lvl3pPr>
            <a:lvl4pPr marL="648000" indent="-216000" algn="l" defTabSz="914400" rtl="0" eaLnBrk="1" latinLnBrk="0" hangingPunct="1">
              <a:lnSpc>
                <a:spcPct val="100000"/>
              </a:lnSpc>
              <a:spcBef>
                <a:spcPts val="500"/>
              </a:spcBef>
              <a:buClr>
                <a:schemeClr val="accent6"/>
              </a:buClr>
              <a:buSzPct val="140000"/>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1000"/>
              </a:spcBef>
              <a:spcAft>
                <a:spcPts val="0"/>
              </a:spcAft>
              <a:buFont typeface="Arial" panose="020B0604020202020204" pitchFamily="34" charset="0"/>
              <a:buNone/>
              <a:defRPr sz="2000" b="1" kern="1200" cap="none" baseline="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100" dirty="0">
                <a:cs typeface="Arial"/>
              </a:rPr>
              <a:t>*preliminarūs duomenys</a:t>
            </a:r>
          </a:p>
        </p:txBody>
      </p:sp>
    </p:spTree>
    <p:extLst>
      <p:ext uri="{BB962C8B-B14F-4D97-AF65-F5344CB8AC3E}">
        <p14:creationId xmlns:p14="http://schemas.microsoft.com/office/powerpoint/2010/main" val="3842368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6059B-8289-6653-221A-CCB0F8F57C08}"/>
              </a:ext>
            </a:extLst>
          </p:cNvPr>
          <p:cNvSpPr>
            <a:spLocks noGrp="1"/>
          </p:cNvSpPr>
          <p:nvPr>
            <p:ph type="title"/>
          </p:nvPr>
        </p:nvSpPr>
        <p:spPr>
          <a:xfrm>
            <a:off x="473886" y="483074"/>
            <a:ext cx="9787714" cy="964725"/>
          </a:xfrm>
        </p:spPr>
        <p:txBody>
          <a:bodyPr>
            <a:normAutofit/>
          </a:bodyPr>
          <a:lstStyle/>
          <a:p>
            <a:r>
              <a:rPr lang="lt-LT" dirty="0"/>
              <a:t>Šiemet per pirmus 8 mėnesius atvyko 910 tūkst. užsienio turistų</a:t>
            </a:r>
          </a:p>
        </p:txBody>
      </p:sp>
      <p:sp>
        <p:nvSpPr>
          <p:cNvPr id="7" name="Speech Bubble: Rectangle with Corners Rounded 6">
            <a:extLst>
              <a:ext uri="{FF2B5EF4-FFF2-40B4-BE49-F238E27FC236}">
                <a16:creationId xmlns:a16="http://schemas.microsoft.com/office/drawing/2014/main" id="{9AA317A9-1573-DF14-3442-46B866E96953}"/>
              </a:ext>
            </a:extLst>
          </p:cNvPr>
          <p:cNvSpPr/>
          <p:nvPr/>
        </p:nvSpPr>
        <p:spPr>
          <a:xfrm>
            <a:off x="9890234" y="1755228"/>
            <a:ext cx="1726357" cy="1316352"/>
          </a:xfrm>
          <a:prstGeom prst="wedgeRoundRectCallout">
            <a:avLst>
              <a:gd name="adj1" fmla="val -45724"/>
              <a:gd name="adj2" fmla="val 103767"/>
              <a:gd name="adj3" fmla="val 16667"/>
            </a:avLst>
          </a:prstGeom>
          <a:ln w="38100">
            <a:solidFill>
              <a:schemeClr val="accent3">
                <a:lumMod val="40000"/>
                <a:lumOff val="6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lt-LT" dirty="0"/>
              <a:t>Per 2022 m.</a:t>
            </a:r>
          </a:p>
          <a:p>
            <a:pPr algn="ctr"/>
            <a:r>
              <a:rPr lang="lt-LT" dirty="0"/>
              <a:t>+ 634 tūkst. turistų</a:t>
            </a:r>
          </a:p>
        </p:txBody>
      </p:sp>
      <p:sp>
        <p:nvSpPr>
          <p:cNvPr id="6" name="Text Placeholder 3">
            <a:extLst>
              <a:ext uri="{FF2B5EF4-FFF2-40B4-BE49-F238E27FC236}">
                <a16:creationId xmlns:a16="http://schemas.microsoft.com/office/drawing/2014/main" id="{8477F5DC-89FB-2347-0830-0277274DFE1C}"/>
              </a:ext>
            </a:extLst>
          </p:cNvPr>
          <p:cNvSpPr>
            <a:spLocks noGrp="1"/>
          </p:cNvSpPr>
          <p:nvPr>
            <p:ph type="body" sz="quarter" idx="17"/>
          </p:nvPr>
        </p:nvSpPr>
        <p:spPr>
          <a:xfrm>
            <a:off x="473886" y="6102099"/>
            <a:ext cx="5363034" cy="403643"/>
          </a:xfrm>
        </p:spPr>
        <p:txBody>
          <a:bodyPr vert="horz" lIns="0" tIns="0" rIns="0" bIns="0" rtlCol="0" anchor="t">
            <a:normAutofit/>
          </a:bodyPr>
          <a:lstStyle/>
          <a:p>
            <a:r>
              <a:rPr lang="en-US" sz="1000" dirty="0" err="1">
                <a:cs typeface="Arial"/>
              </a:rPr>
              <a:t>Duomenys</a:t>
            </a:r>
            <a:r>
              <a:rPr lang="en-US" sz="1000" dirty="0">
                <a:cs typeface="Arial"/>
              </a:rPr>
              <a:t>: </a:t>
            </a:r>
            <a:r>
              <a:rPr lang="lt-LT" sz="1000" dirty="0">
                <a:cs typeface="Arial"/>
              </a:rPr>
              <a:t>Valstybės duomenų agentūra</a:t>
            </a:r>
            <a:endParaRPr lang="en-US" sz="1000" dirty="0">
              <a:cs typeface="Arial"/>
            </a:endParaRPr>
          </a:p>
          <a:p>
            <a:r>
              <a:rPr lang="lt-LT" sz="1000" dirty="0">
                <a:cs typeface="Arial"/>
              </a:rPr>
              <a:t>Skaičiavimai: "Keliauk Lietuvoje"</a:t>
            </a:r>
          </a:p>
        </p:txBody>
      </p:sp>
      <p:graphicFrame>
        <p:nvGraphicFramePr>
          <p:cNvPr id="3" name="Chart 2">
            <a:extLst>
              <a:ext uri="{FF2B5EF4-FFF2-40B4-BE49-F238E27FC236}">
                <a16:creationId xmlns:a16="http://schemas.microsoft.com/office/drawing/2014/main" id="{39FFB8FA-FA06-FF5C-1C35-0A1F093E08BC}"/>
              </a:ext>
            </a:extLst>
          </p:cNvPr>
          <p:cNvGraphicFramePr>
            <a:graphicFrameLocks/>
          </p:cNvGraphicFramePr>
          <p:nvPr/>
        </p:nvGraphicFramePr>
        <p:xfrm>
          <a:off x="844409" y="1447799"/>
          <a:ext cx="10401659" cy="47322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03016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81D2B-36AE-1AAB-A59C-8E9089F25E42}"/>
              </a:ext>
            </a:extLst>
          </p:cNvPr>
          <p:cNvSpPr>
            <a:spLocks noGrp="1"/>
          </p:cNvSpPr>
          <p:nvPr>
            <p:ph type="title"/>
          </p:nvPr>
        </p:nvSpPr>
        <p:spPr>
          <a:xfrm>
            <a:off x="473886" y="483074"/>
            <a:ext cx="9691194" cy="964725"/>
          </a:xfrm>
        </p:spPr>
        <p:txBody>
          <a:bodyPr>
            <a:normAutofit fontScale="90000"/>
          </a:bodyPr>
          <a:lstStyle/>
          <a:p>
            <a:r>
              <a:rPr lang="lt-LT" dirty="0"/>
              <a:t>Kelionių organizatorių ir agentūrų veikla atsigauna lėčiau nei bendras užsienio turistų srautas</a:t>
            </a:r>
          </a:p>
        </p:txBody>
      </p:sp>
      <p:sp>
        <p:nvSpPr>
          <p:cNvPr id="14" name="Text Placeholder 3">
            <a:extLst>
              <a:ext uri="{FF2B5EF4-FFF2-40B4-BE49-F238E27FC236}">
                <a16:creationId xmlns:a16="http://schemas.microsoft.com/office/drawing/2014/main" id="{44458CB5-2535-0E06-AD1A-602C1AFAB79D}"/>
              </a:ext>
            </a:extLst>
          </p:cNvPr>
          <p:cNvSpPr txBox="1">
            <a:spLocks/>
          </p:cNvSpPr>
          <p:nvPr/>
        </p:nvSpPr>
        <p:spPr>
          <a:xfrm>
            <a:off x="473886" y="6102099"/>
            <a:ext cx="5363034" cy="403643"/>
          </a:xfrm>
          <a:prstGeom prst="rect">
            <a:avLst/>
          </a:prstGeom>
        </p:spPr>
        <p:txBody>
          <a:bodyPr vert="horz" lIns="0" tIns="0" rIns="0" bIns="0" rtlCol="0" anchor="t">
            <a:normAutofit/>
          </a:bodyPr>
          <a:lstStyle>
            <a:lvl1pPr marL="0" indent="0" algn="l" defTabSz="914400" rtl="0" eaLnBrk="1" latinLnBrk="0" hangingPunct="1">
              <a:lnSpc>
                <a:spcPct val="100000"/>
              </a:lnSpc>
              <a:spcBef>
                <a:spcPts val="600"/>
              </a:spcBef>
              <a:buFont typeface="Wingdings" panose="05000000000000000000" pitchFamily="2" charset="2"/>
              <a:buNone/>
              <a:defRPr sz="1800" kern="1200">
                <a:solidFill>
                  <a:schemeClr val="tx1"/>
                </a:solidFill>
                <a:latin typeface="+mn-lt"/>
                <a:ea typeface="+mn-ea"/>
                <a:cs typeface="+mn-cs"/>
              </a:defRPr>
            </a:lvl1pPr>
            <a:lvl2pPr marL="216000" indent="-216000" algn="l" defTabSz="914400" rtl="0" eaLnBrk="1" latinLnBrk="0" hangingPunct="1">
              <a:lnSpc>
                <a:spcPct val="100000"/>
              </a:lnSpc>
              <a:spcBef>
                <a:spcPts val="500"/>
              </a:spcBef>
              <a:buClr>
                <a:schemeClr val="accent1"/>
              </a:buClr>
              <a:buSzPct val="140000"/>
              <a:buFont typeface="Arial" panose="020B0604020202020204" pitchFamily="34" charset="0"/>
              <a:buChar char="•"/>
              <a:defRPr sz="1800" kern="1200">
                <a:solidFill>
                  <a:schemeClr val="tx1"/>
                </a:solidFill>
                <a:latin typeface="+mn-lt"/>
                <a:ea typeface="+mn-ea"/>
                <a:cs typeface="+mn-cs"/>
              </a:defRPr>
            </a:lvl2pPr>
            <a:lvl3pPr marL="432000" indent="-216000" algn="l" defTabSz="914400" rtl="0" eaLnBrk="1" latinLnBrk="0" hangingPunct="1">
              <a:lnSpc>
                <a:spcPct val="100000"/>
              </a:lnSpc>
              <a:spcBef>
                <a:spcPts val="500"/>
              </a:spcBef>
              <a:buClr>
                <a:schemeClr val="accent2"/>
              </a:buClr>
              <a:buSzPct val="140000"/>
              <a:buFont typeface="Arial" panose="020B0604020202020204" pitchFamily="34" charset="0"/>
              <a:buChar char="•"/>
              <a:defRPr sz="1600" kern="1200">
                <a:solidFill>
                  <a:schemeClr val="tx1"/>
                </a:solidFill>
                <a:latin typeface="+mn-lt"/>
                <a:ea typeface="+mn-ea"/>
                <a:cs typeface="+mn-cs"/>
              </a:defRPr>
            </a:lvl3pPr>
            <a:lvl4pPr marL="648000" indent="-216000" algn="l" defTabSz="914400" rtl="0" eaLnBrk="1" latinLnBrk="0" hangingPunct="1">
              <a:lnSpc>
                <a:spcPct val="100000"/>
              </a:lnSpc>
              <a:spcBef>
                <a:spcPts val="500"/>
              </a:spcBef>
              <a:buClr>
                <a:schemeClr val="accent6"/>
              </a:buClr>
              <a:buSzPct val="140000"/>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1000"/>
              </a:spcBef>
              <a:spcAft>
                <a:spcPts val="0"/>
              </a:spcAft>
              <a:buFont typeface="Arial" panose="020B0604020202020204" pitchFamily="34" charset="0"/>
              <a:buNone/>
              <a:defRPr sz="2000" b="1" kern="1200" cap="none" baseline="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err="1">
                <a:solidFill>
                  <a:schemeClr val="accent6">
                    <a:lumMod val="75000"/>
                  </a:schemeClr>
                </a:solidFill>
                <a:cs typeface="Arial"/>
              </a:rPr>
              <a:t>Duomenys</a:t>
            </a:r>
            <a:r>
              <a:rPr lang="en-US" sz="1000" dirty="0">
                <a:solidFill>
                  <a:schemeClr val="accent6">
                    <a:lumMod val="75000"/>
                  </a:schemeClr>
                </a:solidFill>
                <a:cs typeface="Arial"/>
              </a:rPr>
              <a:t>: </a:t>
            </a:r>
            <a:r>
              <a:rPr lang="lt-LT" sz="1000" dirty="0">
                <a:solidFill>
                  <a:schemeClr val="accent6">
                    <a:lumMod val="75000"/>
                  </a:schemeClr>
                </a:solidFill>
                <a:cs typeface="Arial"/>
              </a:rPr>
              <a:t>Valstybės duomenų agentūra</a:t>
            </a:r>
            <a:endParaRPr lang="en-US" sz="1000" dirty="0">
              <a:solidFill>
                <a:schemeClr val="accent6">
                  <a:lumMod val="75000"/>
                </a:schemeClr>
              </a:solidFill>
              <a:cs typeface="Arial"/>
            </a:endParaRPr>
          </a:p>
          <a:p>
            <a:r>
              <a:rPr lang="lt-LT" sz="1000" dirty="0">
                <a:solidFill>
                  <a:schemeClr val="accent6">
                    <a:lumMod val="75000"/>
                  </a:schemeClr>
                </a:solidFill>
                <a:cs typeface="Arial"/>
              </a:rPr>
              <a:t>Skaičiavimai: "Keliauk Lietuvoje"</a:t>
            </a:r>
          </a:p>
        </p:txBody>
      </p:sp>
      <p:graphicFrame>
        <p:nvGraphicFramePr>
          <p:cNvPr id="3" name="Chart 2">
            <a:extLst>
              <a:ext uri="{FF2B5EF4-FFF2-40B4-BE49-F238E27FC236}">
                <a16:creationId xmlns:a16="http://schemas.microsoft.com/office/drawing/2014/main" id="{912D9655-0958-CA7E-670D-8BAC58FE6AD2}"/>
              </a:ext>
            </a:extLst>
          </p:cNvPr>
          <p:cNvGraphicFramePr>
            <a:graphicFrameLocks/>
          </p:cNvGraphicFramePr>
          <p:nvPr/>
        </p:nvGraphicFramePr>
        <p:xfrm>
          <a:off x="955964" y="1648492"/>
          <a:ext cx="10193481" cy="42529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69129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A1B7BF-3E0A-CCAB-6BE0-5642CEF3D4B4}"/>
              </a:ext>
            </a:extLst>
          </p:cNvPr>
          <p:cNvSpPr>
            <a:spLocks noGrp="1"/>
          </p:cNvSpPr>
          <p:nvPr>
            <p:ph type="title"/>
          </p:nvPr>
        </p:nvSpPr>
        <p:spPr/>
        <p:txBody>
          <a:bodyPr/>
          <a:lstStyle/>
          <a:p>
            <a:r>
              <a:rPr lang="lt-LT" dirty="0"/>
              <a:t>Baltijos šalių turizmo atsigavimo tempas panašus</a:t>
            </a:r>
          </a:p>
        </p:txBody>
      </p:sp>
      <p:sp>
        <p:nvSpPr>
          <p:cNvPr id="2" name="Text Placeholder 3">
            <a:extLst>
              <a:ext uri="{FF2B5EF4-FFF2-40B4-BE49-F238E27FC236}">
                <a16:creationId xmlns:a16="http://schemas.microsoft.com/office/drawing/2014/main" id="{CCAD1EB8-1EFA-725B-45F8-337C4CB42693}"/>
              </a:ext>
            </a:extLst>
          </p:cNvPr>
          <p:cNvSpPr>
            <a:spLocks noGrp="1"/>
          </p:cNvSpPr>
          <p:nvPr>
            <p:ph type="body" sz="quarter" idx="17"/>
          </p:nvPr>
        </p:nvSpPr>
        <p:spPr>
          <a:xfrm>
            <a:off x="473886" y="6102099"/>
            <a:ext cx="5363034" cy="403643"/>
          </a:xfrm>
        </p:spPr>
        <p:txBody>
          <a:bodyPr vert="horz" lIns="0" tIns="0" rIns="0" bIns="0" rtlCol="0" anchor="t">
            <a:normAutofit/>
          </a:bodyPr>
          <a:lstStyle/>
          <a:p>
            <a:r>
              <a:rPr lang="en-US" sz="1000" dirty="0" err="1">
                <a:cs typeface="Arial"/>
              </a:rPr>
              <a:t>Duomenys</a:t>
            </a:r>
            <a:r>
              <a:rPr lang="en-US" sz="1000" dirty="0">
                <a:cs typeface="Arial"/>
              </a:rPr>
              <a:t>: </a:t>
            </a:r>
            <a:r>
              <a:rPr lang="lt-LT" sz="1000" dirty="0">
                <a:cs typeface="Arial"/>
              </a:rPr>
              <a:t>Valstybės duomenų agentūra, </a:t>
            </a:r>
            <a:r>
              <a:rPr lang="en-US" sz="1000" dirty="0">
                <a:cs typeface="Arial"/>
              </a:rPr>
              <a:t>Central Statistical Bureau of Latvia</a:t>
            </a:r>
            <a:r>
              <a:rPr lang="lt-LT" sz="1000" dirty="0">
                <a:cs typeface="Arial"/>
              </a:rPr>
              <a:t>, </a:t>
            </a:r>
            <a:r>
              <a:rPr lang="lt-LT" sz="1000" dirty="0" err="1">
                <a:cs typeface="Arial"/>
              </a:rPr>
              <a:t>Statistics</a:t>
            </a:r>
            <a:r>
              <a:rPr lang="lt-LT" sz="1000" dirty="0">
                <a:cs typeface="Arial"/>
              </a:rPr>
              <a:t> </a:t>
            </a:r>
            <a:r>
              <a:rPr lang="lt-LT" sz="1000" dirty="0" err="1">
                <a:cs typeface="Arial"/>
              </a:rPr>
              <a:t>Estonia</a:t>
            </a:r>
            <a:endParaRPr lang="en-US" sz="1000" dirty="0">
              <a:cs typeface="Arial"/>
            </a:endParaRPr>
          </a:p>
          <a:p>
            <a:r>
              <a:rPr lang="lt-LT" sz="1000" dirty="0">
                <a:cs typeface="Arial"/>
              </a:rPr>
              <a:t>Skaičiavimai: "Keliauk Lietuvoje"</a:t>
            </a:r>
          </a:p>
        </p:txBody>
      </p:sp>
      <p:graphicFrame>
        <p:nvGraphicFramePr>
          <p:cNvPr id="3" name="Chart 2">
            <a:extLst>
              <a:ext uri="{FF2B5EF4-FFF2-40B4-BE49-F238E27FC236}">
                <a16:creationId xmlns:a16="http://schemas.microsoft.com/office/drawing/2014/main" id="{BEFAE6E5-D7C0-3FE5-D3D2-8B8278A5C510}"/>
              </a:ext>
            </a:extLst>
          </p:cNvPr>
          <p:cNvGraphicFramePr>
            <a:graphicFrameLocks/>
          </p:cNvGraphicFramePr>
          <p:nvPr/>
        </p:nvGraphicFramePr>
        <p:xfrm>
          <a:off x="672662" y="1330402"/>
          <a:ext cx="10594428" cy="477169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38304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D2FACB7-1AFC-4575-9BA6-F6B9F149EC9B}"/>
              </a:ext>
            </a:extLst>
          </p:cNvPr>
          <p:cNvSpPr>
            <a:spLocks noGrp="1"/>
          </p:cNvSpPr>
          <p:nvPr>
            <p:ph type="ctrTitle"/>
          </p:nvPr>
        </p:nvSpPr>
        <p:spPr/>
        <p:txBody>
          <a:bodyPr>
            <a:normAutofit/>
          </a:bodyPr>
          <a:lstStyle/>
          <a:p>
            <a:r>
              <a:rPr lang="lt-LT"/>
              <a:t>Tikslinės atvykstamojo turizmo rinkos</a:t>
            </a:r>
          </a:p>
        </p:txBody>
      </p:sp>
      <p:pic>
        <p:nvPicPr>
          <p:cNvPr id="6" name="Picture Placeholder 5" descr="A person riding a bike on a bridge over water&#10;&#10;Description automatically generated with medium confidence">
            <a:extLst>
              <a:ext uri="{FF2B5EF4-FFF2-40B4-BE49-F238E27FC236}">
                <a16:creationId xmlns:a16="http://schemas.microsoft.com/office/drawing/2014/main" id="{939F210C-792B-CE06-2169-E031844675A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877" r="22877"/>
          <a:stretch>
            <a:fillRect/>
          </a:stretch>
        </p:blipFill>
        <p:spPr/>
      </p:pic>
    </p:spTree>
    <p:extLst>
      <p:ext uri="{BB962C8B-B14F-4D97-AF65-F5344CB8AC3E}">
        <p14:creationId xmlns:p14="http://schemas.microsoft.com/office/powerpoint/2010/main" val="3604997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30"/>
          <p:cNvSpPr txBox="1">
            <a:spLocks noGrp="1"/>
          </p:cNvSpPr>
          <p:nvPr>
            <p:ph type="title"/>
          </p:nvPr>
        </p:nvSpPr>
        <p:spPr>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accent1"/>
              </a:buClr>
              <a:buSzPts val="3200"/>
              <a:buFont typeface="Arial"/>
              <a:buNone/>
            </a:pPr>
            <a:r>
              <a:rPr lang="lt-LT"/>
              <a:t>Tikslinės atvykstamojo turizmo rinkos</a:t>
            </a:r>
            <a:endParaRPr/>
          </a:p>
        </p:txBody>
      </p:sp>
      <p:sp>
        <p:nvSpPr>
          <p:cNvPr id="859" name="Google Shape;859;p30"/>
          <p:cNvSpPr txBox="1">
            <a:spLocks noGrp="1"/>
          </p:cNvSpPr>
          <p:nvPr>
            <p:ph type="body" idx="2"/>
          </p:nvPr>
        </p:nvSpPr>
        <p:spPr>
          <a:xfrm>
            <a:off x="414355" y="5931243"/>
            <a:ext cx="6517940" cy="491781"/>
          </a:xfrm>
          <a:prstGeom prst="rect">
            <a:avLst/>
          </a:prstGeom>
          <a:noFill/>
          <a:ln>
            <a:noFill/>
          </a:ln>
        </p:spPr>
        <p:txBody>
          <a:bodyPr spcFirstLastPara="1" wrap="square" lIns="0" tIns="0" rIns="0" bIns="0" anchor="t" anchorCtr="0">
            <a:normAutofit/>
          </a:bodyPr>
          <a:lstStyle/>
          <a:p>
            <a:pPr marL="0" lvl="0" indent="0" algn="just" rtl="0">
              <a:lnSpc>
                <a:spcPct val="100000"/>
              </a:lnSpc>
              <a:spcBef>
                <a:spcPts val="0"/>
              </a:spcBef>
              <a:spcAft>
                <a:spcPts val="0"/>
              </a:spcAft>
              <a:buClr>
                <a:srgbClr val="888888"/>
              </a:buClr>
              <a:buSzPts val="1200"/>
              <a:buNone/>
            </a:pPr>
            <a:r>
              <a:rPr lang="lt-LT"/>
              <a:t>* rinkos, su kuriomis nebuvo dirbama dėl biudžeto ir žmogiškųjų išteklių stokos</a:t>
            </a:r>
            <a:endParaRPr/>
          </a:p>
          <a:p>
            <a:pPr marL="0" lvl="0" indent="0" algn="just" rtl="0">
              <a:lnSpc>
                <a:spcPct val="100000"/>
              </a:lnSpc>
              <a:spcBef>
                <a:spcPts val="600"/>
              </a:spcBef>
              <a:spcAft>
                <a:spcPts val="0"/>
              </a:spcAft>
              <a:buClr>
                <a:srgbClr val="888888"/>
              </a:buClr>
              <a:buSzPts val="1200"/>
              <a:buNone/>
            </a:pPr>
            <a:r>
              <a:rPr lang="lt-LT"/>
              <a:t>** rinkos, kuriomis siekiama pakeisti Kiniją</a:t>
            </a:r>
            <a:endParaRPr/>
          </a:p>
        </p:txBody>
      </p:sp>
      <p:graphicFrame>
        <p:nvGraphicFramePr>
          <p:cNvPr id="4" name="Google Shape;858;p30">
            <a:extLst>
              <a:ext uri="{FF2B5EF4-FFF2-40B4-BE49-F238E27FC236}">
                <a16:creationId xmlns:a16="http://schemas.microsoft.com/office/drawing/2014/main" id="{9CE2C124-916E-5021-E282-AE540E137D91}"/>
              </a:ext>
            </a:extLst>
          </p:cNvPr>
          <p:cNvGraphicFramePr/>
          <p:nvPr/>
        </p:nvGraphicFramePr>
        <p:xfrm>
          <a:off x="509370" y="1187586"/>
          <a:ext cx="10065338" cy="4654411"/>
        </p:xfrm>
        <a:graphic>
          <a:graphicData uri="http://schemas.openxmlformats.org/drawingml/2006/table">
            <a:tbl>
              <a:tblPr firstRow="1" bandRow="1">
                <a:tableStyleId>{5C22544A-7EE6-4342-B048-85BDC9FD1C3A}</a:tableStyleId>
              </a:tblPr>
              <a:tblGrid>
                <a:gridCol w="2750030">
                  <a:extLst>
                    <a:ext uri="{9D8B030D-6E8A-4147-A177-3AD203B41FA5}">
                      <a16:colId xmlns:a16="http://schemas.microsoft.com/office/drawing/2014/main" val="20000"/>
                    </a:ext>
                  </a:extLst>
                </a:gridCol>
                <a:gridCol w="1667332">
                  <a:extLst>
                    <a:ext uri="{9D8B030D-6E8A-4147-A177-3AD203B41FA5}">
                      <a16:colId xmlns:a16="http://schemas.microsoft.com/office/drawing/2014/main" val="20001"/>
                    </a:ext>
                  </a:extLst>
                </a:gridCol>
                <a:gridCol w="1621852">
                  <a:extLst>
                    <a:ext uri="{9D8B030D-6E8A-4147-A177-3AD203B41FA5}">
                      <a16:colId xmlns:a16="http://schemas.microsoft.com/office/drawing/2014/main" val="20002"/>
                    </a:ext>
                  </a:extLst>
                </a:gridCol>
                <a:gridCol w="2013062">
                  <a:extLst>
                    <a:ext uri="{9D8B030D-6E8A-4147-A177-3AD203B41FA5}">
                      <a16:colId xmlns:a16="http://schemas.microsoft.com/office/drawing/2014/main" val="20003"/>
                    </a:ext>
                  </a:extLst>
                </a:gridCol>
                <a:gridCol w="2013062">
                  <a:extLst>
                    <a:ext uri="{9D8B030D-6E8A-4147-A177-3AD203B41FA5}">
                      <a16:colId xmlns:a16="http://schemas.microsoft.com/office/drawing/2014/main" val="20004"/>
                    </a:ext>
                  </a:extLst>
                </a:gridCol>
              </a:tblGrid>
              <a:tr h="945148">
                <a:tc gridSpan="3">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chemeClr val="dk1"/>
                        </a:buClr>
                        <a:buSzPts val="1600"/>
                        <a:buFont typeface="Arial"/>
                        <a:buNone/>
                      </a:pPr>
                      <a:r>
                        <a:rPr lang="lt-LT" sz="1800" u="none" strike="noStrike" cap="none">
                          <a:solidFill>
                            <a:schemeClr val="bg2"/>
                          </a:solidFill>
                        </a:rPr>
                        <a:t>Tikslinės potencialios rinkos</a:t>
                      </a:r>
                      <a:endParaRPr sz="1800" u="none" strike="noStrike" cap="none">
                        <a:solidFill>
                          <a:schemeClr val="bg2"/>
                        </a:solidFill>
                      </a:endParaRPr>
                    </a:p>
                  </a:txBody>
                  <a:tcPr marL="91450" marR="91450" marT="45725" marB="45725" anchor="ctr"/>
                </a:tc>
                <a:tc hMerge="1">
                  <a:txBody>
                    <a:bodyPr/>
                    <a:lstStyle/>
                    <a:p>
                      <a:endParaRPr lang="en-US"/>
                    </a:p>
                  </a:txBody>
                  <a:tcPr/>
                </a:tc>
                <a:tc h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600"/>
                        <a:buFont typeface="Arial"/>
                        <a:buNone/>
                      </a:pPr>
                      <a:r>
                        <a:rPr lang="lt-LT" sz="1800" u="none" strike="noStrike" cap="none">
                          <a:solidFill>
                            <a:schemeClr val="bg2"/>
                          </a:solidFill>
                        </a:rPr>
                        <a:t>Kaimyninės rinkos</a:t>
                      </a:r>
                      <a:endParaRPr sz="1800" u="none" strike="noStrike" cap="none">
                        <a:solidFill>
                          <a:schemeClr val="bg2"/>
                        </a:solidFill>
                      </a:endParaRPr>
                    </a:p>
                  </a:txBody>
                  <a:tcPr marL="91450" marR="91450" marT="45725" marB="45725" anchor="ctr">
                    <a:solidFill>
                      <a:schemeClr val="accent3"/>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600"/>
                        <a:buFont typeface="Arial"/>
                        <a:buNone/>
                      </a:pPr>
                      <a:r>
                        <a:rPr lang="lt-LT" sz="1800" u="none" strike="noStrike" cap="none">
                          <a:solidFill>
                            <a:schemeClr val="bg2"/>
                          </a:solidFill>
                        </a:rPr>
                        <a:t>Tolimosios rinkos</a:t>
                      </a:r>
                      <a:endParaRPr sz="1800" u="none" strike="noStrike" cap="none">
                        <a:solidFill>
                          <a:schemeClr val="bg2"/>
                        </a:solidFill>
                      </a:endParaRPr>
                    </a:p>
                  </a:txBody>
                  <a:tcPr marL="91450" marR="91450" marT="45725" marB="45725" anchor="ctr">
                    <a:solidFill>
                      <a:schemeClr val="accent4"/>
                    </a:solidFill>
                  </a:tcPr>
                </a:tc>
                <a:extLst>
                  <a:ext uri="{0D108BD9-81ED-4DB2-BD59-A6C34878D82A}">
                    <a16:rowId xmlns:a16="http://schemas.microsoft.com/office/drawing/2014/main" val="10000"/>
                  </a:ext>
                </a:extLst>
              </a:tr>
              <a:tr h="94514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600"/>
                        <a:buFont typeface="Arial"/>
                        <a:buNone/>
                      </a:pPr>
                      <a:r>
                        <a:rPr lang="lt-LT" sz="1600" b="1" u="none" strike="noStrike" cap="none">
                          <a:solidFill>
                            <a:schemeClr val="accent1"/>
                          </a:solidFill>
                        </a:rPr>
                        <a:t>B2B+B2C padidinto intensyvumo veiklos</a:t>
                      </a:r>
                      <a:endParaRPr sz="1400" b="1" u="none" strike="noStrike" cap="none"/>
                    </a:p>
                  </a:txBody>
                  <a:tcPr marL="91450" marR="91450" marT="45725" marB="45725" anchor="ct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600"/>
                        <a:buFont typeface="Arial"/>
                        <a:buNone/>
                      </a:pPr>
                      <a:r>
                        <a:rPr lang="lt-LT" sz="1600" b="1" u="none" strike="noStrike" cap="none">
                          <a:solidFill>
                            <a:schemeClr val="accent1"/>
                          </a:solidFill>
                        </a:rPr>
                        <a:t>B2B+B2C žemesnio intensyvumo veiklos</a:t>
                      </a:r>
                      <a:endParaRPr sz="1400" b="1" u="none" strike="noStrike" cap="none"/>
                    </a:p>
                  </a:txBody>
                  <a:tcPr marL="91450" marR="91450" marT="45725" marB="45725" anchor="ctr"/>
                </a:tc>
                <a:tc hMerge="1">
                  <a:txBody>
                    <a:bodyPr/>
                    <a:lstStyle/>
                    <a:p>
                      <a:endParaRPr lang="en-US"/>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600"/>
                        <a:buFont typeface="Arial"/>
                        <a:buNone/>
                      </a:pPr>
                      <a:r>
                        <a:rPr lang="lt-LT" sz="1600" b="1" u="none" strike="noStrike" cap="none">
                          <a:solidFill>
                            <a:schemeClr val="accent1"/>
                          </a:solidFill>
                        </a:rPr>
                        <a:t>B2C veiklos</a:t>
                      </a:r>
                      <a:endParaRPr sz="1400" b="1" u="none" strike="noStrike" cap="none"/>
                    </a:p>
                  </a:txBody>
                  <a:tcPr marL="91450" marR="91450" marT="45725" marB="45725"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600"/>
                        <a:buFont typeface="Arial"/>
                        <a:buNone/>
                      </a:pPr>
                      <a:r>
                        <a:rPr lang="lt-LT" sz="1600" b="1" u="none" strike="noStrike" cap="none">
                          <a:solidFill>
                            <a:schemeClr val="accent1"/>
                          </a:solidFill>
                        </a:rPr>
                        <a:t>B2B veiklos</a:t>
                      </a:r>
                      <a:endParaRPr sz="1400" b="1" u="none" strike="noStrike" cap="none"/>
                    </a:p>
                  </a:txBody>
                  <a:tcPr marL="91450" marR="91450" marT="45725" marB="45725" anchor="ctr"/>
                </a:tc>
                <a:extLst>
                  <a:ext uri="{0D108BD9-81ED-4DB2-BD59-A6C34878D82A}">
                    <a16:rowId xmlns:a16="http://schemas.microsoft.com/office/drawing/2014/main" val="10001"/>
                  </a:ext>
                </a:extLst>
              </a:tr>
              <a:tr h="55282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600"/>
                        <a:buFont typeface="Arial"/>
                        <a:buNone/>
                      </a:pPr>
                      <a:r>
                        <a:rPr lang="lt-LT" sz="1600" b="1" u="none" strike="noStrike" cap="none">
                          <a:solidFill>
                            <a:srgbClr val="006156"/>
                          </a:solidFill>
                        </a:rPr>
                        <a:t>Vokietija</a:t>
                      </a:r>
                      <a:endParaRPr sz="1400" u="none" strike="noStrike" cap="none"/>
                    </a:p>
                  </a:txBody>
                  <a:tcPr marL="91450" marR="91450" marT="45725" marB="45725"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600"/>
                        <a:buFont typeface="Arial"/>
                        <a:buNone/>
                      </a:pPr>
                      <a:r>
                        <a:rPr lang="lt-LT" sz="1600" b="1" u="none" strike="noStrike" cap="none">
                          <a:solidFill>
                            <a:srgbClr val="006156"/>
                          </a:solidFill>
                        </a:rPr>
                        <a:t>Italija</a:t>
                      </a:r>
                      <a:endParaRPr sz="1400" u="none" strike="noStrike" cap="none"/>
                    </a:p>
                  </a:txBody>
                  <a:tcPr marL="91450" marR="91450" marT="45725" marB="45725"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600"/>
                        <a:buFont typeface="Arial"/>
                        <a:buNone/>
                      </a:pPr>
                      <a:r>
                        <a:rPr lang="lt-LT" sz="1600" b="1" u="none" strike="noStrike" cap="none">
                          <a:solidFill>
                            <a:srgbClr val="006156"/>
                          </a:solidFill>
                        </a:rPr>
                        <a:t>Suomija</a:t>
                      </a:r>
                      <a:endParaRPr sz="1400" u="none" strike="noStrike" cap="none"/>
                    </a:p>
                  </a:txBody>
                  <a:tcPr marL="91450" marR="91450" marT="45725" marB="45725"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600"/>
                        <a:buFont typeface="Arial"/>
                        <a:buNone/>
                      </a:pPr>
                      <a:r>
                        <a:rPr lang="lt-LT" sz="1600" b="1" u="none" strike="noStrike" cap="none">
                          <a:solidFill>
                            <a:srgbClr val="006156"/>
                          </a:solidFill>
                        </a:rPr>
                        <a:t>Latvija</a:t>
                      </a:r>
                      <a:endParaRPr sz="1400" u="none" strike="noStrike" cap="none"/>
                    </a:p>
                  </a:txBody>
                  <a:tcPr marL="91450" marR="91450" marT="45725" marB="45725"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600"/>
                        <a:buFont typeface="Arial"/>
                        <a:buNone/>
                      </a:pPr>
                      <a:r>
                        <a:rPr lang="lt-LT" sz="1600" b="1" u="none" strike="noStrike" cap="none">
                          <a:solidFill>
                            <a:srgbClr val="006156"/>
                          </a:solidFill>
                        </a:rPr>
                        <a:t>JAV</a:t>
                      </a:r>
                      <a:endParaRPr sz="1400" u="none" strike="noStrike" cap="none"/>
                    </a:p>
                  </a:txBody>
                  <a:tcPr marL="91450" marR="91450" marT="45725" marB="45725" anchor="ctr"/>
                </a:tc>
                <a:extLst>
                  <a:ext uri="{0D108BD9-81ED-4DB2-BD59-A6C34878D82A}">
                    <a16:rowId xmlns:a16="http://schemas.microsoft.com/office/drawing/2014/main" val="10002"/>
                  </a:ext>
                </a:extLst>
              </a:tr>
              <a:tr h="55282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600"/>
                        <a:buFont typeface="Arial"/>
                        <a:buNone/>
                      </a:pPr>
                      <a:r>
                        <a:rPr lang="lt-LT" sz="1600" b="1" u="none" strike="noStrike" cap="none">
                          <a:solidFill>
                            <a:srgbClr val="006156"/>
                          </a:solidFill>
                        </a:rPr>
                        <a:t>Lenkija</a:t>
                      </a:r>
                      <a:endParaRPr sz="1400" u="none" strike="noStrike" cap="none"/>
                    </a:p>
                  </a:txBody>
                  <a:tcPr marL="91450" marR="91450" marT="45725" marB="45725"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600"/>
                        <a:buFont typeface="Arial"/>
                        <a:buNone/>
                      </a:pPr>
                      <a:r>
                        <a:rPr lang="lt-LT" sz="1600" b="1" u="none" strike="noStrike" cap="none">
                          <a:solidFill>
                            <a:srgbClr val="006156"/>
                          </a:solidFill>
                        </a:rPr>
                        <a:t>Prancūzija</a:t>
                      </a:r>
                      <a:endParaRPr sz="1400" u="none" strike="noStrike" cap="none"/>
                    </a:p>
                  </a:txBody>
                  <a:tcPr marL="91450" marR="91450" marT="45725" marB="45725"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600"/>
                        <a:buFont typeface="Arial"/>
                        <a:buNone/>
                      </a:pPr>
                      <a:endParaRPr sz="1600" b="1" u="none" strike="noStrike" cap="none">
                        <a:solidFill>
                          <a:srgbClr val="006156"/>
                        </a:solidFill>
                      </a:endParaRPr>
                    </a:p>
                  </a:txBody>
                  <a:tcPr marL="91450" marR="91450" marT="45725" marB="45725"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600"/>
                        <a:buFont typeface="Arial"/>
                        <a:buNone/>
                      </a:pPr>
                      <a:r>
                        <a:rPr lang="lt-LT" sz="1600" b="1" u="none" strike="noStrike" cap="none">
                          <a:solidFill>
                            <a:srgbClr val="006156"/>
                          </a:solidFill>
                        </a:rPr>
                        <a:t>Estija</a:t>
                      </a:r>
                      <a:endParaRPr sz="1400" u="none" strike="noStrike" cap="none"/>
                    </a:p>
                  </a:txBody>
                  <a:tcPr marL="91450" marR="91450" marT="45725" marB="45725"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600"/>
                        <a:buFont typeface="Arial"/>
                        <a:buNone/>
                      </a:pPr>
                      <a:r>
                        <a:rPr lang="lt-LT" sz="1600" b="1" u="none" strike="noStrike" cap="none">
                          <a:solidFill>
                            <a:srgbClr val="006156"/>
                          </a:solidFill>
                        </a:rPr>
                        <a:t>Japonija</a:t>
                      </a:r>
                      <a:endParaRPr sz="1400" u="none" strike="noStrike" cap="none"/>
                    </a:p>
                  </a:txBody>
                  <a:tcPr marL="91450" marR="91450" marT="45725" marB="45725" anchor="ctr"/>
                </a:tc>
                <a:extLst>
                  <a:ext uri="{0D108BD9-81ED-4DB2-BD59-A6C34878D82A}">
                    <a16:rowId xmlns:a16="http://schemas.microsoft.com/office/drawing/2014/main" val="10003"/>
                  </a:ext>
                </a:extLst>
              </a:tr>
              <a:tr h="55282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600"/>
                        <a:buFont typeface="Arial"/>
                        <a:buNone/>
                      </a:pPr>
                      <a:r>
                        <a:rPr lang="lt-LT" sz="1600" b="1" u="none" strike="noStrike" cap="none">
                          <a:solidFill>
                            <a:srgbClr val="006156"/>
                          </a:solidFill>
                        </a:rPr>
                        <a:t>Jungtinė Karalystė</a:t>
                      </a:r>
                      <a:endParaRPr sz="1400" u="none" strike="noStrike" cap="none"/>
                    </a:p>
                  </a:txBody>
                  <a:tcPr marL="91450" marR="91450" marT="45725" marB="45725"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600"/>
                        <a:buFont typeface="Arial"/>
                        <a:buNone/>
                      </a:pPr>
                      <a:r>
                        <a:rPr lang="lt-LT" sz="1600" b="1" u="none" strike="noStrike" cap="none">
                          <a:solidFill>
                            <a:srgbClr val="006156"/>
                          </a:solidFill>
                        </a:rPr>
                        <a:t>Ispanija</a:t>
                      </a:r>
                      <a:endParaRPr sz="1400" u="none" strike="noStrike" cap="none"/>
                    </a:p>
                  </a:txBody>
                  <a:tcPr marL="91450" marR="91450" marT="45725" marB="45725"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600"/>
                        <a:buFont typeface="Arial"/>
                        <a:buNone/>
                      </a:pPr>
                      <a:r>
                        <a:rPr lang="lt-LT" sz="1600" b="1" u="none" strike="noStrike" cap="none">
                          <a:solidFill>
                            <a:srgbClr val="006156"/>
                          </a:solidFill>
                        </a:rPr>
                        <a:t>Švedija*</a:t>
                      </a:r>
                      <a:endParaRPr sz="1400" u="none" strike="noStrike" cap="none"/>
                    </a:p>
                  </a:txBody>
                  <a:tcPr marL="91450" marR="91450" marT="45725" marB="45725"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600"/>
                        <a:buFont typeface="Arial"/>
                        <a:buNone/>
                      </a:pPr>
                      <a:endParaRPr sz="1600" b="1" u="none" strike="noStrike" cap="none">
                        <a:solidFill>
                          <a:srgbClr val="006156"/>
                        </a:solidFill>
                      </a:endParaRPr>
                    </a:p>
                  </a:txBody>
                  <a:tcPr marL="91450" marR="91450" marT="45725" marB="45725"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600"/>
                        <a:buFont typeface="Arial"/>
                        <a:buNone/>
                      </a:pPr>
                      <a:r>
                        <a:rPr lang="lt-LT" sz="1600" b="1" u="none" strike="noStrike" cap="none">
                          <a:solidFill>
                            <a:srgbClr val="006156"/>
                          </a:solidFill>
                        </a:rPr>
                        <a:t>Pietų Korėja**</a:t>
                      </a:r>
                      <a:endParaRPr sz="1400" u="none" strike="noStrike" cap="none"/>
                    </a:p>
                  </a:txBody>
                  <a:tcPr marL="91450" marR="91450" marT="45725" marB="45725" anchor="ctr"/>
                </a:tc>
                <a:extLst>
                  <a:ext uri="{0D108BD9-81ED-4DB2-BD59-A6C34878D82A}">
                    <a16:rowId xmlns:a16="http://schemas.microsoft.com/office/drawing/2014/main" val="10004"/>
                  </a:ext>
                </a:extLst>
              </a:tr>
              <a:tr h="55282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600"/>
                        <a:buFont typeface="Arial"/>
                        <a:buNone/>
                      </a:pPr>
                      <a:r>
                        <a:rPr lang="lt-LT" sz="1600" b="1" u="none" strike="noStrike" cap="none">
                          <a:solidFill>
                            <a:srgbClr val="006156"/>
                          </a:solidFill>
                        </a:rPr>
                        <a:t>Izraelis</a:t>
                      </a:r>
                      <a:endParaRPr sz="1400" u="none" strike="noStrike" cap="none"/>
                    </a:p>
                  </a:txBody>
                  <a:tcPr marL="91450" marR="91450" marT="45725" marB="45725"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600"/>
                        <a:buFont typeface="Arial"/>
                        <a:buNone/>
                      </a:pPr>
                      <a:r>
                        <a:rPr lang="lt-LT" sz="1600" b="1" u="none" strike="noStrike" cap="none">
                          <a:solidFill>
                            <a:srgbClr val="006156"/>
                          </a:solidFill>
                        </a:rPr>
                        <a:t>Nyderlandai</a:t>
                      </a:r>
                      <a:endParaRPr sz="1400" u="none" strike="noStrike" cap="none"/>
                    </a:p>
                  </a:txBody>
                  <a:tcPr marL="91450" marR="91450" marT="45725" marB="45725"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600"/>
                        <a:buFont typeface="Arial"/>
                        <a:buNone/>
                      </a:pPr>
                      <a:r>
                        <a:rPr lang="lt-LT" sz="1600" b="1" u="none" strike="noStrike" cap="none">
                          <a:solidFill>
                            <a:srgbClr val="006156"/>
                          </a:solidFill>
                        </a:rPr>
                        <a:t>Norvegija*</a:t>
                      </a:r>
                      <a:endParaRPr sz="1400" u="none" strike="noStrike" cap="none"/>
                    </a:p>
                  </a:txBody>
                  <a:tcPr marL="91450" marR="91450" marT="45725" marB="45725"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600"/>
                        <a:buFont typeface="Arial"/>
                        <a:buNone/>
                      </a:pPr>
                      <a:endParaRPr sz="1600" b="1" u="none" strike="noStrike" cap="none">
                        <a:solidFill>
                          <a:srgbClr val="006156"/>
                        </a:solidFill>
                      </a:endParaRPr>
                    </a:p>
                  </a:txBody>
                  <a:tcPr marL="91450" marR="91450" marT="45725" marB="45725"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600"/>
                        <a:buFont typeface="Arial"/>
                        <a:buNone/>
                      </a:pPr>
                      <a:r>
                        <a:rPr lang="lt-LT" sz="1600" b="1" u="none" strike="noStrike" cap="none">
                          <a:solidFill>
                            <a:srgbClr val="006156"/>
                          </a:solidFill>
                        </a:rPr>
                        <a:t>Taivanas**</a:t>
                      </a:r>
                      <a:endParaRPr sz="1400" u="none" strike="noStrike" cap="none"/>
                    </a:p>
                  </a:txBody>
                  <a:tcPr marL="91450" marR="91450" marT="45725" marB="45725" anchor="ctr"/>
                </a:tc>
                <a:extLst>
                  <a:ext uri="{0D108BD9-81ED-4DB2-BD59-A6C34878D82A}">
                    <a16:rowId xmlns:a16="http://schemas.microsoft.com/office/drawing/2014/main" val="10005"/>
                  </a:ext>
                </a:extLst>
              </a:tr>
              <a:tr h="55282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solidFill>
                          <a:srgbClr val="006156"/>
                        </a:solidFill>
                      </a:endParaRPr>
                    </a:p>
                  </a:txBody>
                  <a:tcPr marL="91450" marR="91450" marT="45725" marB="45725"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600"/>
                        <a:buFont typeface="Arial"/>
                        <a:buNone/>
                      </a:pPr>
                      <a:r>
                        <a:rPr lang="lt-LT" sz="1600" b="1" u="none" strike="noStrike" cap="none">
                          <a:solidFill>
                            <a:srgbClr val="006156"/>
                          </a:solidFill>
                        </a:rPr>
                        <a:t>Belgija</a:t>
                      </a:r>
                      <a:endParaRPr sz="1400" u="none" strike="noStrike" cap="none"/>
                    </a:p>
                  </a:txBody>
                  <a:tcPr marL="91450" marR="91450" marT="45725" marB="45725"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600"/>
                        <a:buFont typeface="Arial"/>
                        <a:buNone/>
                      </a:pPr>
                      <a:r>
                        <a:rPr lang="lt-LT" sz="1600" b="1" u="none" strike="noStrike" cap="none">
                          <a:solidFill>
                            <a:srgbClr val="006156"/>
                          </a:solidFill>
                        </a:rPr>
                        <a:t>Danija*</a:t>
                      </a:r>
                      <a:endParaRPr sz="1400" u="none" strike="noStrike" cap="none"/>
                    </a:p>
                  </a:txBody>
                  <a:tcPr marL="91450" marR="91450" marT="45725" marB="45725"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solidFill>
                          <a:srgbClr val="006156"/>
                        </a:solidFill>
                      </a:endParaRPr>
                    </a:p>
                  </a:txBody>
                  <a:tcPr marL="91450" marR="91450" marT="45725" marB="45725"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solidFill>
                          <a:srgbClr val="006156"/>
                        </a:solidFill>
                      </a:endParaRPr>
                    </a:p>
                  </a:txBody>
                  <a:tcPr marL="91450" marR="91450" marT="45725" marB="45725" anchor="ctr"/>
                </a:tc>
                <a:extLst>
                  <a:ext uri="{0D108BD9-81ED-4DB2-BD59-A6C34878D82A}">
                    <a16:rowId xmlns:a16="http://schemas.microsoft.com/office/drawing/2014/main" val="10006"/>
                  </a:ext>
                </a:extLst>
              </a:tr>
            </a:tbl>
          </a:graphicData>
        </a:graphic>
      </p:graphicFrame>
    </p:spTree>
  </p:cSld>
  <p:clrMapOvr>
    <a:masterClrMapping/>
  </p:clrMapOvr>
</p:sld>
</file>

<file path=ppt/theme/theme1.xml><?xml version="1.0" encoding="utf-8"?>
<a:theme xmlns:a="http://schemas.openxmlformats.org/drawingml/2006/main" name="Keliauk Lietuvoje">
  <a:themeElements>
    <a:clrScheme name="Keliauk Lietuvoje">
      <a:dk1>
        <a:srgbClr val="000000"/>
      </a:dk1>
      <a:lt1>
        <a:sysClr val="window" lastClr="FFFFFF"/>
      </a:lt1>
      <a:dk2>
        <a:srgbClr val="008273"/>
      </a:dk2>
      <a:lt2>
        <a:srgbClr val="FFFFFF"/>
      </a:lt2>
      <a:accent1>
        <a:srgbClr val="008273"/>
      </a:accent1>
      <a:accent2>
        <a:srgbClr val="C8E6DC"/>
      </a:accent2>
      <a:accent3>
        <a:srgbClr val="248ABC"/>
      </a:accent3>
      <a:accent4>
        <a:srgbClr val="73519B"/>
      </a:accent4>
      <a:accent5>
        <a:srgbClr val="EC934A"/>
      </a:accent5>
      <a:accent6>
        <a:srgbClr val="C7C8CA"/>
      </a:accent6>
      <a:hlink>
        <a:srgbClr val="000000"/>
      </a:hlink>
      <a:folHlink>
        <a:srgbClr val="000000"/>
      </a:folHlink>
    </a:clrScheme>
    <a:fontScheme name="Keliauk Lietuvoj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KL šablonas LT" id="{E72AB02C-5344-4E89-95CD-FD8C8F98C8A9}" vid="{382FC41E-77FC-43F2-96A9-26B553D92129}"/>
    </a:ext>
  </a:extLst>
</a:theme>
</file>

<file path=ppt/theme/theme2.xml><?xml version="1.0" encoding="utf-8"?>
<a:theme xmlns:a="http://schemas.openxmlformats.org/drawingml/2006/main" name="KL-prezentacijos-tema-2020">
  <a:themeElements>
    <a:clrScheme name="Keliauk Lietuvoje pagrindinės spalvos">
      <a:dk1>
        <a:srgbClr val="5F5F60"/>
      </a:dk1>
      <a:lt1>
        <a:sysClr val="window" lastClr="FFFFFF"/>
      </a:lt1>
      <a:dk2>
        <a:srgbClr val="076C73"/>
      </a:dk2>
      <a:lt2>
        <a:srgbClr val="E7E6E6"/>
      </a:lt2>
      <a:accent1>
        <a:srgbClr val="368073"/>
      </a:accent1>
      <a:accent2>
        <a:srgbClr val="076C73"/>
      </a:accent2>
      <a:accent3>
        <a:srgbClr val="E9F0EC"/>
      </a:accent3>
      <a:accent4>
        <a:srgbClr val="0C7DBE"/>
      </a:accent4>
      <a:accent5>
        <a:srgbClr val="9F63AE"/>
      </a:accent5>
      <a:accent6>
        <a:srgbClr val="008591"/>
      </a:accent6>
      <a:hlink>
        <a:srgbClr val="CFDFD8"/>
      </a:hlink>
      <a:folHlink>
        <a:srgbClr val="323F4F"/>
      </a:folHlink>
    </a:clrScheme>
    <a:fontScheme name="Keliauk Lietuvoje Antraštės ir visi šrifta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368073"/>
        </a:solidFill>
        <a:ln w="38100">
          <a:solidFill>
            <a:schemeClr val="bg1"/>
          </a:solid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a:ln>
              <a:noFill/>
            </a:ln>
            <a:solidFill>
              <a:prstClr val="white"/>
            </a:solidFill>
            <a:effectLst/>
            <a:uLnTx/>
            <a:uFillTx/>
            <a:latin typeface="Calibri" panose="020F0502020204030204"/>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KL-prezentacijos-tema-2020" id="{84A6646A-CC78-48F0-A0C3-B789F5B74D84}" vid="{65CBDF72-7D1A-4C1A-8EE7-2FC5013FB4A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4D34E4D667BDD4D98FD5B89D06D1089" ma:contentTypeVersion="13" ma:contentTypeDescription="Create a new document." ma:contentTypeScope="" ma:versionID="cb41e510a3e0e9168f930aab1e5c34ea">
  <xsd:schema xmlns:xsd="http://www.w3.org/2001/XMLSchema" xmlns:xs="http://www.w3.org/2001/XMLSchema" xmlns:p="http://schemas.microsoft.com/office/2006/metadata/properties" xmlns:ns3="0cb93be6-a82e-4bd9-8715-5e9d4b9f4d72" xmlns:ns4="3f57cd5b-8d76-4cdb-a5c1-1b399bcbc506" targetNamespace="http://schemas.microsoft.com/office/2006/metadata/properties" ma:root="true" ma:fieldsID="a484fced430a7f6baa5b8c012cb57f14" ns3:_="" ns4:_="">
    <xsd:import namespace="0cb93be6-a82e-4bd9-8715-5e9d4b9f4d72"/>
    <xsd:import namespace="3f57cd5b-8d76-4cdb-a5c1-1b399bcbc506"/>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b93be6-a82e-4bd9-8715-5e9d4b9f4d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f57cd5b-8d76-4cdb-a5c1-1b399bcbc50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16B08AC-4B66-4DF3-8700-86E1E674E7D2}">
  <ds:schemaRefs>
    <ds:schemaRef ds:uri="http://schemas.microsoft.com/sharepoint/v3/contenttype/forms"/>
  </ds:schemaRefs>
</ds:datastoreItem>
</file>

<file path=customXml/itemProps2.xml><?xml version="1.0" encoding="utf-8"?>
<ds:datastoreItem xmlns:ds="http://schemas.openxmlformats.org/officeDocument/2006/customXml" ds:itemID="{26D86578-52A2-4CA3-826D-89FC8EE2A980}">
  <ds:schemaRefs>
    <ds:schemaRef ds:uri="0cb93be6-a82e-4bd9-8715-5e9d4b9f4d72"/>
    <ds:schemaRef ds:uri="3f57cd5b-8d76-4cdb-a5c1-1b399bcbc50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76E04E2-CCC3-44DD-BC2C-9A30BC212F07}">
  <ds:schemaRefs>
    <ds:schemaRef ds:uri="http://schemas.microsoft.com/office/2006/metadata/properties"/>
    <ds:schemaRef ds:uri="3f57cd5b-8d76-4cdb-a5c1-1b399bcbc506"/>
    <ds:schemaRef ds:uri="http://schemas.microsoft.com/office/infopath/2007/PartnerControls"/>
    <ds:schemaRef ds:uri="http://purl.org/dc/elements/1.1/"/>
    <ds:schemaRef ds:uri="http://schemas.microsoft.com/office/2006/documentManagement/types"/>
    <ds:schemaRef ds:uri="http://purl.org/dc/terms/"/>
    <ds:schemaRef ds:uri="0cb93be6-a82e-4bd9-8715-5e9d4b9f4d72"/>
    <ds:schemaRef ds:uri="http://www.w3.org/XML/1998/namespace"/>
    <ds:schemaRef ds:uri="http://purl.org/dc/dcmitype/"/>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KL šablonas LT</Template>
  <TotalTime>18160</TotalTime>
  <Words>2356</Words>
  <Application>Microsoft Office PowerPoint</Application>
  <PresentationFormat>Widescreen</PresentationFormat>
  <Paragraphs>429</Paragraphs>
  <Slides>32</Slides>
  <Notes>20</Notes>
  <HiddenSlides>1</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32</vt:i4>
      </vt:variant>
    </vt:vector>
  </HeadingPairs>
  <TitlesOfParts>
    <vt:vector size="39" baseType="lpstr">
      <vt:lpstr>Arial</vt:lpstr>
      <vt:lpstr>Arial MT</vt:lpstr>
      <vt:lpstr>Calibri</vt:lpstr>
      <vt:lpstr>Courier New</vt:lpstr>
      <vt:lpstr>Wingdings</vt:lpstr>
      <vt:lpstr>Keliauk Lietuvoje</vt:lpstr>
      <vt:lpstr>KL-prezentacijos-tema-2020</vt:lpstr>
      <vt:lpstr>Keliauk Lietuvoje veikla</vt:lpstr>
      <vt:lpstr>Nacionalinė turizmo skatinimo agentūra</vt:lpstr>
      <vt:lpstr>Statistika</vt:lpstr>
      <vt:lpstr>Užsienio turistų grįžimas – lėtai augantis:  rugpjūtį atvyko 66% lyginant su 2019 m. rugpjūčiu</vt:lpstr>
      <vt:lpstr>Šiemet per pirmus 8 mėnesius atvyko 910 tūkst. užsienio turistų</vt:lpstr>
      <vt:lpstr>Kelionių organizatorių ir agentūrų veikla atsigauna lėčiau nei bendras užsienio turistų srautas</vt:lpstr>
      <vt:lpstr>Baltijos šalių turizmo atsigavimo tempas panašus</vt:lpstr>
      <vt:lpstr>Tikslinės atvykstamojo turizmo rinkos</vt:lpstr>
      <vt:lpstr>Tikslinės atvykstamojo turizmo rinkos</vt:lpstr>
      <vt:lpstr>Padidinto intensyvumo tikslinės potencialios rinkos sudaro 27 proc. turistų skaičiaus</vt:lpstr>
      <vt:lpstr>Tourism market remains highly diversified.  </vt:lpstr>
      <vt:lpstr>Priority markets by the number of tourists in the first half of 2023</vt:lpstr>
      <vt:lpstr>Pagrindiniai turizmo produktai</vt:lpstr>
      <vt:lpstr>Analitinė ir tyrimų veikla</vt:lpstr>
      <vt:lpstr>Tyrimai ir analitika – neatsiejama nuo sėkmingos ir tikslingos turizmo sektoriaus veiklos</vt:lpstr>
      <vt:lpstr>Mūsų vykdomi tyrimai</vt:lpstr>
      <vt:lpstr>Vieši naujos kartos duomenys</vt:lpstr>
      <vt:lpstr>3 būdai naudotis mobiliųjų duomenų žemėlapiais:</vt:lpstr>
      <vt:lpstr>Nacionalinė turizmo informacinė sistema </vt:lpstr>
      <vt:lpstr>NTIS / turizmo duomenų ekosistema /</vt:lpstr>
      <vt:lpstr>NTIS (nacionalinė turizmo informacinė sistema)</vt:lpstr>
      <vt:lpstr>Rinkodara ir komunikacija B2C</vt:lpstr>
      <vt:lpstr>Integruota rinkodaros komunikacija ir PR</vt:lpstr>
      <vt:lpstr>Bendras rinkodaros veiklų planas 2023 m.</vt:lpstr>
      <vt:lpstr>Skaičiai apie B2C veiklas 2023 m.</vt:lpstr>
      <vt:lpstr>PowerPoint Presentation</vt:lpstr>
      <vt:lpstr>B2B veiklos planai</vt:lpstr>
      <vt:lpstr>ATSTOVAVIMAS</vt:lpstr>
      <vt:lpstr>B2B veiklos ir tikslas</vt:lpstr>
      <vt:lpstr>Lithuania.travel svetainė</vt:lpstr>
      <vt:lpstr>Jūsų kontaktas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Vokietijos ir Prancūzijos veiklos</dc:title>
  <dc:creator>Dovilė Venckutė | Lithuania Travel</dc:creator>
  <cp:lastModifiedBy>LVRA Info</cp:lastModifiedBy>
  <cp:revision>21</cp:revision>
  <dcterms:created xsi:type="dcterms:W3CDTF">2021-05-18T14:03:50Z</dcterms:created>
  <dcterms:modified xsi:type="dcterms:W3CDTF">2023-10-02T14:15:43Z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0x01010074D34E4D667BDD4D98FD5B89D06D1089</vt:lpwstr>
  </property>
</Properties>
</file>